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customXml/itemProps11.xml" ContentType="application/vnd.openxmlformats-officedocument.customXmlProperties+xml"/>
  <Override PartName="/customXml/itemProps12.xml" ContentType="application/vnd.openxmlformats-officedocument.customXmlProperties+xml"/>
  <Override PartName="/customXml/itemProps13.xml" ContentType="application/vnd.openxmlformats-officedocument.customXmlProperties+xml"/>
  <Override PartName="/customXml/itemProps14.xml" ContentType="application/vnd.openxmlformats-officedocument.customXmlProperties+xml"/>
  <Override PartName="/customXml/itemProps15.xml" ContentType="application/vnd.openxmlformats-officedocument.customXmlProperties+xml"/>
  <Override PartName="/customXml/itemProps16.xml" ContentType="application/vnd.openxmlformats-officedocument.customXmlProperties+xml"/>
  <Override PartName="/customXml/itemProps17.xml" ContentType="application/vnd.openxmlformats-officedocument.customXmlProperties+xml"/>
  <Override PartName="/customXml/itemProps18.xml" ContentType="application/vnd.openxmlformats-officedocument.customXmlProperties+xml"/>
  <Override PartName="/customXml/itemProps19.xml" ContentType="application/vnd.openxmlformats-officedocument.customXmlProperties+xml"/>
  <Override PartName="/customXml/itemProps20.xml" ContentType="application/vnd.openxmlformats-officedocument.customXmlProperties+xml"/>
  <Override PartName="/customXml/itemProps21.xml" ContentType="application/vnd.openxmlformats-officedocument.customXmlProperties+xml"/>
  <Override PartName="/customXml/itemProps22.xml" ContentType="application/vnd.openxmlformats-officedocument.customXmlProperties+xml"/>
  <Override PartName="/customXml/itemProps23.xml" ContentType="application/vnd.openxmlformats-officedocument.customXmlProperties+xml"/>
  <Override PartName="/customXml/itemProps24.xml" ContentType="application/vnd.openxmlformats-officedocument.customXmlProperties+xml"/>
  <Override PartName="/customXml/itemProps25.xml" ContentType="application/vnd.openxmlformats-officedocument.customXmlProperties+xml"/>
  <Override PartName="/customXml/itemProps26.xml" ContentType="application/vnd.openxmlformats-officedocument.customXmlProperties+xml"/>
  <Override PartName="/customXml/itemProps27.xml" ContentType="application/vnd.openxmlformats-officedocument.customXmlProperties+xml"/>
  <Override PartName="/customXml/itemProps28.xml" ContentType="application/vnd.openxmlformats-officedocument.customXmlProperties+xml"/>
  <Override PartName="/customXml/itemProps29.xml" ContentType="application/vnd.openxmlformats-officedocument.customXmlProperties+xml"/>
  <Override PartName="/customXml/itemProps30.xml" ContentType="application/vnd.openxmlformats-officedocument.customXmlProperties+xml"/>
  <Override PartName="/customXml/itemProps31.xml" ContentType="application/vnd.openxmlformats-officedocument.customXmlProperties+xml"/>
  <Override PartName="/customXml/itemProps32.xml" ContentType="application/vnd.openxmlformats-officedocument.customXmlProperties+xml"/>
  <Override PartName="/customXml/itemProps33.xml" ContentType="application/vnd.openxmlformats-officedocument.customXmlProperties+xml"/>
  <Override PartName="/customXml/itemProps34.xml" ContentType="application/vnd.openxmlformats-officedocument.customXmlProperties+xml"/>
  <Override PartName="/customXml/itemProps35.xml" ContentType="application/vnd.openxmlformats-officedocument.customXmlProperties+xml"/>
  <Override PartName="/customXml/itemProps36.xml" ContentType="application/vnd.openxmlformats-officedocument.customXmlProperties+xml"/>
  <Override PartName="/customXml/itemProps37.xml" ContentType="application/vnd.openxmlformats-officedocument.customXmlProperties+xml"/>
  <Override PartName="/customXml/itemProps38.xml" ContentType="application/vnd.openxmlformats-officedocument.customXmlProperties+xml"/>
  <Override PartName="/customXml/itemProps39.xml" ContentType="application/vnd.openxmlformats-officedocument.customXmlProperties+xml"/>
  <Override PartName="/customXml/itemProps40.xml" ContentType="application/vnd.openxmlformats-officedocument.customXmlProperties+xml"/>
  <Override PartName="/customXml/itemProps41.xml" ContentType="application/vnd.openxmlformats-officedocument.customXmlProperties+xml"/>
  <Override PartName="/customXml/itemProps42.xml" ContentType="application/vnd.openxmlformats-officedocument.customXmlProperties+xml"/>
  <Override PartName="/customXml/itemProps43.xml" ContentType="application/vnd.openxmlformats-officedocument.customXmlProperties+xml"/>
  <Override PartName="/customXml/itemProps44.xml" ContentType="application/vnd.openxmlformats-officedocument.customXmlProperties+xml"/>
  <Override PartName="/customXml/itemProps45.xml" ContentType="application/vnd.openxmlformats-officedocument.customXmlProperties+xml"/>
  <Override PartName="/customXml/itemProps46.xml" ContentType="application/vnd.openxmlformats-officedocument.customXmlProperties+xml"/>
  <Override PartName="/customXml/itemProps47.xml" ContentType="application/vnd.openxmlformats-officedocument.customXmlProperties+xml"/>
  <Override PartName="/customXml/itemProps48.xml" ContentType="application/vnd.openxmlformats-officedocument.customXmlProperties+xml"/>
  <Override PartName="/customXml/itemProps49.xml" ContentType="application/vnd.openxmlformats-officedocument.customXmlProperties+xml"/>
  <Override PartName="/customXml/itemProps50.xml" ContentType="application/vnd.openxmlformats-officedocument.customXmlProperties+xml"/>
  <Override PartName="/customXml/itemProps51.xml" ContentType="application/vnd.openxmlformats-officedocument.customXmlProperties+xml"/>
  <Override PartName="/customXml/itemProps52.xml" ContentType="application/vnd.openxmlformats-officedocument.customXmlProperties+xml"/>
  <Override PartName="/customXml/itemProps53.xml" ContentType="application/vnd.openxmlformats-officedocument.customXmlProperties+xml"/>
  <Override PartName="/customXml/itemProps54.xml" ContentType="application/vnd.openxmlformats-officedocument.customXmlProperties+xml"/>
  <Override PartName="/customXml/itemProps55.xml" ContentType="application/vnd.openxmlformats-officedocument.customXmlProperties+xml"/>
  <Override PartName="/customXml/itemProps56.xml" ContentType="application/vnd.openxmlformats-officedocument.customXmlProperties+xml"/>
  <Override PartName="/customXml/itemProps57.xml" ContentType="application/vnd.openxmlformats-officedocument.customXmlProperties+xml"/>
  <Override PartName="/customXml/itemProps58.xml" ContentType="application/vnd.openxmlformats-officedocument.customXmlProperties+xml"/>
  <Override PartName="/customXml/itemProps59.xml" ContentType="application/vnd.openxmlformats-officedocument.customXmlProperties+xml"/>
  <Override PartName="/customXml/itemProps60.xml" ContentType="application/vnd.openxmlformats-officedocument.customXmlProperties+xml"/>
  <Override PartName="/customXml/itemProps61.xml" ContentType="application/vnd.openxmlformats-officedocument.customXmlProperties+xml"/>
  <Override PartName="/customXml/itemProps62.xml" ContentType="application/vnd.openxmlformats-officedocument.customXmlProperties+xml"/>
  <Override PartName="/customXml/itemProps63.xml" ContentType="application/vnd.openxmlformats-officedocument.customXmlProperties+xml"/>
  <Override PartName="/customXml/itemProps64.xml" ContentType="application/vnd.openxmlformats-officedocument.customXmlProperties+xml"/>
  <Override PartName="/customXml/itemProps65.xml" ContentType="application/vnd.openxmlformats-officedocument.customXmlProperties+xml"/>
  <Override PartName="/customXml/itemProps66.xml" ContentType="application/vnd.openxmlformats-officedocument.customXmlProperties+xml"/>
  <Override PartName="/customXml/itemProps67.xml" ContentType="application/vnd.openxmlformats-officedocument.customXmlProperties+xml"/>
  <Override PartName="/customXml/itemProps68.xml" ContentType="application/vnd.openxmlformats-officedocument.customXmlProperties+xml"/>
  <Override PartName="/customXml/itemProps69.xml" ContentType="application/vnd.openxmlformats-officedocument.customXmlProperties+xml"/>
  <Override PartName="/customXml/itemProps70.xml" ContentType="application/vnd.openxmlformats-officedocument.customXmlProperties+xml"/>
  <Override PartName="/customXml/itemProps71.xml" ContentType="application/vnd.openxmlformats-officedocument.customXmlProperties+xml"/>
  <Override PartName="/customXml/itemProps72.xml" ContentType="application/vnd.openxmlformats-officedocument.customXmlProperties+xml"/>
  <Override PartName="/customXml/itemProps73.xml" ContentType="application/vnd.openxmlformats-officedocument.customXmlProperties+xml"/>
  <Override PartName="/customXml/itemProps74.xml" ContentType="application/vnd.openxmlformats-officedocument.customXmlProperties+xml"/>
  <Override PartName="/customXml/itemProps75.xml" ContentType="application/vnd.openxmlformats-officedocument.customXmlProperties+xml"/>
  <Override PartName="/customXml/itemProps76.xml" ContentType="application/vnd.openxmlformats-officedocument.customXmlProperties+xml"/>
  <Override PartName="/customXml/itemProps77.xml" ContentType="application/vnd.openxmlformats-officedocument.customXmlProperties+xml"/>
  <Override PartName="/customXml/itemProps78.xml" ContentType="application/vnd.openxmlformats-officedocument.customXmlProperties+xml"/>
  <Override PartName="/customXml/itemProps79.xml" ContentType="application/vnd.openxmlformats-officedocument.customXmlProperties+xml"/>
  <Override PartName="/customXml/itemProps80.xml" ContentType="application/vnd.openxmlformats-officedocument.customXmlProperties+xml"/>
  <Override PartName="/customXml/itemProps81.xml" ContentType="application/vnd.openxmlformats-officedocument.customXmlProperties+xml"/>
  <Override PartName="/customXml/itemProps82.xml" ContentType="application/vnd.openxmlformats-officedocument.customXmlProperties+xml"/>
  <Override PartName="/customXml/itemProps83.xml" ContentType="application/vnd.openxmlformats-officedocument.customXmlProperties+xml"/>
  <Override PartName="/customXml/itemProps84.xml" ContentType="application/vnd.openxmlformats-officedocument.customXmlProperties+xml"/>
  <Override PartName="/customXml/itemProps85.xml" ContentType="application/vnd.openxmlformats-officedocument.customXmlProperties+xml"/>
  <Override PartName="/customXml/itemProps86.xml" ContentType="application/vnd.openxmlformats-officedocument.customXmlProperties+xml"/>
  <Override PartName="/customXml/itemProps87.xml" ContentType="application/vnd.openxmlformats-officedocument.customXmlProperties+xml"/>
  <Override PartName="/customXml/itemProps88.xml" ContentType="application/vnd.openxmlformats-officedocument.customXmlProperties+xml"/>
  <Override PartName="/customXml/itemProps89.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slideLayouts/slideLayout4.xml" ContentType="application/vnd.openxmlformats-officedocument.presentationml.slideLayout+xml"/>
  <Override PartName="/ppt/theme/theme3.xml" ContentType="application/vnd.openxmlformats-officedocument.theme+xml"/>
  <Override PartName="/ppt/slideLayouts/slideLayout5.xml" ContentType="application/vnd.openxmlformats-officedocument.presentationml.slideLayout+xml"/>
  <Override PartName="/ppt/theme/theme4.xml" ContentType="application/vnd.openxmlformats-officedocument.theme+xml"/>
  <Override PartName="/ppt/slideLayouts/slideLayout6.xml" ContentType="application/vnd.openxmlformats-officedocument.presentationml.slideLayout+xml"/>
  <Override PartName="/ppt/theme/theme5.xml" ContentType="application/vnd.openxmlformats-officedocument.theme+xml"/>
  <Override PartName="/ppt/slideLayouts/slideLayout7.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slideLayouts/slideLayout8.xml" ContentType="application/vnd.openxmlformats-officedocument.presentationml.slideLayout+xml"/>
  <Override PartName="/ppt/theme/theme8.xml" ContentType="application/vnd.openxmlformats-officedocument.theme+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9.xml" ContentType="application/vnd.openxmlformats-officedocument.theme+xml"/>
  <Override PartName="/ppt/slideLayouts/slideLayout11.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comments/modernComment_853_C9167F6D.xml" ContentType="application/vnd.ms-powerpoint.comments+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90"/>
    <p:sldMasterId id="2147488074" r:id="rId91"/>
    <p:sldMasterId id="2147488175" r:id="rId92"/>
    <p:sldMasterId id="2147489128" r:id="rId93"/>
    <p:sldMasterId id="2147489162" r:id="rId94"/>
    <p:sldMasterId id="2147489196" r:id="rId95"/>
    <p:sldMasterId id="2147489422" r:id="rId96"/>
    <p:sldMasterId id="2147489480" r:id="rId97"/>
    <p:sldMasterId id="2147489712" r:id="rId98"/>
    <p:sldMasterId id="2147489719" r:id="rId99"/>
  </p:sldMasterIdLst>
  <p:notesMasterIdLst>
    <p:notesMasterId r:id="rId226"/>
  </p:notesMasterIdLst>
  <p:handoutMasterIdLst>
    <p:handoutMasterId r:id="rId227"/>
  </p:handoutMasterIdLst>
  <p:sldIdLst>
    <p:sldId id="2076137268" r:id="rId100"/>
    <p:sldId id="2076137377" r:id="rId101"/>
    <p:sldId id="2076137022" r:id="rId102"/>
    <p:sldId id="2076137392" r:id="rId103"/>
    <p:sldId id="2076137281" r:id="rId104"/>
    <p:sldId id="2076137398" r:id="rId105"/>
    <p:sldId id="2076137394" r:id="rId106"/>
    <p:sldId id="2076137395" r:id="rId107"/>
    <p:sldId id="2076137396" r:id="rId108"/>
    <p:sldId id="2076137397" r:id="rId109"/>
    <p:sldId id="2076137393" r:id="rId110"/>
    <p:sldId id="2076136410" r:id="rId111"/>
    <p:sldId id="2076137407" r:id="rId112"/>
    <p:sldId id="268" r:id="rId113"/>
    <p:sldId id="2076136822" r:id="rId114"/>
    <p:sldId id="2076136680" r:id="rId115"/>
    <p:sldId id="2076136508" r:id="rId116"/>
    <p:sldId id="2076136823" r:id="rId117"/>
    <p:sldId id="2076136824" r:id="rId118"/>
    <p:sldId id="2076136825" r:id="rId119"/>
    <p:sldId id="2076136826" r:id="rId120"/>
    <p:sldId id="2076136827" r:id="rId121"/>
    <p:sldId id="2076137220" r:id="rId122"/>
    <p:sldId id="2076137282" r:id="rId123"/>
    <p:sldId id="2076137347" r:id="rId124"/>
    <p:sldId id="2076137348" r:id="rId125"/>
    <p:sldId id="2076137349" r:id="rId126"/>
    <p:sldId id="2076137350" r:id="rId127"/>
    <p:sldId id="270" r:id="rId128"/>
    <p:sldId id="263" r:id="rId129"/>
    <p:sldId id="2076137406" r:id="rId130"/>
    <p:sldId id="2076137339" r:id="rId131"/>
    <p:sldId id="2076137378" r:id="rId132"/>
    <p:sldId id="2076136492" r:id="rId133"/>
    <p:sldId id="2076136682" r:id="rId134"/>
    <p:sldId id="2076136683" r:id="rId135"/>
    <p:sldId id="2076136684" r:id="rId136"/>
    <p:sldId id="2076136681" r:id="rId137"/>
    <p:sldId id="2076136493" r:id="rId138"/>
    <p:sldId id="2076136494" r:id="rId139"/>
    <p:sldId id="2076136686" r:id="rId140"/>
    <p:sldId id="2076136687" r:id="rId141"/>
    <p:sldId id="2076136688" r:id="rId142"/>
    <p:sldId id="2076136690" r:id="rId143"/>
    <p:sldId id="2076137399" r:id="rId144"/>
    <p:sldId id="2076137379" r:id="rId145"/>
    <p:sldId id="2076137340" r:id="rId146"/>
    <p:sldId id="2076137380" r:id="rId147"/>
    <p:sldId id="2076136694" r:id="rId148"/>
    <p:sldId id="2076136495" r:id="rId149"/>
    <p:sldId id="2131" r:id="rId150"/>
    <p:sldId id="2076136696" r:id="rId151"/>
    <p:sldId id="2076136697" r:id="rId152"/>
    <p:sldId id="2076136699" r:id="rId153"/>
    <p:sldId id="2076136498" r:id="rId154"/>
    <p:sldId id="2076137352" r:id="rId155"/>
    <p:sldId id="2076137353" r:id="rId156"/>
    <p:sldId id="2076137400" r:id="rId157"/>
    <p:sldId id="2076137381" r:id="rId158"/>
    <p:sldId id="2076137341" r:id="rId159"/>
    <p:sldId id="2076137382" r:id="rId160"/>
    <p:sldId id="2076136692" r:id="rId161"/>
    <p:sldId id="2076136685" r:id="rId162"/>
    <p:sldId id="2076136695" r:id="rId163"/>
    <p:sldId id="2076136693" r:id="rId164"/>
    <p:sldId id="2076136700" r:id="rId165"/>
    <p:sldId id="2076137354" r:id="rId166"/>
    <p:sldId id="2076137355" r:id="rId167"/>
    <p:sldId id="2076137356" r:id="rId168"/>
    <p:sldId id="2076137357" r:id="rId169"/>
    <p:sldId id="2076137401" r:id="rId170"/>
    <p:sldId id="2076137383" r:id="rId171"/>
    <p:sldId id="2076137342" r:id="rId172"/>
    <p:sldId id="2076137384" r:id="rId173"/>
    <p:sldId id="2076136649" r:id="rId174"/>
    <p:sldId id="2076136814" r:id="rId175"/>
    <p:sldId id="2126" r:id="rId176"/>
    <p:sldId id="2076136497" r:id="rId177"/>
    <p:sldId id="2076136650" r:id="rId178"/>
    <p:sldId id="2076136504" r:id="rId179"/>
    <p:sldId id="2076136505" r:id="rId180"/>
    <p:sldId id="2076137358" r:id="rId181"/>
    <p:sldId id="2076137359" r:id="rId182"/>
    <p:sldId id="2076137361" r:id="rId183"/>
    <p:sldId id="2076137362" r:id="rId184"/>
    <p:sldId id="2076137360" r:id="rId185"/>
    <p:sldId id="2076137376" r:id="rId186"/>
    <p:sldId id="2076137402" r:id="rId187"/>
    <p:sldId id="2076137385" r:id="rId188"/>
    <p:sldId id="2076137343" r:id="rId189"/>
    <p:sldId id="2076137386" r:id="rId190"/>
    <p:sldId id="2076136811" r:id="rId191"/>
    <p:sldId id="2102" r:id="rId192"/>
    <p:sldId id="2076136637" r:id="rId193"/>
    <p:sldId id="2076136639" r:id="rId194"/>
    <p:sldId id="2076136640" r:id="rId195"/>
    <p:sldId id="2076137363" r:id="rId196"/>
    <p:sldId id="2076137364" r:id="rId197"/>
    <p:sldId id="2076137365" r:id="rId198"/>
    <p:sldId id="2076137403" r:id="rId199"/>
    <p:sldId id="2076137387" r:id="rId200"/>
    <p:sldId id="2076137344" r:id="rId201"/>
    <p:sldId id="2076137388" r:id="rId202"/>
    <p:sldId id="2076136642" r:id="rId203"/>
    <p:sldId id="2076136643" r:id="rId204"/>
    <p:sldId id="2076136644" r:id="rId205"/>
    <p:sldId id="2076136646" r:id="rId206"/>
    <p:sldId id="2076136647" r:id="rId207"/>
    <p:sldId id="2076137368" r:id="rId208"/>
    <p:sldId id="2076137366" r:id="rId209"/>
    <p:sldId id="2076137367" r:id="rId210"/>
    <p:sldId id="2076137404" r:id="rId211"/>
    <p:sldId id="2076137389" r:id="rId212"/>
    <p:sldId id="2076137345" r:id="rId213"/>
    <p:sldId id="2076137390" r:id="rId214"/>
    <p:sldId id="2076136656" r:id="rId215"/>
    <p:sldId id="2076136655" r:id="rId216"/>
    <p:sldId id="2076136657" r:id="rId217"/>
    <p:sldId id="2076136658" r:id="rId218"/>
    <p:sldId id="2076136659" r:id="rId219"/>
    <p:sldId id="2076136660" r:id="rId220"/>
    <p:sldId id="2076137369" r:id="rId221"/>
    <p:sldId id="2076137371" r:id="rId222"/>
    <p:sldId id="2076137370" r:id="rId223"/>
    <p:sldId id="2076137405" r:id="rId224"/>
    <p:sldId id="2076137391" r:id="rId225"/>
  </p:sldIdLst>
  <p:sldSz cx="12436475" cy="6986588"/>
  <p:notesSz cx="6858000" cy="9144000"/>
  <p:defaultTextStyle>
    <a:defPPr>
      <a:defRPr lang="en-US"/>
    </a:defPPr>
    <a:lvl1pPr marL="0" algn="l" defTabSz="932218" rtl="0" eaLnBrk="1" latinLnBrk="0" hangingPunct="1">
      <a:defRPr sz="1800" kern="1200">
        <a:solidFill>
          <a:schemeClr val="tx1"/>
        </a:solidFill>
        <a:latin typeface="+mn-lt"/>
        <a:ea typeface="+mn-ea"/>
        <a:cs typeface="+mn-cs"/>
      </a:defRPr>
    </a:lvl1pPr>
    <a:lvl2pPr marL="466110" algn="l" defTabSz="932218" rtl="0" eaLnBrk="1" latinLnBrk="0" hangingPunct="1">
      <a:defRPr sz="1800" kern="1200">
        <a:solidFill>
          <a:schemeClr val="tx1"/>
        </a:solidFill>
        <a:latin typeface="+mn-lt"/>
        <a:ea typeface="+mn-ea"/>
        <a:cs typeface="+mn-cs"/>
      </a:defRPr>
    </a:lvl2pPr>
    <a:lvl3pPr marL="932218" algn="l" defTabSz="932218" rtl="0" eaLnBrk="1" latinLnBrk="0" hangingPunct="1">
      <a:defRPr sz="1800" kern="1200">
        <a:solidFill>
          <a:schemeClr val="tx1"/>
        </a:solidFill>
        <a:latin typeface="+mn-lt"/>
        <a:ea typeface="+mn-ea"/>
        <a:cs typeface="+mn-cs"/>
      </a:defRPr>
    </a:lvl3pPr>
    <a:lvl4pPr marL="1398328" algn="l" defTabSz="932218" rtl="0" eaLnBrk="1" latinLnBrk="0" hangingPunct="1">
      <a:defRPr sz="1800" kern="1200">
        <a:solidFill>
          <a:schemeClr val="tx1"/>
        </a:solidFill>
        <a:latin typeface="+mn-lt"/>
        <a:ea typeface="+mn-ea"/>
        <a:cs typeface="+mn-cs"/>
      </a:defRPr>
    </a:lvl4pPr>
    <a:lvl5pPr marL="1864436" algn="l" defTabSz="932218" rtl="0" eaLnBrk="1" latinLnBrk="0" hangingPunct="1">
      <a:defRPr sz="1800" kern="1200">
        <a:solidFill>
          <a:schemeClr val="tx1"/>
        </a:solidFill>
        <a:latin typeface="+mn-lt"/>
        <a:ea typeface="+mn-ea"/>
        <a:cs typeface="+mn-cs"/>
      </a:defRPr>
    </a:lvl5pPr>
    <a:lvl6pPr marL="2330549" algn="l" defTabSz="932218" rtl="0" eaLnBrk="1" latinLnBrk="0" hangingPunct="1">
      <a:defRPr sz="1800" kern="1200">
        <a:solidFill>
          <a:schemeClr val="tx1"/>
        </a:solidFill>
        <a:latin typeface="+mn-lt"/>
        <a:ea typeface="+mn-ea"/>
        <a:cs typeface="+mn-cs"/>
      </a:defRPr>
    </a:lvl6pPr>
    <a:lvl7pPr marL="2796657" algn="l" defTabSz="932218" rtl="0" eaLnBrk="1" latinLnBrk="0" hangingPunct="1">
      <a:defRPr sz="1800" kern="1200">
        <a:solidFill>
          <a:schemeClr val="tx1"/>
        </a:solidFill>
        <a:latin typeface="+mn-lt"/>
        <a:ea typeface="+mn-ea"/>
        <a:cs typeface="+mn-cs"/>
      </a:defRPr>
    </a:lvl7pPr>
    <a:lvl8pPr marL="3262765" algn="l" defTabSz="932218" rtl="0" eaLnBrk="1" latinLnBrk="0" hangingPunct="1">
      <a:defRPr sz="1800" kern="1200">
        <a:solidFill>
          <a:schemeClr val="tx1"/>
        </a:solidFill>
        <a:latin typeface="+mn-lt"/>
        <a:ea typeface="+mn-ea"/>
        <a:cs typeface="+mn-cs"/>
      </a:defRPr>
    </a:lvl8pPr>
    <a:lvl9pPr marL="3728876" algn="l" defTabSz="932218"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1-Introduction and Overview" id="{95465821-7768-492A-BDE6-F81262746C96}">
          <p14:sldIdLst>
            <p14:sldId id="2076137268"/>
            <p14:sldId id="2076137377"/>
            <p14:sldId id="2076137022"/>
            <p14:sldId id="2076137392"/>
            <p14:sldId id="2076137281"/>
            <p14:sldId id="2076137398"/>
            <p14:sldId id="2076137394"/>
            <p14:sldId id="2076137395"/>
            <p14:sldId id="2076137396"/>
            <p14:sldId id="2076137397"/>
            <p14:sldId id="2076137393"/>
          </p14:sldIdLst>
        </p14:section>
        <p14:section name="2- Understanding Azure Compute Services and working with Virtual Machines" id="{C75C48A2-0B70-4C41-8A59-F87148392649}">
          <p14:sldIdLst>
            <p14:sldId id="2076136410"/>
            <p14:sldId id="2076137407"/>
            <p14:sldId id="268"/>
            <p14:sldId id="2076136822"/>
            <p14:sldId id="2076136680"/>
            <p14:sldId id="2076136508"/>
            <p14:sldId id="2076136823"/>
            <p14:sldId id="2076136824"/>
            <p14:sldId id="2076136825"/>
            <p14:sldId id="2076136826"/>
            <p14:sldId id="2076136827"/>
            <p14:sldId id="2076137220"/>
            <p14:sldId id="2076137282"/>
            <p14:sldId id="2076137347"/>
            <p14:sldId id="2076137348"/>
            <p14:sldId id="2076137349"/>
            <p14:sldId id="2076137350"/>
            <p14:sldId id="270"/>
            <p14:sldId id="263"/>
            <p14:sldId id="2076137406"/>
          </p14:sldIdLst>
        </p14:section>
        <p14:section name="3-Understanding Azure Serverless" id="{4E194124-D78F-4195-AC17-C72F3ACE7090}">
          <p14:sldIdLst>
            <p14:sldId id="2076137339"/>
            <p14:sldId id="2076137378"/>
            <p14:sldId id="2076136492"/>
            <p14:sldId id="2076136682"/>
            <p14:sldId id="2076136683"/>
            <p14:sldId id="2076136684"/>
            <p14:sldId id="2076136681"/>
            <p14:sldId id="2076136493"/>
            <p14:sldId id="2076136494"/>
            <p14:sldId id="2076136686"/>
            <p14:sldId id="2076136687"/>
            <p14:sldId id="2076136688"/>
            <p14:sldId id="2076136690"/>
            <p14:sldId id="2076137399"/>
            <p14:sldId id="2076137379"/>
          </p14:sldIdLst>
        </p14:section>
        <p14:section name="4-Understanding and Working with Azure Functions" id="{A9817EF6-D0B3-47FE-9B9B-F099A396BAA4}">
          <p14:sldIdLst>
            <p14:sldId id="2076137340"/>
            <p14:sldId id="2076137380"/>
            <p14:sldId id="2076136694"/>
            <p14:sldId id="2076136495"/>
            <p14:sldId id="2131"/>
            <p14:sldId id="2076136696"/>
            <p14:sldId id="2076136697"/>
            <p14:sldId id="2076136699"/>
            <p14:sldId id="2076136498"/>
            <p14:sldId id="2076137352"/>
            <p14:sldId id="2076137353"/>
            <p14:sldId id="2076137400"/>
            <p14:sldId id="2076137381"/>
          </p14:sldIdLst>
        </p14:section>
        <p14:section name="5-Understanding and Working with Azure Logic App" id="{AA08687B-9B0D-4027-9CC7-6B296A7C7B76}">
          <p14:sldIdLst>
            <p14:sldId id="2076137341"/>
            <p14:sldId id="2076137382"/>
            <p14:sldId id="2076136692"/>
            <p14:sldId id="2076136685"/>
            <p14:sldId id="2076136695"/>
            <p14:sldId id="2076136693"/>
            <p14:sldId id="2076136700"/>
            <p14:sldId id="2076137354"/>
            <p14:sldId id="2076137355"/>
            <p14:sldId id="2076137356"/>
            <p14:sldId id="2076137357"/>
            <p14:sldId id="2076137401"/>
            <p14:sldId id="2076137383"/>
          </p14:sldIdLst>
        </p14:section>
        <p14:section name="6-Understanding and Working with Azure App Service" id="{B0536917-675C-4EE2-B19E-8BB21EC08FA7}">
          <p14:sldIdLst>
            <p14:sldId id="2076137342"/>
            <p14:sldId id="2076137384"/>
            <p14:sldId id="2076136649"/>
            <p14:sldId id="2076136814"/>
            <p14:sldId id="2126"/>
            <p14:sldId id="2076136497"/>
            <p14:sldId id="2076136650"/>
            <p14:sldId id="2076136504"/>
            <p14:sldId id="2076136505"/>
            <p14:sldId id="2076137358"/>
            <p14:sldId id="2076137359"/>
            <p14:sldId id="2076137361"/>
            <p14:sldId id="2076137362"/>
            <p14:sldId id="2076137360"/>
            <p14:sldId id="2076137376"/>
            <p14:sldId id="2076137402"/>
            <p14:sldId id="2076137385"/>
          </p14:sldIdLst>
        </p14:section>
        <p14:section name="7-Understanding and Working  with Azure Container Instances" id="{71F76805-BCEC-4CC6-817F-43465BDBCDE0}">
          <p14:sldIdLst>
            <p14:sldId id="2076137343"/>
            <p14:sldId id="2076137386"/>
            <p14:sldId id="2076136811"/>
            <p14:sldId id="2102"/>
            <p14:sldId id="2076136637"/>
            <p14:sldId id="2076136639"/>
            <p14:sldId id="2076136640"/>
            <p14:sldId id="2076137363"/>
            <p14:sldId id="2076137364"/>
            <p14:sldId id="2076137365"/>
            <p14:sldId id="2076137403"/>
            <p14:sldId id="2076137387"/>
          </p14:sldIdLst>
        </p14:section>
        <p14:section name="8-Understanding and Working  with Azure Container Registry" id="{A7A4A900-61DA-4FD2-B555-F25553C70A94}">
          <p14:sldIdLst>
            <p14:sldId id="2076137344"/>
            <p14:sldId id="2076137388"/>
            <p14:sldId id="2076136642"/>
            <p14:sldId id="2076136643"/>
            <p14:sldId id="2076136644"/>
            <p14:sldId id="2076136646"/>
            <p14:sldId id="2076136647"/>
            <p14:sldId id="2076137368"/>
            <p14:sldId id="2076137366"/>
            <p14:sldId id="2076137367"/>
            <p14:sldId id="2076137404"/>
            <p14:sldId id="2076137389"/>
          </p14:sldIdLst>
        </p14:section>
        <p14:section name="9-Understanding and Working  with Azure Kubernetes Service" id="{1F2DB706-D8B1-454C-A299-E20817A3E35E}">
          <p14:sldIdLst>
            <p14:sldId id="2076137345"/>
            <p14:sldId id="2076137390"/>
            <p14:sldId id="2076136656"/>
            <p14:sldId id="2076136655"/>
            <p14:sldId id="2076136657"/>
            <p14:sldId id="2076136658"/>
            <p14:sldId id="2076136659"/>
            <p14:sldId id="2076136660"/>
            <p14:sldId id="2076137369"/>
            <p14:sldId id="2076137371"/>
            <p14:sldId id="2076137370"/>
            <p14:sldId id="2076137405"/>
            <p14:sldId id="2076137391"/>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Caitlyn Ryan" initials="CR" lastIdx="50" clrIdx="2">
    <p:extLst>
      <p:ext uri="{19B8F6BF-5375-455C-9EA6-DF929625EA0E}">
        <p15:presenceInfo xmlns:p15="http://schemas.microsoft.com/office/powerpoint/2012/main" userId="S::caitlynr@silverfoxprod.com::e0e442c6-852d-445b-8a04-5983e13180c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4B230"/>
    <a:srgbClr val="2075B8"/>
    <a:srgbClr val="243A5E"/>
    <a:srgbClr val="FFFFFF"/>
    <a:srgbClr val="0055AE"/>
    <a:srgbClr val="1B67B7"/>
    <a:srgbClr val="B11900"/>
    <a:srgbClr val="D28E00"/>
    <a:srgbClr val="EE4444"/>
    <a:srgbClr val="95959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83280E0-61E4-4120-A91E-D3E1D71D0F41}" v="174" dt="2020-07-05T14:11:55.68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651" autoAdjust="0"/>
    <p:restoredTop sz="72195" autoAdjust="0"/>
  </p:normalViewPr>
  <p:slideViewPr>
    <p:cSldViewPr snapToObjects="1">
      <p:cViewPr varScale="1">
        <p:scale>
          <a:sx n="51" d="100"/>
          <a:sy n="51" d="100"/>
        </p:scale>
        <p:origin x="1026" y="60"/>
      </p:cViewPr>
      <p:guideLst/>
    </p:cSldViewPr>
  </p:slideViewPr>
  <p:outlineViewPr>
    <p:cViewPr>
      <p:scale>
        <a:sx n="33" d="100"/>
        <a:sy n="33" d="100"/>
      </p:scale>
      <p:origin x="0" y="-2862"/>
    </p:cViewPr>
  </p:outlineViewPr>
  <p:notesTextViewPr>
    <p:cViewPr>
      <p:scale>
        <a:sx n="100" d="100"/>
        <a:sy n="100" d="100"/>
      </p:scale>
      <p:origin x="0" y="0"/>
    </p:cViewPr>
  </p:notesTextViewPr>
  <p:sorterViewPr>
    <p:cViewPr varScale="1">
      <p:scale>
        <a:sx n="1" d="1"/>
        <a:sy n="1" d="1"/>
      </p:scale>
      <p:origin x="0" y="0"/>
    </p:cViewPr>
  </p:sorterViewPr>
  <p:notesViewPr>
    <p:cSldViewPr snapToObjects="1" showGuides="1">
      <p:cViewPr varScale="1">
        <p:scale>
          <a:sx n="107" d="100"/>
          <a:sy n="107" d="100"/>
        </p:scale>
        <p:origin x="4872" y="17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8.xml"/><Relationship Id="rId21" Type="http://schemas.openxmlformats.org/officeDocument/2006/relationships/customXml" Target="../customXml/item21.xml"/><Relationship Id="rId42" Type="http://schemas.openxmlformats.org/officeDocument/2006/relationships/customXml" Target="../customXml/item42.xml"/><Relationship Id="rId63" Type="http://schemas.openxmlformats.org/officeDocument/2006/relationships/customXml" Target="../customXml/item63.xml"/><Relationship Id="rId84" Type="http://schemas.openxmlformats.org/officeDocument/2006/relationships/customXml" Target="../customXml/item84.xml"/><Relationship Id="rId138" Type="http://schemas.openxmlformats.org/officeDocument/2006/relationships/slide" Target="slides/slide39.xml"/><Relationship Id="rId159" Type="http://schemas.openxmlformats.org/officeDocument/2006/relationships/slide" Target="slides/slide60.xml"/><Relationship Id="rId170" Type="http://schemas.openxmlformats.org/officeDocument/2006/relationships/slide" Target="slides/slide71.xml"/><Relationship Id="rId191" Type="http://schemas.openxmlformats.org/officeDocument/2006/relationships/slide" Target="slides/slide92.xml"/><Relationship Id="rId205" Type="http://schemas.openxmlformats.org/officeDocument/2006/relationships/slide" Target="slides/slide106.xml"/><Relationship Id="rId226" Type="http://schemas.openxmlformats.org/officeDocument/2006/relationships/notesMaster" Target="notesMasters/notesMaster1.xml"/><Relationship Id="rId107" Type="http://schemas.openxmlformats.org/officeDocument/2006/relationships/slide" Target="slides/slide8.xml"/><Relationship Id="rId11" Type="http://schemas.openxmlformats.org/officeDocument/2006/relationships/customXml" Target="../customXml/item11.xml"/><Relationship Id="rId32" Type="http://schemas.openxmlformats.org/officeDocument/2006/relationships/customXml" Target="../customXml/item32.xml"/><Relationship Id="rId53" Type="http://schemas.openxmlformats.org/officeDocument/2006/relationships/customXml" Target="../customXml/item53.xml"/><Relationship Id="rId74" Type="http://schemas.openxmlformats.org/officeDocument/2006/relationships/customXml" Target="../customXml/item74.xml"/><Relationship Id="rId128" Type="http://schemas.openxmlformats.org/officeDocument/2006/relationships/slide" Target="slides/slide29.xml"/><Relationship Id="rId149" Type="http://schemas.openxmlformats.org/officeDocument/2006/relationships/slide" Target="slides/slide50.xml"/><Relationship Id="rId5" Type="http://schemas.openxmlformats.org/officeDocument/2006/relationships/customXml" Target="../customXml/item5.xml"/><Relationship Id="rId95" Type="http://schemas.openxmlformats.org/officeDocument/2006/relationships/slideMaster" Target="slideMasters/slideMaster6.xml"/><Relationship Id="rId160" Type="http://schemas.openxmlformats.org/officeDocument/2006/relationships/slide" Target="slides/slide61.xml"/><Relationship Id="rId181" Type="http://schemas.openxmlformats.org/officeDocument/2006/relationships/slide" Target="slides/slide82.xml"/><Relationship Id="rId216" Type="http://schemas.openxmlformats.org/officeDocument/2006/relationships/slide" Target="slides/slide117.xml"/><Relationship Id="rId22" Type="http://schemas.openxmlformats.org/officeDocument/2006/relationships/customXml" Target="../customXml/item22.xml"/><Relationship Id="rId43" Type="http://schemas.openxmlformats.org/officeDocument/2006/relationships/customXml" Target="../customXml/item43.xml"/><Relationship Id="rId64" Type="http://schemas.openxmlformats.org/officeDocument/2006/relationships/customXml" Target="../customXml/item64.xml"/><Relationship Id="rId118" Type="http://schemas.openxmlformats.org/officeDocument/2006/relationships/slide" Target="slides/slide19.xml"/><Relationship Id="rId139" Type="http://schemas.openxmlformats.org/officeDocument/2006/relationships/slide" Target="slides/slide40.xml"/><Relationship Id="rId85" Type="http://schemas.openxmlformats.org/officeDocument/2006/relationships/customXml" Target="../customXml/item85.xml"/><Relationship Id="rId150" Type="http://schemas.openxmlformats.org/officeDocument/2006/relationships/slide" Target="slides/slide51.xml"/><Relationship Id="rId171" Type="http://schemas.openxmlformats.org/officeDocument/2006/relationships/slide" Target="slides/slide72.xml"/><Relationship Id="rId192" Type="http://schemas.openxmlformats.org/officeDocument/2006/relationships/slide" Target="slides/slide93.xml"/><Relationship Id="rId206" Type="http://schemas.openxmlformats.org/officeDocument/2006/relationships/slide" Target="slides/slide107.xml"/><Relationship Id="rId227" Type="http://schemas.openxmlformats.org/officeDocument/2006/relationships/handoutMaster" Target="handoutMasters/handoutMaster1.xml"/><Relationship Id="rId12" Type="http://schemas.openxmlformats.org/officeDocument/2006/relationships/customXml" Target="../customXml/item12.xml"/><Relationship Id="rId33" Type="http://schemas.openxmlformats.org/officeDocument/2006/relationships/customXml" Target="../customXml/item33.xml"/><Relationship Id="rId108" Type="http://schemas.openxmlformats.org/officeDocument/2006/relationships/slide" Target="slides/slide9.xml"/><Relationship Id="rId129" Type="http://schemas.openxmlformats.org/officeDocument/2006/relationships/slide" Target="slides/slide30.xml"/><Relationship Id="rId54" Type="http://schemas.openxmlformats.org/officeDocument/2006/relationships/customXml" Target="../customXml/item54.xml"/><Relationship Id="rId75" Type="http://schemas.openxmlformats.org/officeDocument/2006/relationships/customXml" Target="../customXml/item75.xml"/><Relationship Id="rId96" Type="http://schemas.openxmlformats.org/officeDocument/2006/relationships/slideMaster" Target="slideMasters/slideMaster7.xml"/><Relationship Id="rId140" Type="http://schemas.openxmlformats.org/officeDocument/2006/relationships/slide" Target="slides/slide41.xml"/><Relationship Id="rId161" Type="http://schemas.openxmlformats.org/officeDocument/2006/relationships/slide" Target="slides/slide62.xml"/><Relationship Id="rId182" Type="http://schemas.openxmlformats.org/officeDocument/2006/relationships/slide" Target="slides/slide83.xml"/><Relationship Id="rId217" Type="http://schemas.openxmlformats.org/officeDocument/2006/relationships/slide" Target="slides/slide118.xml"/><Relationship Id="rId6" Type="http://schemas.openxmlformats.org/officeDocument/2006/relationships/customXml" Target="../customXml/item6.xml"/><Relationship Id="rId23" Type="http://schemas.openxmlformats.org/officeDocument/2006/relationships/customXml" Target="../customXml/item23.xml"/><Relationship Id="rId119" Type="http://schemas.openxmlformats.org/officeDocument/2006/relationships/slide" Target="slides/slide20.xml"/><Relationship Id="rId44" Type="http://schemas.openxmlformats.org/officeDocument/2006/relationships/customXml" Target="../customXml/item44.xml"/><Relationship Id="rId65" Type="http://schemas.openxmlformats.org/officeDocument/2006/relationships/customXml" Target="../customXml/item65.xml"/><Relationship Id="rId86" Type="http://schemas.openxmlformats.org/officeDocument/2006/relationships/customXml" Target="../customXml/item86.xml"/><Relationship Id="rId130" Type="http://schemas.openxmlformats.org/officeDocument/2006/relationships/slide" Target="slides/slide31.xml"/><Relationship Id="rId151" Type="http://schemas.openxmlformats.org/officeDocument/2006/relationships/slide" Target="slides/slide52.xml"/><Relationship Id="rId172" Type="http://schemas.openxmlformats.org/officeDocument/2006/relationships/slide" Target="slides/slide73.xml"/><Relationship Id="rId193" Type="http://schemas.openxmlformats.org/officeDocument/2006/relationships/slide" Target="slides/slide94.xml"/><Relationship Id="rId207" Type="http://schemas.openxmlformats.org/officeDocument/2006/relationships/slide" Target="slides/slide108.xml"/><Relationship Id="rId228" Type="http://schemas.openxmlformats.org/officeDocument/2006/relationships/commentAuthors" Target="commentAuthors.xml"/><Relationship Id="rId13" Type="http://schemas.openxmlformats.org/officeDocument/2006/relationships/customXml" Target="../customXml/item13.xml"/><Relationship Id="rId109" Type="http://schemas.openxmlformats.org/officeDocument/2006/relationships/slide" Target="slides/slide10.xml"/><Relationship Id="rId34" Type="http://schemas.openxmlformats.org/officeDocument/2006/relationships/customXml" Target="../customXml/item34.xml"/><Relationship Id="rId55" Type="http://schemas.openxmlformats.org/officeDocument/2006/relationships/customXml" Target="../customXml/item55.xml"/><Relationship Id="rId76" Type="http://schemas.openxmlformats.org/officeDocument/2006/relationships/customXml" Target="../customXml/item76.xml"/><Relationship Id="rId97" Type="http://schemas.openxmlformats.org/officeDocument/2006/relationships/slideMaster" Target="slideMasters/slideMaster8.xml"/><Relationship Id="rId120" Type="http://schemas.openxmlformats.org/officeDocument/2006/relationships/slide" Target="slides/slide21.xml"/><Relationship Id="rId141" Type="http://schemas.openxmlformats.org/officeDocument/2006/relationships/slide" Target="slides/slide42.xml"/><Relationship Id="rId7" Type="http://schemas.openxmlformats.org/officeDocument/2006/relationships/customXml" Target="../customXml/item7.xml"/><Relationship Id="rId162" Type="http://schemas.openxmlformats.org/officeDocument/2006/relationships/slide" Target="slides/slide63.xml"/><Relationship Id="rId183" Type="http://schemas.openxmlformats.org/officeDocument/2006/relationships/slide" Target="slides/slide84.xml"/><Relationship Id="rId218" Type="http://schemas.openxmlformats.org/officeDocument/2006/relationships/slide" Target="slides/slide119.xml"/><Relationship Id="rId24" Type="http://schemas.openxmlformats.org/officeDocument/2006/relationships/customXml" Target="../customXml/item24.xml"/><Relationship Id="rId45" Type="http://schemas.openxmlformats.org/officeDocument/2006/relationships/customXml" Target="../customXml/item45.xml"/><Relationship Id="rId66" Type="http://schemas.openxmlformats.org/officeDocument/2006/relationships/customXml" Target="../customXml/item66.xml"/><Relationship Id="rId87" Type="http://schemas.openxmlformats.org/officeDocument/2006/relationships/customXml" Target="../customXml/item87.xml"/><Relationship Id="rId110" Type="http://schemas.openxmlformats.org/officeDocument/2006/relationships/slide" Target="slides/slide11.xml"/><Relationship Id="rId131" Type="http://schemas.openxmlformats.org/officeDocument/2006/relationships/slide" Target="slides/slide32.xml"/><Relationship Id="rId152" Type="http://schemas.openxmlformats.org/officeDocument/2006/relationships/slide" Target="slides/slide53.xml"/><Relationship Id="rId173" Type="http://schemas.openxmlformats.org/officeDocument/2006/relationships/slide" Target="slides/slide74.xml"/><Relationship Id="rId194" Type="http://schemas.openxmlformats.org/officeDocument/2006/relationships/slide" Target="slides/slide95.xml"/><Relationship Id="rId208" Type="http://schemas.openxmlformats.org/officeDocument/2006/relationships/slide" Target="slides/slide109.xml"/><Relationship Id="rId229" Type="http://schemas.openxmlformats.org/officeDocument/2006/relationships/presProps" Target="presProps.xml"/><Relationship Id="rId14" Type="http://schemas.openxmlformats.org/officeDocument/2006/relationships/customXml" Target="../customXml/item14.xml"/><Relationship Id="rId35" Type="http://schemas.openxmlformats.org/officeDocument/2006/relationships/customXml" Target="../customXml/item35.xml"/><Relationship Id="rId56" Type="http://schemas.openxmlformats.org/officeDocument/2006/relationships/customXml" Target="../customXml/item56.xml"/><Relationship Id="rId77" Type="http://schemas.openxmlformats.org/officeDocument/2006/relationships/customXml" Target="../customXml/item77.xml"/><Relationship Id="rId100" Type="http://schemas.openxmlformats.org/officeDocument/2006/relationships/slide" Target="slides/slide1.xml"/><Relationship Id="rId8" Type="http://schemas.openxmlformats.org/officeDocument/2006/relationships/customXml" Target="../customXml/item8.xml"/><Relationship Id="rId98" Type="http://schemas.openxmlformats.org/officeDocument/2006/relationships/slideMaster" Target="slideMasters/slideMaster9.xml"/><Relationship Id="rId121" Type="http://schemas.openxmlformats.org/officeDocument/2006/relationships/slide" Target="slides/slide22.xml"/><Relationship Id="rId142" Type="http://schemas.openxmlformats.org/officeDocument/2006/relationships/slide" Target="slides/slide43.xml"/><Relationship Id="rId163" Type="http://schemas.openxmlformats.org/officeDocument/2006/relationships/slide" Target="slides/slide64.xml"/><Relationship Id="rId184" Type="http://schemas.openxmlformats.org/officeDocument/2006/relationships/slide" Target="slides/slide85.xml"/><Relationship Id="rId219" Type="http://schemas.openxmlformats.org/officeDocument/2006/relationships/slide" Target="slides/slide120.xml"/><Relationship Id="rId230" Type="http://schemas.openxmlformats.org/officeDocument/2006/relationships/viewProps" Target="viewProps.xml"/><Relationship Id="rId25" Type="http://schemas.openxmlformats.org/officeDocument/2006/relationships/customXml" Target="../customXml/item25.xml"/><Relationship Id="rId46" Type="http://schemas.openxmlformats.org/officeDocument/2006/relationships/customXml" Target="../customXml/item46.xml"/><Relationship Id="rId67" Type="http://schemas.openxmlformats.org/officeDocument/2006/relationships/customXml" Target="../customXml/item67.xml"/><Relationship Id="rId20" Type="http://schemas.openxmlformats.org/officeDocument/2006/relationships/customXml" Target="../customXml/item20.xml"/><Relationship Id="rId41" Type="http://schemas.openxmlformats.org/officeDocument/2006/relationships/customXml" Target="../customXml/item41.xml"/><Relationship Id="rId62" Type="http://schemas.openxmlformats.org/officeDocument/2006/relationships/customXml" Target="../customXml/item62.xml"/><Relationship Id="rId83" Type="http://schemas.openxmlformats.org/officeDocument/2006/relationships/customXml" Target="../customXml/item83.xml"/><Relationship Id="rId88" Type="http://schemas.openxmlformats.org/officeDocument/2006/relationships/customXml" Target="../customXml/item88.xml"/><Relationship Id="rId111" Type="http://schemas.openxmlformats.org/officeDocument/2006/relationships/slide" Target="slides/slide12.xml"/><Relationship Id="rId132" Type="http://schemas.openxmlformats.org/officeDocument/2006/relationships/slide" Target="slides/slide33.xml"/><Relationship Id="rId153" Type="http://schemas.openxmlformats.org/officeDocument/2006/relationships/slide" Target="slides/slide54.xml"/><Relationship Id="rId174" Type="http://schemas.openxmlformats.org/officeDocument/2006/relationships/slide" Target="slides/slide75.xml"/><Relationship Id="rId179" Type="http://schemas.openxmlformats.org/officeDocument/2006/relationships/slide" Target="slides/slide80.xml"/><Relationship Id="rId195" Type="http://schemas.openxmlformats.org/officeDocument/2006/relationships/slide" Target="slides/slide96.xml"/><Relationship Id="rId209" Type="http://schemas.openxmlformats.org/officeDocument/2006/relationships/slide" Target="slides/slide110.xml"/><Relationship Id="rId190" Type="http://schemas.openxmlformats.org/officeDocument/2006/relationships/slide" Target="slides/slide91.xml"/><Relationship Id="rId204" Type="http://schemas.openxmlformats.org/officeDocument/2006/relationships/slide" Target="slides/slide105.xml"/><Relationship Id="rId220" Type="http://schemas.openxmlformats.org/officeDocument/2006/relationships/slide" Target="slides/slide121.xml"/><Relationship Id="rId225" Type="http://schemas.openxmlformats.org/officeDocument/2006/relationships/slide" Target="slides/slide126.xml"/><Relationship Id="rId15" Type="http://schemas.openxmlformats.org/officeDocument/2006/relationships/customXml" Target="../customXml/item15.xml"/><Relationship Id="rId36" Type="http://schemas.openxmlformats.org/officeDocument/2006/relationships/customXml" Target="../customXml/item36.xml"/><Relationship Id="rId57" Type="http://schemas.openxmlformats.org/officeDocument/2006/relationships/customXml" Target="../customXml/item57.xml"/><Relationship Id="rId106" Type="http://schemas.openxmlformats.org/officeDocument/2006/relationships/slide" Target="slides/slide7.xml"/><Relationship Id="rId127" Type="http://schemas.openxmlformats.org/officeDocument/2006/relationships/slide" Target="slides/slide28.xml"/><Relationship Id="rId10" Type="http://schemas.openxmlformats.org/officeDocument/2006/relationships/customXml" Target="../customXml/item10.xml"/><Relationship Id="rId31" Type="http://schemas.openxmlformats.org/officeDocument/2006/relationships/customXml" Target="../customXml/item31.xml"/><Relationship Id="rId52" Type="http://schemas.openxmlformats.org/officeDocument/2006/relationships/customXml" Target="../customXml/item52.xml"/><Relationship Id="rId73" Type="http://schemas.openxmlformats.org/officeDocument/2006/relationships/customXml" Target="../customXml/item73.xml"/><Relationship Id="rId78" Type="http://schemas.openxmlformats.org/officeDocument/2006/relationships/customXml" Target="../customXml/item78.xml"/><Relationship Id="rId94" Type="http://schemas.openxmlformats.org/officeDocument/2006/relationships/slideMaster" Target="slideMasters/slideMaster5.xml"/><Relationship Id="rId99" Type="http://schemas.openxmlformats.org/officeDocument/2006/relationships/slideMaster" Target="slideMasters/slideMaster10.xml"/><Relationship Id="rId101" Type="http://schemas.openxmlformats.org/officeDocument/2006/relationships/slide" Target="slides/slide2.xml"/><Relationship Id="rId122" Type="http://schemas.openxmlformats.org/officeDocument/2006/relationships/slide" Target="slides/slide23.xml"/><Relationship Id="rId143" Type="http://schemas.openxmlformats.org/officeDocument/2006/relationships/slide" Target="slides/slide44.xml"/><Relationship Id="rId148" Type="http://schemas.openxmlformats.org/officeDocument/2006/relationships/slide" Target="slides/slide49.xml"/><Relationship Id="rId164" Type="http://schemas.openxmlformats.org/officeDocument/2006/relationships/slide" Target="slides/slide65.xml"/><Relationship Id="rId169" Type="http://schemas.openxmlformats.org/officeDocument/2006/relationships/slide" Target="slides/slide70.xml"/><Relationship Id="rId185" Type="http://schemas.openxmlformats.org/officeDocument/2006/relationships/slide" Target="slides/slide86.xml"/><Relationship Id="rId4" Type="http://schemas.openxmlformats.org/officeDocument/2006/relationships/customXml" Target="../customXml/item4.xml"/><Relationship Id="rId9" Type="http://schemas.openxmlformats.org/officeDocument/2006/relationships/customXml" Target="../customXml/item9.xml"/><Relationship Id="rId180" Type="http://schemas.openxmlformats.org/officeDocument/2006/relationships/slide" Target="slides/slide81.xml"/><Relationship Id="rId210" Type="http://schemas.openxmlformats.org/officeDocument/2006/relationships/slide" Target="slides/slide111.xml"/><Relationship Id="rId215" Type="http://schemas.openxmlformats.org/officeDocument/2006/relationships/slide" Target="slides/slide116.xml"/><Relationship Id="rId26" Type="http://schemas.openxmlformats.org/officeDocument/2006/relationships/customXml" Target="../customXml/item26.xml"/><Relationship Id="rId231" Type="http://schemas.openxmlformats.org/officeDocument/2006/relationships/theme" Target="theme/theme1.xml"/><Relationship Id="rId47" Type="http://schemas.openxmlformats.org/officeDocument/2006/relationships/customXml" Target="../customXml/item47.xml"/><Relationship Id="rId68" Type="http://schemas.openxmlformats.org/officeDocument/2006/relationships/customXml" Target="../customXml/item68.xml"/><Relationship Id="rId89" Type="http://schemas.openxmlformats.org/officeDocument/2006/relationships/customXml" Target="../customXml/item89.xml"/><Relationship Id="rId112" Type="http://schemas.openxmlformats.org/officeDocument/2006/relationships/slide" Target="slides/slide13.xml"/><Relationship Id="rId133" Type="http://schemas.openxmlformats.org/officeDocument/2006/relationships/slide" Target="slides/slide34.xml"/><Relationship Id="rId154" Type="http://schemas.openxmlformats.org/officeDocument/2006/relationships/slide" Target="slides/slide55.xml"/><Relationship Id="rId175" Type="http://schemas.openxmlformats.org/officeDocument/2006/relationships/slide" Target="slides/slide76.xml"/><Relationship Id="rId196" Type="http://schemas.openxmlformats.org/officeDocument/2006/relationships/slide" Target="slides/slide97.xml"/><Relationship Id="rId200" Type="http://schemas.openxmlformats.org/officeDocument/2006/relationships/slide" Target="slides/slide101.xml"/><Relationship Id="rId16" Type="http://schemas.openxmlformats.org/officeDocument/2006/relationships/customXml" Target="../customXml/item16.xml"/><Relationship Id="rId221" Type="http://schemas.openxmlformats.org/officeDocument/2006/relationships/slide" Target="slides/slide122.xml"/><Relationship Id="rId37" Type="http://schemas.openxmlformats.org/officeDocument/2006/relationships/customXml" Target="../customXml/item37.xml"/><Relationship Id="rId58" Type="http://schemas.openxmlformats.org/officeDocument/2006/relationships/customXml" Target="../customXml/item58.xml"/><Relationship Id="rId79" Type="http://schemas.openxmlformats.org/officeDocument/2006/relationships/customXml" Target="../customXml/item79.xml"/><Relationship Id="rId102" Type="http://schemas.openxmlformats.org/officeDocument/2006/relationships/slide" Target="slides/slide3.xml"/><Relationship Id="rId123" Type="http://schemas.openxmlformats.org/officeDocument/2006/relationships/slide" Target="slides/slide24.xml"/><Relationship Id="rId144" Type="http://schemas.openxmlformats.org/officeDocument/2006/relationships/slide" Target="slides/slide45.xml"/><Relationship Id="rId90" Type="http://schemas.openxmlformats.org/officeDocument/2006/relationships/slideMaster" Target="slideMasters/slideMaster1.xml"/><Relationship Id="rId165" Type="http://schemas.openxmlformats.org/officeDocument/2006/relationships/slide" Target="slides/slide66.xml"/><Relationship Id="rId186" Type="http://schemas.openxmlformats.org/officeDocument/2006/relationships/slide" Target="slides/slide87.xml"/><Relationship Id="rId211" Type="http://schemas.openxmlformats.org/officeDocument/2006/relationships/slide" Target="slides/slide112.xml"/><Relationship Id="rId232" Type="http://schemas.openxmlformats.org/officeDocument/2006/relationships/tableStyles" Target="tableStyles.xml"/><Relationship Id="rId27" Type="http://schemas.openxmlformats.org/officeDocument/2006/relationships/customXml" Target="../customXml/item27.xml"/><Relationship Id="rId48" Type="http://schemas.openxmlformats.org/officeDocument/2006/relationships/customXml" Target="../customXml/item48.xml"/><Relationship Id="rId69" Type="http://schemas.openxmlformats.org/officeDocument/2006/relationships/customXml" Target="../customXml/item69.xml"/><Relationship Id="rId113" Type="http://schemas.openxmlformats.org/officeDocument/2006/relationships/slide" Target="slides/slide14.xml"/><Relationship Id="rId134" Type="http://schemas.openxmlformats.org/officeDocument/2006/relationships/slide" Target="slides/slide35.xml"/><Relationship Id="rId80" Type="http://schemas.openxmlformats.org/officeDocument/2006/relationships/customXml" Target="../customXml/item80.xml"/><Relationship Id="rId155" Type="http://schemas.openxmlformats.org/officeDocument/2006/relationships/slide" Target="slides/slide56.xml"/><Relationship Id="rId176" Type="http://schemas.openxmlformats.org/officeDocument/2006/relationships/slide" Target="slides/slide77.xml"/><Relationship Id="rId197" Type="http://schemas.openxmlformats.org/officeDocument/2006/relationships/slide" Target="slides/slide98.xml"/><Relationship Id="rId201" Type="http://schemas.openxmlformats.org/officeDocument/2006/relationships/slide" Target="slides/slide102.xml"/><Relationship Id="rId222" Type="http://schemas.openxmlformats.org/officeDocument/2006/relationships/slide" Target="slides/slide123.xml"/><Relationship Id="rId17" Type="http://schemas.openxmlformats.org/officeDocument/2006/relationships/customXml" Target="../customXml/item17.xml"/><Relationship Id="rId38" Type="http://schemas.openxmlformats.org/officeDocument/2006/relationships/customXml" Target="../customXml/item38.xml"/><Relationship Id="rId59" Type="http://schemas.openxmlformats.org/officeDocument/2006/relationships/customXml" Target="../customXml/item59.xml"/><Relationship Id="rId103" Type="http://schemas.openxmlformats.org/officeDocument/2006/relationships/slide" Target="slides/slide4.xml"/><Relationship Id="rId124" Type="http://schemas.openxmlformats.org/officeDocument/2006/relationships/slide" Target="slides/slide25.xml"/><Relationship Id="rId70" Type="http://schemas.openxmlformats.org/officeDocument/2006/relationships/customXml" Target="../customXml/item70.xml"/><Relationship Id="rId91" Type="http://schemas.openxmlformats.org/officeDocument/2006/relationships/slideMaster" Target="slideMasters/slideMaster2.xml"/><Relationship Id="rId145" Type="http://schemas.openxmlformats.org/officeDocument/2006/relationships/slide" Target="slides/slide46.xml"/><Relationship Id="rId166" Type="http://schemas.openxmlformats.org/officeDocument/2006/relationships/slide" Target="slides/slide67.xml"/><Relationship Id="rId187" Type="http://schemas.openxmlformats.org/officeDocument/2006/relationships/slide" Target="slides/slide88.xml"/><Relationship Id="rId1" Type="http://schemas.openxmlformats.org/officeDocument/2006/relationships/customXml" Target="../customXml/item1.xml"/><Relationship Id="rId212" Type="http://schemas.openxmlformats.org/officeDocument/2006/relationships/slide" Target="slides/slide113.xml"/><Relationship Id="rId233" Type="http://schemas.microsoft.com/office/2015/10/relationships/revisionInfo" Target="revisionInfo.xml"/><Relationship Id="rId28" Type="http://schemas.openxmlformats.org/officeDocument/2006/relationships/customXml" Target="../customXml/item28.xml"/><Relationship Id="rId49" Type="http://schemas.openxmlformats.org/officeDocument/2006/relationships/customXml" Target="../customXml/item49.xml"/><Relationship Id="rId114" Type="http://schemas.openxmlformats.org/officeDocument/2006/relationships/slide" Target="slides/slide15.xml"/><Relationship Id="rId60" Type="http://schemas.openxmlformats.org/officeDocument/2006/relationships/customXml" Target="../customXml/item60.xml"/><Relationship Id="rId81" Type="http://schemas.openxmlformats.org/officeDocument/2006/relationships/customXml" Target="../customXml/item81.xml"/><Relationship Id="rId135" Type="http://schemas.openxmlformats.org/officeDocument/2006/relationships/slide" Target="slides/slide36.xml"/><Relationship Id="rId156" Type="http://schemas.openxmlformats.org/officeDocument/2006/relationships/slide" Target="slides/slide57.xml"/><Relationship Id="rId177" Type="http://schemas.openxmlformats.org/officeDocument/2006/relationships/slide" Target="slides/slide78.xml"/><Relationship Id="rId198" Type="http://schemas.openxmlformats.org/officeDocument/2006/relationships/slide" Target="slides/slide99.xml"/><Relationship Id="rId202" Type="http://schemas.openxmlformats.org/officeDocument/2006/relationships/slide" Target="slides/slide103.xml"/><Relationship Id="rId223" Type="http://schemas.openxmlformats.org/officeDocument/2006/relationships/slide" Target="slides/slide124.xml"/><Relationship Id="rId18" Type="http://schemas.openxmlformats.org/officeDocument/2006/relationships/customXml" Target="../customXml/item18.xml"/><Relationship Id="rId39" Type="http://schemas.openxmlformats.org/officeDocument/2006/relationships/customXml" Target="../customXml/item39.xml"/><Relationship Id="rId50" Type="http://schemas.openxmlformats.org/officeDocument/2006/relationships/customXml" Target="../customXml/item50.xml"/><Relationship Id="rId104" Type="http://schemas.openxmlformats.org/officeDocument/2006/relationships/slide" Target="slides/slide5.xml"/><Relationship Id="rId125" Type="http://schemas.openxmlformats.org/officeDocument/2006/relationships/slide" Target="slides/slide26.xml"/><Relationship Id="rId146" Type="http://schemas.openxmlformats.org/officeDocument/2006/relationships/slide" Target="slides/slide47.xml"/><Relationship Id="rId167" Type="http://schemas.openxmlformats.org/officeDocument/2006/relationships/slide" Target="slides/slide68.xml"/><Relationship Id="rId188" Type="http://schemas.openxmlformats.org/officeDocument/2006/relationships/slide" Target="slides/slide89.xml"/><Relationship Id="rId71" Type="http://schemas.openxmlformats.org/officeDocument/2006/relationships/customXml" Target="../customXml/item71.xml"/><Relationship Id="rId92" Type="http://schemas.openxmlformats.org/officeDocument/2006/relationships/slideMaster" Target="slideMasters/slideMaster3.xml"/><Relationship Id="rId213" Type="http://schemas.openxmlformats.org/officeDocument/2006/relationships/slide" Target="slides/slide114.xml"/><Relationship Id="rId2" Type="http://schemas.openxmlformats.org/officeDocument/2006/relationships/customXml" Target="../customXml/item2.xml"/><Relationship Id="rId29" Type="http://schemas.openxmlformats.org/officeDocument/2006/relationships/customXml" Target="../customXml/item29.xml"/><Relationship Id="rId40" Type="http://schemas.openxmlformats.org/officeDocument/2006/relationships/customXml" Target="../customXml/item40.xml"/><Relationship Id="rId115" Type="http://schemas.openxmlformats.org/officeDocument/2006/relationships/slide" Target="slides/slide16.xml"/><Relationship Id="rId136" Type="http://schemas.openxmlformats.org/officeDocument/2006/relationships/slide" Target="slides/slide37.xml"/><Relationship Id="rId157" Type="http://schemas.openxmlformats.org/officeDocument/2006/relationships/slide" Target="slides/slide58.xml"/><Relationship Id="rId178" Type="http://schemas.openxmlformats.org/officeDocument/2006/relationships/slide" Target="slides/slide79.xml"/><Relationship Id="rId61" Type="http://schemas.openxmlformats.org/officeDocument/2006/relationships/customXml" Target="../customXml/item61.xml"/><Relationship Id="rId82" Type="http://schemas.openxmlformats.org/officeDocument/2006/relationships/customXml" Target="../customXml/item82.xml"/><Relationship Id="rId199" Type="http://schemas.openxmlformats.org/officeDocument/2006/relationships/slide" Target="slides/slide100.xml"/><Relationship Id="rId203" Type="http://schemas.openxmlformats.org/officeDocument/2006/relationships/slide" Target="slides/slide104.xml"/><Relationship Id="rId19" Type="http://schemas.openxmlformats.org/officeDocument/2006/relationships/customXml" Target="../customXml/item19.xml"/><Relationship Id="rId224" Type="http://schemas.openxmlformats.org/officeDocument/2006/relationships/slide" Target="slides/slide125.xml"/><Relationship Id="rId30" Type="http://schemas.openxmlformats.org/officeDocument/2006/relationships/customXml" Target="../customXml/item30.xml"/><Relationship Id="rId105" Type="http://schemas.openxmlformats.org/officeDocument/2006/relationships/slide" Target="slides/slide6.xml"/><Relationship Id="rId126" Type="http://schemas.openxmlformats.org/officeDocument/2006/relationships/slide" Target="slides/slide27.xml"/><Relationship Id="rId147" Type="http://schemas.openxmlformats.org/officeDocument/2006/relationships/slide" Target="slides/slide48.xml"/><Relationship Id="rId168" Type="http://schemas.openxmlformats.org/officeDocument/2006/relationships/slide" Target="slides/slide69.xml"/><Relationship Id="rId51" Type="http://schemas.openxmlformats.org/officeDocument/2006/relationships/customXml" Target="../customXml/item51.xml"/><Relationship Id="rId72" Type="http://schemas.openxmlformats.org/officeDocument/2006/relationships/customXml" Target="../customXml/item72.xml"/><Relationship Id="rId93" Type="http://schemas.openxmlformats.org/officeDocument/2006/relationships/slideMaster" Target="slideMasters/slideMaster4.xml"/><Relationship Id="rId189" Type="http://schemas.openxmlformats.org/officeDocument/2006/relationships/slide" Target="slides/slide90.xml"/><Relationship Id="rId3" Type="http://schemas.openxmlformats.org/officeDocument/2006/relationships/customXml" Target="../customXml/item3.xml"/><Relationship Id="rId214" Type="http://schemas.openxmlformats.org/officeDocument/2006/relationships/slide" Target="slides/slide115.xml"/><Relationship Id="rId116" Type="http://schemas.openxmlformats.org/officeDocument/2006/relationships/slide" Target="slides/slide17.xml"/><Relationship Id="rId137" Type="http://schemas.openxmlformats.org/officeDocument/2006/relationships/slide" Target="slides/slide38.xml"/><Relationship Id="rId158" Type="http://schemas.openxmlformats.org/officeDocument/2006/relationships/slide" Target="slides/slide59.xml"/></Relationships>
</file>

<file path=ppt/comments/modernComment_853_C9167F6D.xml><?xml version="1.0" encoding="utf-8"?>
<p188:cmLst xmlns:a="http://schemas.openxmlformats.org/drawingml/2006/main" xmlns:r="http://schemas.openxmlformats.org/officeDocument/2006/relationships" xmlns:p188="http://schemas.microsoft.com/office/powerpoint/2018/8/main">
  <p188:cm id="{9E2E0D41-C761-4DFD-931F-D11398C4FF18}" authorId="{2023349B-CAFF-74E6-6121-D767A4F4B0D7}" status="closed" created="2019-10-02T19:38:39.960" complete="100000">
    <ac:deMkLst xmlns:ac="http://schemas.microsoft.com/office/drawing/2013/main/command">
      <pc:docMk xmlns:pc="http://schemas.microsoft.com/office/powerpoint/2013/main/command"/>
      <pc:sldMk xmlns:pc="http://schemas.microsoft.com/office/powerpoint/2013/main/command" cId="948296824" sldId="2131"/>
      <ac:spMk id="5" creationId="{CE4EF4B3-31A5-4579-BE84-577D4E45D700}"/>
    </ac:deMkLst>
    <p188:txBody>
      <a:bodyPr/>
      <a:lstStyle/>
      <a:p>
        <a:r>
          <a:rPr lang="en-US"/>
          <a:t>Are all of the below acronymns widely known across all regions/locales - or would it be beneficial to spell them out for the audience?</a:t>
        </a:r>
      </a:p>
    </p188:txBody>
  </p188:cm>
</p188: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1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27AAADD-8F94-4863-AB67-1D448E3F1BC3}" type="datetime1">
              <a:rPr lang="en-US" smtClean="0">
                <a:latin typeface="Segoe UI" pitchFamily="34" charset="0"/>
              </a:rPr>
              <a:t>17-Oct-21</a:t>
            </a:fld>
            <a:endParaRPr lang="en-US" dirty="0">
              <a:latin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
        <p:nvSpPr>
          <p:cNvPr id="3" name="Footer Placeholder 2"/>
          <p:cNvSpPr>
            <a:spLocks noGrp="1"/>
          </p:cNvSpPr>
          <p:nvPr>
            <p:ph type="ftr" sz="quarter" idx="2"/>
          </p:nvPr>
        </p:nvSpPr>
        <p:spPr>
          <a:xfrm>
            <a:off x="320074" y="8685213"/>
            <a:ext cx="5463504" cy="458787"/>
          </a:xfrm>
          <a:prstGeom prst="rect">
            <a:avLst/>
          </a:prstGeom>
        </p:spPr>
        <p:txBody>
          <a:bodyPr vert="horz" lIns="91440" tIns="45720" rIns="91440" bIns="45720" rtlCol="0" anchor="b"/>
          <a:lstStyle>
            <a:lvl1pPr algn="l">
              <a:defRPr sz="1200"/>
            </a:lvl1pPr>
          </a:lstStyle>
          <a:p>
            <a:r>
              <a:rPr lang="en-US" sz="500" dirty="0"/>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hd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77825" y="685800"/>
            <a:ext cx="610235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E74353ED-ACB2-44BF-A903-985B0AF962B7}" type="datetime1">
              <a:rPr lang="en-US" smtClean="0"/>
              <a:t>17-Oct-21</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hdr="0"/>
  <p:notesStyle>
    <a:lvl1pPr marL="0" algn="l" defTabSz="932218"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140" indent="-107896" algn="l" defTabSz="932218"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475" indent="-117337" algn="l" defTabSz="932218"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274" indent="-149705" algn="l" defTabSz="932218"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144" indent="-117337" algn="l" defTabSz="932218"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0549" algn="l" defTabSz="932218" rtl="0" eaLnBrk="1" latinLnBrk="0" hangingPunct="1">
      <a:defRPr sz="1199" kern="1200">
        <a:solidFill>
          <a:schemeClr val="tx1"/>
        </a:solidFill>
        <a:latin typeface="+mn-lt"/>
        <a:ea typeface="+mn-ea"/>
        <a:cs typeface="+mn-cs"/>
      </a:defRPr>
    </a:lvl6pPr>
    <a:lvl7pPr marL="2796657" algn="l" defTabSz="932218" rtl="0" eaLnBrk="1" latinLnBrk="0" hangingPunct="1">
      <a:defRPr sz="1199" kern="1200">
        <a:solidFill>
          <a:schemeClr val="tx1"/>
        </a:solidFill>
        <a:latin typeface="+mn-lt"/>
        <a:ea typeface="+mn-ea"/>
        <a:cs typeface="+mn-cs"/>
      </a:defRPr>
    </a:lvl7pPr>
    <a:lvl8pPr marL="3262765" algn="l" defTabSz="932218" rtl="0" eaLnBrk="1" latinLnBrk="0" hangingPunct="1">
      <a:defRPr sz="1199" kern="1200">
        <a:solidFill>
          <a:schemeClr val="tx1"/>
        </a:solidFill>
        <a:latin typeface="+mn-lt"/>
        <a:ea typeface="+mn-ea"/>
        <a:cs typeface="+mn-cs"/>
      </a:defRPr>
    </a:lvl8pPr>
    <a:lvl9pPr marL="3728876" algn="l" defTabSz="932218" rtl="0" eaLnBrk="1" latinLnBrk="0" hangingPunct="1">
      <a:defRPr sz="1199"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3" Type="http://schemas.openxmlformats.org/officeDocument/2006/relationships/hyperlink" Target="https://www.dotnettricks.com/learn/azure/appservices" TargetMode="External"/><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3" Type="http://schemas.openxmlformats.org/officeDocument/2006/relationships/hyperlink" Target="https://docs.microsoft.com/en-us/azure/app-service/app-service-web-tutorial-custom-domain" TargetMode="External"/><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Footer Placeholder 3"/>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17-Oct-21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5"/>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379008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900"/>
              <a:t>How Cloud Can Help DevOps Transformation</a:t>
            </a:r>
            <a:endParaRPr lang="en-GB"/>
          </a:p>
        </p:txBody>
      </p:sp>
      <p:sp>
        <p:nvSpPr>
          <p:cNvPr id="4" name="Footer Placeholder 3"/>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17-Oct-21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5"/>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47342312"/>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900"/>
              <a:t>How Cloud Can Help DevOps Transformation</a:t>
            </a:r>
            <a:endParaRPr lang="en-GB"/>
          </a:p>
        </p:txBody>
      </p:sp>
      <p:sp>
        <p:nvSpPr>
          <p:cNvPr id="4" name="Footer Placeholder 3"/>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17-Oct-21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5"/>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101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26436322"/>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Footer Placeholder 3"/>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17-Oct-21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5"/>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102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55217067"/>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900" dirty="0"/>
              <a:t>How Cloud Can Help DevOps Transformation</a:t>
            </a:r>
            <a:endParaRPr lang="en-GB" dirty="0"/>
          </a:p>
        </p:txBody>
      </p:sp>
      <p:sp>
        <p:nvSpPr>
          <p:cNvPr id="4" name="Footer Placeholder 3"/>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17-Oct-21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5"/>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103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00506222"/>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does it help in building, shipping and running an application? Why might an organization need a private registry to securely and efficiently manage their container images? All good questions. A good analogy is GitHub or code repositories. </a:t>
            </a:r>
          </a:p>
          <a:p>
            <a:endParaRPr lang="en-US" dirty="0"/>
          </a:p>
          <a:p>
            <a:r>
              <a:rPr lang="en-US" dirty="0"/>
              <a:t>The container is a snapshot of your application and its dependencies. Once the image is created, the registry is a place to hold this application template. A registry is a way to share the application between systems. Docker Hub is a public registry available and easy to use via the internet. However, as with our code, their may be restrictions the prohibit us from storing these images outside of our domain, country, etc. For instance, Intellectual Property (IP) or sensitive data restrictions are most common.</a:t>
            </a:r>
          </a:p>
          <a:p>
            <a:endParaRPr lang="en-US" dirty="0"/>
          </a:p>
          <a:p>
            <a:r>
              <a:rPr lang="en-US" dirty="0"/>
              <a:t>A private registry allows for your organization to setup RBAC (Role based Access Control) to the registry based on LDAP or AD already setup within your organization to enforce rules such as push, pull access.</a:t>
            </a:r>
          </a:p>
          <a:p>
            <a:endParaRPr lang="en-US" dirty="0"/>
          </a:p>
          <a:p>
            <a:endParaRPr lang="en-US" dirty="0"/>
          </a:p>
        </p:txBody>
      </p:sp>
      <p:sp>
        <p:nvSpPr>
          <p:cNvPr id="4" name="Footer Placeholder 3"/>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17-Oct-21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5"/>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104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88542512"/>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218" rtl="0" eaLnBrk="1" fontAlgn="auto" latinLnBrk="0" hangingPunct="1">
              <a:lnSpc>
                <a:spcPct val="90000"/>
              </a:lnSpc>
              <a:spcBef>
                <a:spcPts val="0"/>
              </a:spcBef>
              <a:spcAft>
                <a:spcPts val="340"/>
              </a:spcAft>
              <a:buClrTx/>
              <a:buSzTx/>
              <a:buFontTx/>
              <a:buNone/>
              <a:tabLst/>
              <a:defRPr/>
            </a:pPr>
            <a:r>
              <a:rPr lang="en-US" dirty="0"/>
              <a:t>ACR allows you to store images for all types of container deployments. Mesosphere, Docker Swarm, Kubernetes, and Azure services. You or your DevOps team can seamlessly integrate the build and deploy process with ACR.</a:t>
            </a:r>
          </a:p>
          <a:p>
            <a:endParaRPr lang="en-US" dirty="0"/>
          </a:p>
          <a:p>
            <a:r>
              <a:rPr lang="en-US" dirty="0"/>
              <a:t>Docker’s command line interface works directly with ACR using the login, push, pull commands just as you would with Docker Hub. </a:t>
            </a:r>
          </a:p>
          <a:p>
            <a:endParaRPr lang="en-US" dirty="0"/>
          </a:p>
          <a:p>
            <a:r>
              <a:rPr lang="en-US" dirty="0"/>
              <a:t>No new APIs or commands to learn.</a:t>
            </a:r>
          </a:p>
          <a:p>
            <a:endParaRPr lang="en-US" dirty="0"/>
          </a:p>
          <a:p>
            <a:endParaRPr lang="en-US" dirty="0"/>
          </a:p>
          <a:p>
            <a:r>
              <a:rPr lang="en-US" sz="900" b="0" i="0" kern="1200" dirty="0">
                <a:solidFill>
                  <a:schemeClr val="tx1"/>
                </a:solidFill>
                <a:effectLst/>
                <a:latin typeface="Segoe UI" panose="020B0502040204020203" pitchFamily="34" charset="0"/>
                <a:ea typeface="+mn-ea"/>
                <a:cs typeface="+mn-cs"/>
              </a:rPr>
              <a:t>Efficiently manage a single registry replicated across multiple regions. Geo-replication enables you to manage global deployments as one entity to simplify operations and management.</a:t>
            </a:r>
          </a:p>
          <a:p>
            <a:endParaRPr lang="en-US" sz="900" b="0" i="0" kern="1200" dirty="0">
              <a:solidFill>
                <a:schemeClr val="tx1"/>
              </a:solidFill>
              <a:effectLst/>
              <a:latin typeface="Segoe UI" panose="020B0502040204020203" pitchFamily="34" charset="0"/>
              <a:ea typeface="+mn-ea"/>
              <a:cs typeface="+mn-cs"/>
            </a:endParaRPr>
          </a:p>
          <a:p>
            <a:r>
              <a:rPr lang="en-US" sz="900" b="0" i="0" kern="1200" dirty="0">
                <a:solidFill>
                  <a:schemeClr val="tx1"/>
                </a:solidFill>
                <a:effectLst/>
                <a:latin typeface="Segoe UI" panose="020B0502040204020203" pitchFamily="34" charset="0"/>
                <a:ea typeface="+mn-ea"/>
                <a:cs typeface="+mn-cs"/>
              </a:rPr>
              <a:t>Reduce the network latency and eliminate any ingress/egress charges by keeping your registry in the same data center as your deployments.  ACR gives you local, network-close storage of your container images and full control</a:t>
            </a:r>
          </a:p>
          <a:p>
            <a:r>
              <a:rPr lang="en-US" sz="900" b="0" i="0" kern="1200" dirty="0">
                <a:solidFill>
                  <a:schemeClr val="tx1"/>
                </a:solidFill>
                <a:effectLst/>
                <a:latin typeface="Segoe UI" panose="020B0502040204020203" pitchFamily="34" charset="0"/>
                <a:ea typeface="+mn-ea"/>
                <a:cs typeface="+mn-cs"/>
              </a:rPr>
              <a:t>over naming and organization of the images.</a:t>
            </a:r>
            <a:endParaRPr lang="en-US" dirty="0"/>
          </a:p>
          <a:p>
            <a:endParaRPr lang="en-US" dirty="0"/>
          </a:p>
        </p:txBody>
      </p:sp>
      <p:sp>
        <p:nvSpPr>
          <p:cNvPr id="4" name="Footer Placeholder 3"/>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17-Oct-21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5"/>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105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88404824"/>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218" rtl="0" eaLnBrk="1" fontAlgn="auto" latinLnBrk="0" hangingPunct="1">
              <a:lnSpc>
                <a:spcPct val="90000"/>
              </a:lnSpc>
              <a:spcBef>
                <a:spcPts val="0"/>
              </a:spcBef>
              <a:spcAft>
                <a:spcPts val="340"/>
              </a:spcAft>
              <a:buClrTx/>
              <a:buSzTx/>
              <a:buFontTx/>
              <a:buNone/>
              <a:tabLst/>
              <a:defRPr/>
            </a:pPr>
            <a:r>
              <a:rPr lang="en-US" dirty="0"/>
              <a:t>This is a simple BASIC registry, a cost optimized option. Good for getting started, more options in SKUs for global replication </a:t>
            </a:r>
            <a:r>
              <a:rPr lang="en-US" dirty="0" err="1"/>
              <a:t>etc</a:t>
            </a:r>
            <a:r>
              <a:rPr lang="en-US" dirty="0"/>
              <a:t> for Production.</a:t>
            </a:r>
          </a:p>
          <a:p>
            <a:endParaRPr lang="en-US" dirty="0"/>
          </a:p>
        </p:txBody>
      </p:sp>
      <p:sp>
        <p:nvSpPr>
          <p:cNvPr id="4" name="Footer Placeholder 3"/>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17-Oct-21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5"/>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106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25367860"/>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17-Oct-21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5"/>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107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25590692"/>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Azure Container Registry is positioned close to all of your other Azure objects, VMs, Kubernetes clusters in AKS, AppService, ACI as discussed previously. Therefore when pulling the image for your applications to these resources, the latency is greatly reduced. </a:t>
            </a:r>
          </a:p>
          <a:p>
            <a:endParaRPr lang="en-US" dirty="0"/>
          </a:p>
          <a:p>
            <a:r>
              <a:rPr lang="en-US" dirty="0"/>
              <a:t>This is benefit for scaling, CI/CD for builds and deployments and so forth. </a:t>
            </a:r>
          </a:p>
          <a:p>
            <a:endParaRPr lang="en-US" dirty="0"/>
          </a:p>
          <a:p>
            <a:r>
              <a:rPr lang="en-US" dirty="0"/>
              <a:t>Using public repositories such as Docker Hub or even GitHub; the ingress/egress costs are incurred leaving Azure plus the network latency going outside of this infrastructure.</a:t>
            </a:r>
          </a:p>
          <a:p>
            <a:endParaRPr lang="en-US" dirty="0"/>
          </a:p>
        </p:txBody>
      </p:sp>
      <p:sp>
        <p:nvSpPr>
          <p:cNvPr id="4" name="Footer Placeholder 3"/>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17-Oct-21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5"/>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108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37963873"/>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BCB70FB2-D613-4CE4-A95C-BE8A2C6AC4D0}"/>
              </a:ext>
            </a:extLst>
          </p:cNvPr>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78221807"/>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27025" y="696913"/>
            <a:ext cx="6203950" cy="3486150"/>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12701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Footer Placeholder 3"/>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17-Oct-21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5"/>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31788533"/>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27025" y="696913"/>
            <a:ext cx="6203950" cy="3486150"/>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68802061"/>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17-Oct-21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5"/>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112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26047579"/>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900" dirty="0"/>
              <a:t>How Cloud Can Help DevOps Transformation</a:t>
            </a:r>
            <a:endParaRPr lang="en-GB" dirty="0"/>
          </a:p>
        </p:txBody>
      </p:sp>
      <p:sp>
        <p:nvSpPr>
          <p:cNvPr id="4" name="Footer Placeholder 3"/>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17-Oct-21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5"/>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113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84534976"/>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Footer Placeholder 3"/>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17-Oct-21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5"/>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114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53602213"/>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900" dirty="0"/>
              <a:t>How Cloud Can Help DevOps Transformation</a:t>
            </a:r>
            <a:endParaRPr lang="en-GB" dirty="0"/>
          </a:p>
        </p:txBody>
      </p:sp>
      <p:sp>
        <p:nvSpPr>
          <p:cNvPr id="4" name="Footer Placeholder 3"/>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17-Oct-21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5"/>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115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21139748"/>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a:solidFill>
                  <a:schemeClr val="tx1"/>
                </a:solidFill>
                <a:effectLst/>
                <a:latin typeface="Segoe UI" panose="020B0502040204020203" pitchFamily="34" charset="0"/>
                <a:ea typeface="+mn-ea"/>
                <a:cs typeface="+mn-cs"/>
              </a:rPr>
              <a:t>The fully managed Azure Kubernetes Service (AKS) makes deploying and managing containerized applications easy. It offers serverless Kubernetes, an integrated continuous integration and </a:t>
            </a:r>
          </a:p>
          <a:p>
            <a:r>
              <a:rPr lang="en-US" sz="900" b="0" i="0" kern="1200" dirty="0">
                <a:solidFill>
                  <a:schemeClr val="tx1"/>
                </a:solidFill>
                <a:effectLst/>
                <a:latin typeface="Segoe UI" panose="020B0502040204020203" pitchFamily="34" charset="0"/>
                <a:ea typeface="+mn-ea"/>
                <a:cs typeface="+mn-cs"/>
              </a:rPr>
              <a:t>continuous delivery (CI/CD) experience, and enterprise-grade security and governance. </a:t>
            </a:r>
          </a:p>
          <a:p>
            <a:endParaRPr lang="en-US" sz="900" b="0" i="0" kern="1200" dirty="0">
              <a:solidFill>
                <a:schemeClr val="tx1"/>
              </a:solidFill>
              <a:effectLst/>
              <a:latin typeface="Segoe UI" panose="020B0502040204020203" pitchFamily="34" charset="0"/>
              <a:ea typeface="+mn-ea"/>
              <a:cs typeface="+mn-cs"/>
            </a:endParaRPr>
          </a:p>
          <a:p>
            <a:r>
              <a:rPr lang="en-US" sz="900" b="0" i="0" kern="1200" dirty="0">
                <a:solidFill>
                  <a:schemeClr val="tx1"/>
                </a:solidFill>
                <a:effectLst/>
                <a:latin typeface="Segoe UI" panose="020B0502040204020203" pitchFamily="34" charset="0"/>
                <a:ea typeface="+mn-ea"/>
                <a:cs typeface="+mn-cs"/>
              </a:rPr>
              <a:t>single platform to rapidly build, deliver, and scale applications with confidence.</a:t>
            </a:r>
            <a:endParaRPr lang="en-US" dirty="0"/>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endParaRPr lang="en-US" dirty="0"/>
          </a:p>
        </p:txBody>
      </p:sp>
      <p:sp>
        <p:nvSpPr>
          <p:cNvPr id="4" name="Footer Placeholder 3"/>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17-Oct-21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5"/>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116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92669480"/>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900" dirty="0">
                <a:effectLst/>
              </a:rPr>
              <a:t>Automatic </a:t>
            </a:r>
            <a:r>
              <a:rPr lang="en-US" sz="900" dirty="0" err="1">
                <a:effectLst/>
              </a:rPr>
              <a:t>binpacking</a:t>
            </a:r>
            <a:endParaRPr lang="en-US" sz="900" dirty="0">
              <a:effectLst/>
            </a:endParaRPr>
          </a:p>
          <a:p>
            <a:pPr marL="171450" indent="-171450">
              <a:buFont typeface="Arial" panose="020B0604020202020204" pitchFamily="34" charset="0"/>
              <a:buChar char="•"/>
            </a:pPr>
            <a:r>
              <a:rPr lang="en-US" sz="900" dirty="0">
                <a:effectLst/>
              </a:rPr>
              <a:t>Self-healing</a:t>
            </a:r>
          </a:p>
          <a:p>
            <a:pPr marL="171450" indent="-171450">
              <a:buFont typeface="Arial" panose="020B0604020202020204" pitchFamily="34" charset="0"/>
              <a:buChar char="•"/>
            </a:pPr>
            <a:r>
              <a:rPr lang="en-US" sz="900" dirty="0">
                <a:effectLst/>
              </a:rPr>
              <a:t>Horizontal scaling</a:t>
            </a:r>
          </a:p>
          <a:p>
            <a:pPr marL="171450" indent="-171450">
              <a:buFont typeface="Arial" panose="020B0604020202020204" pitchFamily="34" charset="0"/>
              <a:buChar char="•"/>
            </a:pPr>
            <a:r>
              <a:rPr lang="en-US" sz="900" dirty="0">
                <a:effectLst/>
              </a:rPr>
              <a:t>Service discovery and load balancing</a:t>
            </a:r>
          </a:p>
          <a:p>
            <a:pPr marL="171450" indent="-171450">
              <a:buFont typeface="Arial" panose="020B0604020202020204" pitchFamily="34" charset="0"/>
              <a:buChar char="•"/>
            </a:pPr>
            <a:r>
              <a:rPr lang="en-US" sz="900" dirty="0">
                <a:effectLst/>
              </a:rPr>
              <a:t>Automated rollouts and rollbacks</a:t>
            </a:r>
          </a:p>
          <a:p>
            <a:pPr marL="171450" indent="-171450">
              <a:buFont typeface="Arial" panose="020B0604020202020204" pitchFamily="34" charset="0"/>
              <a:buChar char="•"/>
            </a:pPr>
            <a:r>
              <a:rPr lang="en-US" sz="900" dirty="0">
                <a:effectLst/>
              </a:rPr>
              <a:t>Secret and configuration management</a:t>
            </a:r>
          </a:p>
          <a:p>
            <a:pPr marL="171450" indent="-171450">
              <a:buFont typeface="Arial" panose="020B0604020202020204" pitchFamily="34" charset="0"/>
              <a:buChar char="•"/>
            </a:pPr>
            <a:r>
              <a:rPr lang="en-US" sz="900" dirty="0">
                <a:effectLst/>
              </a:rPr>
              <a:t>Storage orchestration</a:t>
            </a:r>
          </a:p>
          <a:p>
            <a:pPr marL="171450" indent="-171450">
              <a:buFont typeface="Arial" panose="020B0604020202020204" pitchFamily="34" charset="0"/>
              <a:buChar char="•"/>
            </a:pPr>
            <a:r>
              <a:rPr lang="en-US" sz="900" dirty="0">
                <a:effectLst/>
              </a:rPr>
              <a:t>Batch execution</a:t>
            </a:r>
          </a:p>
          <a:p>
            <a:endParaRPr lang="en-GB" dirty="0"/>
          </a:p>
        </p:txBody>
      </p:sp>
      <p:sp>
        <p:nvSpPr>
          <p:cNvPr id="4" name="Footer Placeholder 3"/>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17-Oct-21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5"/>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117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6205709"/>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a:solidFill>
                  <a:schemeClr val="tx1"/>
                </a:solidFill>
                <a:effectLst/>
                <a:latin typeface="Segoe UI" panose="020B0502040204020203" pitchFamily="34" charset="0"/>
                <a:ea typeface="+mn-ea"/>
                <a:cs typeface="+mn-cs"/>
              </a:rPr>
              <a:t>Easily provision clusters using the CLI or infrastructure-as-code tools such as Terraform. Minimize infrastructure maintenance using automated upgrades, repair, monitoring, and scaling.</a:t>
            </a:r>
          </a:p>
          <a:p>
            <a:endParaRPr lang="en-US" sz="900" b="0" i="0" kern="1200" dirty="0">
              <a:solidFill>
                <a:schemeClr val="tx1"/>
              </a:solidFill>
              <a:effectLst/>
              <a:latin typeface="Segoe UI" panose="020B0502040204020203" pitchFamily="34" charset="0"/>
              <a:ea typeface="+mn-ea"/>
              <a:cs typeface="+mn-cs"/>
            </a:endParaRPr>
          </a:p>
          <a:p>
            <a:r>
              <a:rPr lang="en-US" sz="900" b="0" i="0" kern="1200" dirty="0">
                <a:solidFill>
                  <a:schemeClr val="tx1"/>
                </a:solidFill>
                <a:effectLst/>
                <a:latin typeface="Segoe UI" panose="020B0502040204020203" pitchFamily="34" charset="0"/>
                <a:ea typeface="+mn-ea"/>
                <a:cs typeface="+mn-cs"/>
              </a:rPr>
              <a:t>Elastically provision additional compute capacity in serverless Kubernetes in seconds without worrying about managing the infrastructure.</a:t>
            </a:r>
            <a:endParaRPr lang="en-US" dirty="0"/>
          </a:p>
          <a:p>
            <a:endParaRPr lang="en-US" dirty="0"/>
          </a:p>
          <a:p>
            <a:endParaRPr lang="en-GB" dirty="0"/>
          </a:p>
          <a:p>
            <a:endParaRPr lang="en-GB" dirty="0"/>
          </a:p>
          <a:p>
            <a:endParaRPr lang="en-GB" dirty="0"/>
          </a:p>
        </p:txBody>
      </p:sp>
      <p:sp>
        <p:nvSpPr>
          <p:cNvPr id="4" name="Footer Placeholder 3"/>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17-Oct-21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5"/>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118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25495855"/>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Footer Placeholder 3"/>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17-Oct-21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5"/>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119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28113489"/>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Footer Placeholder 3"/>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17-Oct-21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5"/>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120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062076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900" dirty="0"/>
              <a:t>How Cloud Can Help DevOps Transformation</a:t>
            </a:r>
            <a:endParaRPr lang="en-GB" dirty="0"/>
          </a:p>
        </p:txBody>
      </p:sp>
      <p:sp>
        <p:nvSpPr>
          <p:cNvPr id="4" name="Footer Placeholder 3"/>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17-Oct-21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5"/>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27515953"/>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Select create new from the left side &gt; Containers &gt; Kubernetes Service</a:t>
            </a:r>
          </a:p>
          <a:p>
            <a:r>
              <a:rPr lang="en-US" dirty="0"/>
              <a:t>- Alternatively you may use the search box as well and use Kubernetes, Con</a:t>
            </a:r>
          </a:p>
          <a:p>
            <a:endParaRPr lang="en-GB" dirty="0"/>
          </a:p>
        </p:txBody>
      </p:sp>
      <p:sp>
        <p:nvSpPr>
          <p:cNvPr id="4" name="Footer Placeholder 3"/>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17-Oct-21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5"/>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121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77604841"/>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BCB70FB2-D613-4CE4-A95C-BE8A2C6AC4D0}"/>
              </a:ext>
            </a:extLst>
          </p:cNvPr>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8045525"/>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27025" y="696913"/>
            <a:ext cx="6203950" cy="3486150"/>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7418251"/>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27025" y="696913"/>
            <a:ext cx="6203950" cy="3486150"/>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27762165"/>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17-Oct-21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5"/>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125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75538506"/>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900"/>
              <a:t>How Cloud Can Help DevOps Transformation</a:t>
            </a:r>
            <a:endParaRPr lang="en-GB"/>
          </a:p>
        </p:txBody>
      </p:sp>
      <p:sp>
        <p:nvSpPr>
          <p:cNvPr id="4" name="Footer Placeholder 3"/>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17-Oct-21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5"/>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126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083960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900" dirty="0"/>
              <a:t>How Cloud Can Help DevOps Transformation</a:t>
            </a:r>
            <a:endParaRPr lang="en-GB" dirty="0"/>
          </a:p>
        </p:txBody>
      </p:sp>
      <p:sp>
        <p:nvSpPr>
          <p:cNvPr id="4" name="Footer Placeholder 3"/>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17-Oct-21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5"/>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067720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Footer Placeholder 3"/>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17-Oct-21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5"/>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542192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Footer Placeholder 3"/>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17-Oct-21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5"/>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10286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endParaRPr lang="en-US" dirty="0"/>
          </a:p>
        </p:txBody>
      </p:sp>
      <p:sp>
        <p:nvSpPr>
          <p:cNvPr id="4" name="Footer Placeholder 3"/>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17-Oct-21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5"/>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831354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endParaRPr lang="en-US" dirty="0"/>
          </a:p>
        </p:txBody>
      </p:sp>
      <p:sp>
        <p:nvSpPr>
          <p:cNvPr id="4" name="Footer Placeholder 3"/>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17-Oct-21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5"/>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576237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GB" sz="900" b="0" i="0" kern="1200" dirty="0">
                <a:solidFill>
                  <a:schemeClr val="tx1"/>
                </a:solidFill>
                <a:effectLst/>
                <a:latin typeface="Segoe UI Light" pitchFamily="34" charset="0"/>
                <a:ea typeface="+mn-ea"/>
                <a:cs typeface="+mn-cs"/>
              </a:rPr>
              <a:t>A </a:t>
            </a:r>
            <a:r>
              <a:rPr lang="en-GB" sz="900" b="0" i="1" kern="1200" dirty="0">
                <a:solidFill>
                  <a:schemeClr val="tx1"/>
                </a:solidFill>
                <a:effectLst/>
                <a:latin typeface="Segoe UI Light" pitchFamily="34" charset="0"/>
                <a:ea typeface="+mn-ea"/>
                <a:cs typeface="+mn-cs"/>
              </a:rPr>
              <a:t>planned maintenance </a:t>
            </a:r>
            <a:r>
              <a:rPr lang="en-GB" sz="900" b="0" i="0" kern="1200" dirty="0">
                <a:solidFill>
                  <a:schemeClr val="tx1"/>
                </a:solidFill>
                <a:effectLst/>
                <a:latin typeface="Segoe UI Light" pitchFamily="34" charset="0"/>
                <a:ea typeface="+mn-ea"/>
                <a:cs typeface="+mn-cs"/>
              </a:rPr>
              <a:t>that hosts VMs is updated by Microsoft to patch security vulnerabilities, improve performance, and add or update features. Most of the time these updates are done without any impact to the guest VMs. But sometimes VMs require a reboot to complete an update. When the VM is part of an availability set, the Azure fabric updates are sequenced so not all of the associated VMs are rebooted at the same time. </a:t>
            </a: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endParaRPr lang="en-GB" sz="900" b="0" i="0" kern="1200" dirty="0">
              <a:solidFill>
                <a:schemeClr val="tx1"/>
              </a:solidFill>
              <a:effectLst/>
              <a:latin typeface="Segoe UI Light" pitchFamily="34" charset="0"/>
              <a:ea typeface="+mn-ea"/>
              <a:cs typeface="+mn-cs"/>
            </a:endParaRP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GB" sz="900" b="0" i="0" kern="1200" dirty="0">
                <a:solidFill>
                  <a:schemeClr val="tx1"/>
                </a:solidFill>
                <a:effectLst/>
                <a:latin typeface="Segoe UI Light" pitchFamily="34" charset="0"/>
                <a:ea typeface="+mn-ea"/>
                <a:cs typeface="+mn-cs"/>
              </a:rPr>
              <a:t>VMs are put into different </a:t>
            </a:r>
            <a:r>
              <a:rPr lang="en-GB" sz="900" b="0" i="1" kern="1200" dirty="0">
                <a:solidFill>
                  <a:schemeClr val="tx1"/>
                </a:solidFill>
                <a:effectLst/>
                <a:latin typeface="Segoe UI Light" pitchFamily="34" charset="0"/>
                <a:ea typeface="+mn-ea"/>
                <a:cs typeface="+mn-cs"/>
              </a:rPr>
              <a:t>update domains (UD)</a:t>
            </a:r>
            <a:r>
              <a:rPr lang="en-GB" sz="900" b="0" i="0" kern="1200" dirty="0">
                <a:solidFill>
                  <a:schemeClr val="tx1"/>
                </a:solidFill>
                <a:effectLst/>
                <a:latin typeface="Segoe UI Light" pitchFamily="34" charset="0"/>
                <a:ea typeface="+mn-ea"/>
                <a:cs typeface="+mn-cs"/>
              </a:rPr>
              <a:t>. </a:t>
            </a:r>
            <a:r>
              <a:rPr lang="en-GB" sz="900" b="1" i="0" kern="1200" dirty="0">
                <a:solidFill>
                  <a:schemeClr val="tx1"/>
                </a:solidFill>
                <a:effectLst/>
                <a:latin typeface="Segoe UI Light" pitchFamily="34" charset="0"/>
                <a:ea typeface="+mn-ea"/>
                <a:cs typeface="+mn-cs"/>
              </a:rPr>
              <a:t>Update domains (UD) </a:t>
            </a:r>
            <a:r>
              <a:rPr lang="en-GB" sz="900" b="0" i="0" kern="1200" dirty="0">
                <a:solidFill>
                  <a:schemeClr val="tx1"/>
                </a:solidFill>
                <a:effectLst/>
                <a:latin typeface="Segoe UI Light" pitchFamily="34" charset="0"/>
                <a:ea typeface="+mn-ea"/>
                <a:cs typeface="+mn-cs"/>
              </a:rPr>
              <a:t>indicate groups of VMs and underlying physical hardware that can be rebooted at the same time. Update domains are a logical part of each data </a:t>
            </a:r>
            <a:r>
              <a:rPr lang="en-GB" sz="900" b="0" i="0" kern="1200" dirty="0" err="1">
                <a:solidFill>
                  <a:schemeClr val="tx1"/>
                </a:solidFill>
                <a:effectLst/>
                <a:latin typeface="Segoe UI Light" pitchFamily="34" charset="0"/>
                <a:ea typeface="+mn-ea"/>
                <a:cs typeface="+mn-cs"/>
              </a:rPr>
              <a:t>center</a:t>
            </a:r>
            <a:r>
              <a:rPr lang="en-GB" sz="900" b="0" i="0" kern="1200" dirty="0">
                <a:solidFill>
                  <a:schemeClr val="tx1"/>
                </a:solidFill>
                <a:effectLst/>
                <a:latin typeface="Segoe UI Light" pitchFamily="34" charset="0"/>
                <a:ea typeface="+mn-ea"/>
                <a:cs typeface="+mn-cs"/>
              </a:rPr>
              <a:t> and are implemented with software and logic.</a:t>
            </a: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endParaRPr lang="en-GB" sz="900" b="0" i="0" kern="1200" dirty="0">
              <a:solidFill>
                <a:schemeClr val="tx1"/>
              </a:solidFill>
              <a:effectLst/>
              <a:latin typeface="Segoe UI Light" pitchFamily="34" charset="0"/>
              <a:ea typeface="+mn-ea"/>
              <a:cs typeface="+mn-cs"/>
            </a:endParaRP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endParaRPr lang="en-GB" sz="900" b="0" i="0" kern="1200" dirty="0">
              <a:solidFill>
                <a:schemeClr val="tx1"/>
              </a:solidFill>
              <a:effectLst/>
              <a:latin typeface="Segoe UI Light" pitchFamily="34" charset="0"/>
              <a:ea typeface="+mn-ea"/>
              <a:cs typeface="+mn-cs"/>
            </a:endParaRP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GB" sz="900" b="0" i="1" kern="1200" dirty="0">
                <a:solidFill>
                  <a:schemeClr val="tx1"/>
                </a:solidFill>
                <a:effectLst/>
                <a:latin typeface="Segoe UI Light" pitchFamily="34" charset="0"/>
                <a:ea typeface="+mn-ea"/>
                <a:cs typeface="+mn-cs"/>
              </a:rPr>
              <a:t>Unplanned maintenance </a:t>
            </a:r>
            <a:r>
              <a:rPr lang="en-GB" sz="900" b="0" i="0" kern="1200" dirty="0">
                <a:solidFill>
                  <a:schemeClr val="tx1"/>
                </a:solidFill>
                <a:effectLst/>
                <a:latin typeface="Segoe UI Light" pitchFamily="34" charset="0"/>
                <a:ea typeface="+mn-ea"/>
                <a:cs typeface="+mn-cs"/>
              </a:rPr>
              <a:t> involve a hardware failure, such as a power outage or disk failure. VMs that are part of an availability set automatically switch to a working physical server so the VM continues to run. The group of virtual machines that share common hardware are in the same </a:t>
            </a:r>
            <a:r>
              <a:rPr lang="en-GB" sz="900" b="0" i="1" kern="1200" dirty="0">
                <a:solidFill>
                  <a:schemeClr val="tx1"/>
                </a:solidFill>
                <a:effectLst/>
                <a:latin typeface="Segoe UI Light" pitchFamily="34" charset="0"/>
                <a:ea typeface="+mn-ea"/>
                <a:cs typeface="+mn-cs"/>
              </a:rPr>
              <a:t>fault domain</a:t>
            </a:r>
            <a:r>
              <a:rPr lang="en-GB" sz="900" b="0" i="0" kern="1200" dirty="0">
                <a:solidFill>
                  <a:schemeClr val="tx1"/>
                </a:solidFill>
                <a:effectLst/>
                <a:latin typeface="Segoe UI Light" pitchFamily="34" charset="0"/>
                <a:ea typeface="+mn-ea"/>
                <a:cs typeface="+mn-cs"/>
              </a:rPr>
              <a:t>. A </a:t>
            </a:r>
            <a:r>
              <a:rPr lang="en-GB" sz="900" b="1" i="0" kern="1200" dirty="0">
                <a:solidFill>
                  <a:schemeClr val="tx1"/>
                </a:solidFill>
                <a:effectLst/>
                <a:latin typeface="Segoe UI Light" pitchFamily="34" charset="0"/>
                <a:ea typeface="+mn-ea"/>
                <a:cs typeface="+mn-cs"/>
              </a:rPr>
              <a:t>fault domain (FD) </a:t>
            </a:r>
            <a:r>
              <a:rPr lang="en-GB" sz="900" b="0" i="0" kern="1200" dirty="0">
                <a:solidFill>
                  <a:schemeClr val="tx1"/>
                </a:solidFill>
                <a:effectLst/>
                <a:latin typeface="Segoe UI Light" pitchFamily="34" charset="0"/>
                <a:ea typeface="+mn-ea"/>
                <a:cs typeface="+mn-cs"/>
              </a:rPr>
              <a:t>is essentially a rack of servers. It provides the physical separation of your workload across different power, cooling, and network hardware that support the physical servers in the data </a:t>
            </a:r>
            <a:r>
              <a:rPr lang="en-GB" sz="900" b="0" i="0" kern="1200" dirty="0" err="1">
                <a:solidFill>
                  <a:schemeClr val="tx1"/>
                </a:solidFill>
                <a:effectLst/>
                <a:latin typeface="Segoe UI Light" pitchFamily="34" charset="0"/>
                <a:ea typeface="+mn-ea"/>
                <a:cs typeface="+mn-cs"/>
              </a:rPr>
              <a:t>center</a:t>
            </a:r>
            <a:r>
              <a:rPr lang="en-GB" sz="900" b="0" i="0" kern="1200" dirty="0">
                <a:solidFill>
                  <a:schemeClr val="tx1"/>
                </a:solidFill>
                <a:effectLst/>
                <a:latin typeface="Segoe UI Light" pitchFamily="34" charset="0"/>
                <a:ea typeface="+mn-ea"/>
                <a:cs typeface="+mn-cs"/>
              </a:rPr>
              <a:t> server racks. </a:t>
            </a:r>
            <a:endParaRPr lang="en-US" dirty="0"/>
          </a:p>
        </p:txBody>
      </p:sp>
      <p:sp>
        <p:nvSpPr>
          <p:cNvPr id="4" name="Footer Placeholder 3"/>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17-Oct-21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5"/>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847242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900" b="0" i="0" kern="1200" dirty="0">
                <a:solidFill>
                  <a:schemeClr val="tx1"/>
                </a:solidFill>
                <a:effectLst/>
                <a:latin typeface="Segoe UI Light" pitchFamily="34" charset="0"/>
                <a:ea typeface="+mn-ea"/>
                <a:cs typeface="+mn-cs"/>
              </a:rPr>
              <a:t>The following diagram shows an example where you have six VMs in two availability sets distributed across the two fault domains and five update domains.</a:t>
            </a:r>
          </a:p>
          <a:p>
            <a:br>
              <a:rPr lang="en-GB" dirty="0"/>
            </a:br>
            <a:r>
              <a:rPr lang="en-GB" sz="900" b="0" i="0" kern="1200" dirty="0">
                <a:solidFill>
                  <a:schemeClr val="tx1"/>
                </a:solidFill>
                <a:effectLst/>
                <a:latin typeface="Segoe UI Light" pitchFamily="34" charset="0"/>
                <a:ea typeface="+mn-ea"/>
                <a:cs typeface="+mn-cs"/>
              </a:rPr>
              <a:t>There's no cost for an availability set. You only pay for the VMs within the availability set. We highly recommend that you place each workload in an availability set to avoid having a single point of failure in your VM architecture.</a:t>
            </a:r>
            <a:endParaRPr lang="en-US" dirty="0"/>
          </a:p>
        </p:txBody>
      </p:sp>
      <p:sp>
        <p:nvSpPr>
          <p:cNvPr id="4" name="Footer Placeholder 3"/>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17-Oct-21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5"/>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386474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900" dirty="0"/>
              <a:t>How Cloud Can Help DevOps Transformation</a:t>
            </a:r>
            <a:endParaRPr lang="en-GB" dirty="0"/>
          </a:p>
        </p:txBody>
      </p:sp>
      <p:sp>
        <p:nvSpPr>
          <p:cNvPr id="4" name="Footer Placeholder 3"/>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17-Oct-21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5"/>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6928488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17-Oct-21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5"/>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7353277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17-Oct-21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5"/>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054908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6C865263-E3EC-4938-B4D9-DCB25D535255}"/>
              </a:ext>
            </a:extLst>
          </p:cNvPr>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28843629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27025" y="696913"/>
            <a:ext cx="6203950" cy="3486150"/>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4676484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27025" y="696913"/>
            <a:ext cx="6203950" cy="3486150"/>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1495740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27025" y="696913"/>
            <a:ext cx="6203950" cy="3486150"/>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8328914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27025" y="696913"/>
            <a:ext cx="6203950" cy="3486150"/>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2661234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27025" y="696913"/>
            <a:ext cx="6203950" cy="3486150"/>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6327273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17-Oct-21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5"/>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2714037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900"/>
              <a:t>How Cloud Can Help DevOps Transformation</a:t>
            </a:r>
            <a:endParaRPr lang="en-GB"/>
          </a:p>
        </p:txBody>
      </p:sp>
      <p:sp>
        <p:nvSpPr>
          <p:cNvPr id="4" name="Footer Placeholder 3"/>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17-Oct-21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5"/>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549369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900" dirty="0"/>
              <a:t>How Cloud Can Help DevOps Transformation</a:t>
            </a:r>
            <a:endParaRPr lang="en-GB" dirty="0"/>
          </a:p>
        </p:txBody>
      </p:sp>
      <p:sp>
        <p:nvSpPr>
          <p:cNvPr id="4" name="Footer Placeholder 3"/>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17-Oct-21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5"/>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1938929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900"/>
              <a:t>How Cloud Can Help DevOps Transformation</a:t>
            </a:r>
            <a:endParaRPr lang="en-GB"/>
          </a:p>
        </p:txBody>
      </p:sp>
      <p:sp>
        <p:nvSpPr>
          <p:cNvPr id="4" name="Footer Placeholder 3"/>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17-Oct-21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5"/>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0374070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Footer Placeholder 3"/>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17-Oct-21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5"/>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128018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900" dirty="0"/>
              <a:t>How Cloud Can Help DevOps Transformation</a:t>
            </a:r>
            <a:endParaRPr lang="en-GB" dirty="0"/>
          </a:p>
        </p:txBody>
      </p:sp>
      <p:sp>
        <p:nvSpPr>
          <p:cNvPr id="4" name="Footer Placeholder 3"/>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17-Oct-21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5"/>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5169042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 so much talk about the cloud that sometimes it’s easy to forget it all began (and still exists) in the data center. Fortunately, not many of us have to configure physical servers and install them in the data center. Taking on that responsibility means a lot of questions to answer. Everything from “how do I secure physical access” to “what happens when the power goes out?” These are questions and steps that distract from the focus of building good software but must be addressed for on-premises installations to be successful.</a:t>
            </a:r>
          </a:p>
        </p:txBody>
      </p:sp>
      <p:sp>
        <p:nvSpPr>
          <p:cNvPr id="4" name="Footer Placeholder 3"/>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17-Oct-21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5"/>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2793089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218" rtl="0" eaLnBrk="1" fontAlgn="auto" latinLnBrk="0" hangingPunct="1">
              <a:lnSpc>
                <a:spcPct val="90000"/>
              </a:lnSpc>
              <a:spcBef>
                <a:spcPts val="0"/>
              </a:spcBef>
              <a:spcAft>
                <a:spcPts val="340"/>
              </a:spcAft>
              <a:buClrTx/>
              <a:buSzTx/>
              <a:buFontTx/>
              <a:buNone/>
              <a:tabLst/>
              <a:defRPr/>
            </a:pPr>
            <a:r>
              <a:rPr lang="en-US" dirty="0"/>
              <a:t>Fortunately virtualization came to the rescue. One great thing about the cloud evolution is that each phase leads to less waste. Infrastructure as a Service leverages hardware in a way that you can stop worrying about the hardware and focus on the operating system and your virtual machines. You can get better utilization of your resources and it’s faster and easier to provision new instances. IaaS addresses many of the questions we dealt with on-premises, and more importantly paves the way to the cloud.</a:t>
            </a:r>
          </a:p>
          <a:p>
            <a:endParaRPr lang="en-GB" dirty="0"/>
          </a:p>
        </p:txBody>
      </p:sp>
      <p:sp>
        <p:nvSpPr>
          <p:cNvPr id="4" name="Footer Placeholder 3"/>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17-Oct-21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5"/>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7705865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218" rtl="0" eaLnBrk="1" fontAlgn="auto" latinLnBrk="0" hangingPunct="1">
              <a:lnSpc>
                <a:spcPct val="90000"/>
              </a:lnSpc>
              <a:spcBef>
                <a:spcPts val="0"/>
              </a:spcBef>
              <a:spcAft>
                <a:spcPts val="340"/>
              </a:spcAft>
              <a:buClrTx/>
              <a:buSzTx/>
              <a:buFontTx/>
              <a:buNone/>
              <a:tabLst/>
              <a:defRPr/>
            </a:pPr>
            <a:r>
              <a:rPr lang="en-US" dirty="0"/>
              <a:t>Platform-as-a-Service is the next evolution: host a runtime, so we stop worrying about hardware and operating system and even dependencies and just focus on our project. We’re no longer in the business of constantly patching an OS or even making sure dependencies are installed to run a web server or host a process. PaaS simplifies the process even more and provides a mature platform for code that must run at scale because you can still size (scale up) and specify instances (scale out) to manage your workloads.</a:t>
            </a:r>
          </a:p>
          <a:p>
            <a:endParaRPr lang="en-GB" dirty="0"/>
          </a:p>
        </p:txBody>
      </p:sp>
      <p:sp>
        <p:nvSpPr>
          <p:cNvPr id="4" name="Footer Placeholder 3"/>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17-Oct-21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5"/>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636665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218" rtl="0" eaLnBrk="1" fontAlgn="auto" latinLnBrk="0" hangingPunct="1">
              <a:lnSpc>
                <a:spcPct val="90000"/>
              </a:lnSpc>
              <a:spcBef>
                <a:spcPts val="0"/>
              </a:spcBef>
              <a:spcAft>
                <a:spcPts val="340"/>
              </a:spcAft>
              <a:buClrTx/>
              <a:buSzTx/>
              <a:buFontTx/>
              <a:buNone/>
              <a:tabLst/>
              <a:defRPr/>
            </a:pPr>
            <a:r>
              <a:rPr lang="en-US" dirty="0"/>
              <a:t>Serverless takes us to the ultimate cloud native experience: we simply focus on code. It doesn’t mean there is no server, because we still need to run on infrastructure, but the infrastructure is further abstracted so there is less server in our scope of responsibility and more code. We focus on what is unique for our business and spend more time on innovation, less time on answering the myriad questions that exist with the previous phases. Serverless is cloud native. But what does that really mean?</a:t>
            </a:r>
          </a:p>
          <a:p>
            <a:endParaRPr lang="en-GB" dirty="0"/>
          </a:p>
        </p:txBody>
      </p:sp>
      <p:sp>
        <p:nvSpPr>
          <p:cNvPr id="4" name="Footer Placeholder 3"/>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17-Oct-21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5"/>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1010178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Footer Placeholder 3"/>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17-Oct-21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5"/>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6161755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Footer Placeholder 3"/>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17-Oct-21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5"/>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8902481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serverless, the server, including hardware, infrastructure and configuration of the operating system are all abstracted away. You don’t even have to worry about a web service because it’s provided as part of the platform. </a:t>
            </a:r>
          </a:p>
          <a:p>
            <a:pPr lvl="0" rtl="0"/>
            <a:r>
              <a:rPr lang="en-US" sz="1200" kern="1200" dirty="0">
                <a:solidFill>
                  <a:schemeClr val="tx1"/>
                </a:solidFill>
                <a:effectLst/>
                <a:latin typeface="Segoe UI Light" pitchFamily="34" charset="0"/>
                <a:ea typeface="+mn-ea"/>
                <a:cs typeface="+mn-cs"/>
              </a:rPr>
              <a:t>Serverless compute is a </a:t>
            </a:r>
            <a:r>
              <a:rPr lang="en-US" sz="1200" b="1" kern="1200" dirty="0">
                <a:solidFill>
                  <a:schemeClr val="tx1"/>
                </a:solidFill>
                <a:effectLst/>
                <a:latin typeface="Segoe UI Light" pitchFamily="34" charset="0"/>
                <a:ea typeface="+mn-ea"/>
                <a:cs typeface="+mn-cs"/>
              </a:rPr>
              <a:t>fully managed</a:t>
            </a:r>
            <a:r>
              <a:rPr lang="en-US" sz="1200" kern="1200" dirty="0">
                <a:solidFill>
                  <a:schemeClr val="tx1"/>
                </a:solidFill>
                <a:effectLst/>
                <a:latin typeface="Segoe UI Light" pitchFamily="34" charset="0"/>
                <a:ea typeface="+mn-ea"/>
                <a:cs typeface="+mn-cs"/>
              </a:rPr>
              <a:t> service. Some refer to it as Functions as a Service</a:t>
            </a:r>
          </a:p>
          <a:p>
            <a:pPr lvl="1"/>
            <a:r>
              <a:rPr lang="en-US" sz="1200" kern="1200" dirty="0">
                <a:solidFill>
                  <a:schemeClr val="tx1"/>
                </a:solidFill>
                <a:effectLst/>
                <a:latin typeface="Segoe UI Light" pitchFamily="34" charset="0"/>
                <a:ea typeface="+mn-ea"/>
                <a:cs typeface="+mn-cs"/>
              </a:rPr>
              <a:t>OS and Framework patching is performed for you</a:t>
            </a:r>
          </a:p>
          <a:p>
            <a:pPr lvl="1"/>
            <a:r>
              <a:rPr lang="en-US" sz="1200" kern="1200" dirty="0">
                <a:solidFill>
                  <a:schemeClr val="tx1"/>
                </a:solidFill>
                <a:effectLst/>
                <a:latin typeface="Segoe UI Light" pitchFamily="34" charset="0"/>
                <a:ea typeface="+mn-ea"/>
                <a:cs typeface="+mn-cs"/>
              </a:rPr>
              <a:t>There is zero administrative tasks and no need to manage any infrastructure </a:t>
            </a:r>
          </a:p>
          <a:p>
            <a:pPr lvl="1"/>
            <a:r>
              <a:rPr lang="en-US" sz="1200" kern="1200" dirty="0">
                <a:solidFill>
                  <a:schemeClr val="tx1"/>
                </a:solidFill>
                <a:effectLst/>
                <a:latin typeface="Segoe UI Light" pitchFamily="34" charset="0"/>
                <a:ea typeface="+mn-ea"/>
                <a:cs typeface="+mn-cs"/>
              </a:rPr>
              <a:t>You just deploy your code (function) and it runs</a:t>
            </a:r>
          </a:p>
          <a:p>
            <a:pPr lvl="1"/>
            <a:r>
              <a:rPr lang="en-US" sz="1200" kern="1200" dirty="0">
                <a:solidFill>
                  <a:schemeClr val="tx1"/>
                </a:solidFill>
                <a:effectLst/>
                <a:latin typeface="Segoe UI Light" pitchFamily="34" charset="0"/>
                <a:ea typeface="+mn-ea"/>
                <a:cs typeface="+mn-cs"/>
              </a:rPr>
              <a:t>Your code runs within seconds and for typically shorter periods of times (minutes vs. hours or days)</a:t>
            </a:r>
          </a:p>
          <a:p>
            <a:pPr lvl="0"/>
            <a:r>
              <a:rPr lang="en-US" sz="1200" kern="1200" dirty="0">
                <a:solidFill>
                  <a:schemeClr val="tx1"/>
                </a:solidFill>
                <a:effectLst/>
                <a:latin typeface="Segoe UI Light" pitchFamily="34" charset="0"/>
                <a:ea typeface="+mn-ea"/>
                <a:cs typeface="+mn-cs"/>
              </a:rPr>
              <a:t>Serverless compute </a:t>
            </a:r>
            <a:r>
              <a:rPr lang="en-US" sz="1200" b="1" kern="1200" dirty="0">
                <a:solidFill>
                  <a:schemeClr val="tx1"/>
                </a:solidFill>
                <a:effectLst/>
                <a:latin typeface="Segoe UI Light" pitchFamily="34" charset="0"/>
                <a:ea typeface="+mn-ea"/>
                <a:cs typeface="+mn-cs"/>
              </a:rPr>
              <a:t>scales quickly </a:t>
            </a:r>
            <a:r>
              <a:rPr lang="en-US" sz="1200" kern="1200" dirty="0">
                <a:solidFill>
                  <a:schemeClr val="tx1"/>
                </a:solidFill>
                <a:effectLst/>
                <a:latin typeface="Segoe UI Light" pitchFamily="34" charset="0"/>
                <a:ea typeface="+mn-ea"/>
                <a:cs typeface="+mn-cs"/>
              </a:rPr>
              <a:t>(almost </a:t>
            </a:r>
            <a:r>
              <a:rPr lang="en-US" sz="1200" b="1" kern="1200" dirty="0">
                <a:solidFill>
                  <a:schemeClr val="tx1"/>
                </a:solidFill>
                <a:effectLst/>
                <a:latin typeface="Segoe UI Light" pitchFamily="34" charset="0"/>
                <a:ea typeface="+mn-ea"/>
                <a:cs typeface="+mn-cs"/>
              </a:rPr>
              <a:t>instantly</a:t>
            </a:r>
            <a:r>
              <a:rPr lang="en-US" sz="1200" kern="1200" dirty="0">
                <a:solidFill>
                  <a:schemeClr val="tx1"/>
                </a:solidFill>
                <a:effectLst/>
                <a:latin typeface="Segoe UI Light" pitchFamily="34" charset="0"/>
                <a:ea typeface="+mn-ea"/>
                <a:cs typeface="+mn-cs"/>
              </a:rPr>
              <a:t>) and </a:t>
            </a:r>
            <a:r>
              <a:rPr lang="en-US" sz="1200" b="1" kern="1200" dirty="0">
                <a:solidFill>
                  <a:schemeClr val="tx1"/>
                </a:solidFill>
                <a:effectLst/>
                <a:latin typeface="Segoe UI Light" pitchFamily="34" charset="0"/>
                <a:ea typeface="+mn-ea"/>
                <a:cs typeface="+mn-cs"/>
              </a:rPr>
              <a:t>vastly</a:t>
            </a:r>
            <a:r>
              <a:rPr lang="en-US" sz="1200" kern="1200" dirty="0">
                <a:solidFill>
                  <a:schemeClr val="tx1"/>
                </a:solidFill>
                <a:effectLst/>
                <a:latin typeface="Segoe UI Light" pitchFamily="34" charset="0"/>
                <a:ea typeface="+mn-ea"/>
                <a:cs typeface="+mn-cs"/>
              </a:rPr>
              <a:t> </a:t>
            </a:r>
          </a:p>
          <a:p>
            <a:pPr lvl="1"/>
            <a:r>
              <a:rPr lang="en-US" sz="1200" kern="1200" dirty="0">
                <a:solidFill>
                  <a:schemeClr val="tx1"/>
                </a:solidFill>
                <a:effectLst/>
                <a:latin typeface="Segoe UI Light" pitchFamily="34" charset="0"/>
                <a:ea typeface="+mn-ea"/>
                <a:cs typeface="+mn-cs"/>
              </a:rPr>
              <a:t>Automatically scales </a:t>
            </a:r>
            <a:r>
              <a:rPr lang="en-US" sz="1200" b="1" kern="1200" dirty="0">
                <a:solidFill>
                  <a:schemeClr val="tx1"/>
                </a:solidFill>
                <a:effectLst/>
                <a:latin typeface="Segoe UI Light" pitchFamily="34" charset="0"/>
                <a:ea typeface="+mn-ea"/>
                <a:cs typeface="+mn-cs"/>
              </a:rPr>
              <a:t>within seconds </a:t>
            </a:r>
            <a:endParaRPr lang="en-US" sz="1200" kern="1200" dirty="0">
              <a:solidFill>
                <a:schemeClr val="tx1"/>
              </a:solidFill>
              <a:effectLst/>
              <a:latin typeface="Segoe UI Light" pitchFamily="34" charset="0"/>
              <a:ea typeface="+mn-ea"/>
              <a:cs typeface="+mn-cs"/>
            </a:endParaRPr>
          </a:p>
          <a:p>
            <a:pPr lvl="1"/>
            <a:r>
              <a:rPr lang="en-US" sz="1200" b="1" kern="1200" dirty="0">
                <a:solidFill>
                  <a:schemeClr val="tx1"/>
                </a:solidFill>
                <a:effectLst/>
                <a:latin typeface="Segoe UI Light" pitchFamily="34" charset="0"/>
                <a:ea typeface="+mn-ea"/>
                <a:cs typeface="+mn-cs"/>
              </a:rPr>
              <a:t>No</a:t>
            </a:r>
            <a:r>
              <a:rPr lang="en-US" sz="1200" kern="1200" dirty="0">
                <a:solidFill>
                  <a:schemeClr val="tx1"/>
                </a:solidFill>
                <a:effectLst/>
                <a:latin typeface="Segoe UI Light" pitchFamily="34" charset="0"/>
                <a:ea typeface="+mn-ea"/>
                <a:cs typeface="+mn-cs"/>
              </a:rPr>
              <a:t> scale </a:t>
            </a:r>
            <a:r>
              <a:rPr lang="en-US" sz="1200" b="1" kern="1200" dirty="0">
                <a:solidFill>
                  <a:schemeClr val="tx1"/>
                </a:solidFill>
                <a:effectLst/>
                <a:latin typeface="Segoe UI Light" pitchFamily="34" charset="0"/>
                <a:ea typeface="+mn-ea"/>
                <a:cs typeface="+mn-cs"/>
              </a:rPr>
              <a:t>configuration</a:t>
            </a:r>
            <a:r>
              <a:rPr lang="en-US" sz="1200" kern="1200" dirty="0">
                <a:solidFill>
                  <a:schemeClr val="tx1"/>
                </a:solidFill>
                <a:effectLst/>
                <a:latin typeface="Segoe UI Light" pitchFamily="34" charset="0"/>
                <a:ea typeface="+mn-ea"/>
                <a:cs typeface="+mn-cs"/>
              </a:rPr>
              <a:t> is required (there is no way to configure scale or limits)</a:t>
            </a:r>
          </a:p>
          <a:p>
            <a:pPr lvl="1"/>
            <a:r>
              <a:rPr lang="en-US" sz="1200" kern="1200" dirty="0">
                <a:solidFill>
                  <a:schemeClr val="tx1"/>
                </a:solidFill>
                <a:effectLst/>
                <a:latin typeface="Segoe UI Light" pitchFamily="34" charset="0"/>
                <a:ea typeface="+mn-ea"/>
                <a:cs typeface="+mn-cs"/>
              </a:rPr>
              <a:t>Scales to match </a:t>
            </a:r>
            <a:r>
              <a:rPr lang="en-US" sz="1200" b="1" kern="1200" dirty="0">
                <a:solidFill>
                  <a:schemeClr val="tx1"/>
                </a:solidFill>
                <a:effectLst/>
                <a:latin typeface="Segoe UI Light" pitchFamily="34" charset="0"/>
                <a:ea typeface="+mn-ea"/>
                <a:cs typeface="+mn-cs"/>
              </a:rPr>
              <a:t>any given workload</a:t>
            </a:r>
            <a:r>
              <a:rPr lang="en-US" sz="1200" kern="1200" dirty="0">
                <a:solidFill>
                  <a:schemeClr val="tx1"/>
                </a:solidFill>
                <a:effectLst/>
                <a:latin typeface="Segoe UI Light" pitchFamily="34" charset="0"/>
                <a:ea typeface="+mn-ea"/>
                <a:cs typeface="+mn-cs"/>
              </a:rPr>
              <a:t>. Scales from zero to handle </a:t>
            </a:r>
            <a:r>
              <a:rPr lang="en-US" sz="1200" b="1" kern="1200" dirty="0">
                <a:solidFill>
                  <a:schemeClr val="tx1"/>
                </a:solidFill>
                <a:effectLst/>
                <a:latin typeface="Segoe UI Light" pitchFamily="34" charset="0"/>
                <a:ea typeface="+mn-ea"/>
                <a:cs typeface="+mn-cs"/>
              </a:rPr>
              <a:t>tens of thousands concurrent</a:t>
            </a:r>
            <a:r>
              <a:rPr lang="en-US" sz="1200" kern="1200" dirty="0">
                <a:solidFill>
                  <a:schemeClr val="tx1"/>
                </a:solidFill>
                <a:effectLst/>
                <a:latin typeface="Segoe UI Light" pitchFamily="34" charset="0"/>
                <a:ea typeface="+mn-ea"/>
                <a:cs typeface="+mn-cs"/>
              </a:rPr>
              <a:t> functions invocations within seconds </a:t>
            </a:r>
          </a:p>
          <a:p>
            <a:pPr lvl="1"/>
            <a:r>
              <a:rPr lang="en-US" sz="1200" kern="1200" dirty="0">
                <a:solidFill>
                  <a:schemeClr val="tx1"/>
                </a:solidFill>
                <a:effectLst/>
                <a:latin typeface="Segoe UI Light" pitchFamily="34" charset="0"/>
                <a:ea typeface="+mn-ea"/>
                <a:cs typeface="+mn-cs"/>
              </a:rPr>
              <a:t>Pay only for the time your code is running</a:t>
            </a:r>
          </a:p>
          <a:p>
            <a:pPr lvl="0"/>
            <a:r>
              <a:rPr lang="en-US" sz="1200" kern="1200" dirty="0">
                <a:solidFill>
                  <a:schemeClr val="tx1"/>
                </a:solidFill>
                <a:effectLst/>
                <a:latin typeface="Segoe UI Light" pitchFamily="34" charset="0"/>
                <a:ea typeface="+mn-ea"/>
                <a:cs typeface="+mn-cs"/>
              </a:rPr>
              <a:t>Serverless compute </a:t>
            </a:r>
            <a:r>
              <a:rPr lang="en-US" sz="1200" b="1" kern="1200" dirty="0">
                <a:solidFill>
                  <a:schemeClr val="tx1"/>
                </a:solidFill>
                <a:effectLst/>
                <a:latin typeface="Segoe UI Light" pitchFamily="34" charset="0"/>
                <a:ea typeface="+mn-ea"/>
                <a:cs typeface="+mn-cs"/>
              </a:rPr>
              <a:t>reacts to events</a:t>
            </a:r>
            <a:endParaRPr lang="en-US" sz="1200" kern="1200" dirty="0">
              <a:solidFill>
                <a:schemeClr val="tx1"/>
              </a:solidFill>
              <a:effectLst/>
              <a:latin typeface="Segoe UI Light" pitchFamily="34" charset="0"/>
              <a:ea typeface="+mn-ea"/>
              <a:cs typeface="+mn-cs"/>
            </a:endParaRPr>
          </a:p>
          <a:p>
            <a:pPr lvl="1"/>
            <a:r>
              <a:rPr lang="en-US" sz="1200" kern="1200" dirty="0">
                <a:solidFill>
                  <a:schemeClr val="tx1"/>
                </a:solidFill>
                <a:effectLst/>
                <a:latin typeface="Segoe UI Light" pitchFamily="34" charset="0"/>
                <a:ea typeface="+mn-ea"/>
                <a:cs typeface="+mn-cs"/>
              </a:rPr>
              <a:t>React, in near real-time, to events and triggers</a:t>
            </a:r>
          </a:p>
          <a:p>
            <a:pPr lvl="1"/>
            <a:r>
              <a:rPr lang="en-US" sz="1200" kern="1200" dirty="0">
                <a:solidFill>
                  <a:schemeClr val="tx1"/>
                </a:solidFill>
                <a:effectLst/>
                <a:latin typeface="Segoe UI Light" pitchFamily="34" charset="0"/>
                <a:ea typeface="+mn-ea"/>
                <a:cs typeface="+mn-cs"/>
              </a:rPr>
              <a:t>Triggered by virtually any event from both inside and outside of Azure</a:t>
            </a:r>
          </a:p>
          <a:p>
            <a:r>
              <a:rPr lang="en-US" dirty="0"/>
              <a:t>A key differentiator about serverless is micro-billing. Serverless resources are billed only when used. That means that you aren’t paying to anticipate an increase in workload, but only when the workload hits. Serverless scales with your business. Let’s take a closer look at micro-billing.</a:t>
            </a:r>
          </a:p>
          <a:p>
            <a:endParaRPr lang="en-GB" dirty="0"/>
          </a:p>
        </p:txBody>
      </p:sp>
      <p:sp>
        <p:nvSpPr>
          <p:cNvPr id="4" name="Footer Placeholder 3"/>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17-Oct-21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5"/>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273234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900" dirty="0"/>
              <a:t>How Cloud Can Help DevOps Transformation</a:t>
            </a:r>
            <a:endParaRPr lang="en-GB" dirty="0"/>
          </a:p>
        </p:txBody>
      </p:sp>
      <p:sp>
        <p:nvSpPr>
          <p:cNvPr id="4" name="Footer Placeholder 3"/>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17-Oct-21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5"/>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271674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Of course Azure offer multiple services in the Serverless ecosystem.</a:t>
            </a:r>
          </a:p>
          <a:p>
            <a:endParaRPr lang="en-US" dirty="0"/>
          </a:p>
          <a:p>
            <a:r>
              <a:rPr lang="en-US" dirty="0"/>
              <a:t>One of the most popular is Azure Function. Briefly since we will go more in detail later, Function are code-based service. It’s like a tiny piece of code “a function”… that get executed. Doing is thing, scaling automatically.</a:t>
            </a:r>
          </a:p>
          <a:p>
            <a:endParaRPr lang="en-GB" dirty="0"/>
          </a:p>
        </p:txBody>
      </p:sp>
      <p:sp>
        <p:nvSpPr>
          <p:cNvPr id="4" name="Footer Placeholder 3"/>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17-Oct-21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5"/>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7889995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you have </a:t>
            </a:r>
            <a:r>
              <a:rPr lang="en-US" dirty="0" err="1"/>
              <a:t>yhe</a:t>
            </a:r>
            <a:r>
              <a:rPr lang="en-US" dirty="0"/>
              <a:t> Azure Logic apps.</a:t>
            </a:r>
          </a:p>
          <a:p>
            <a:r>
              <a:rPr lang="en-US" dirty="0"/>
              <a:t>They are more focus on workflows then code. They are a very powerful tool in integrations because with them you can connect may different cloud services and on-prem services together. </a:t>
            </a:r>
          </a:p>
          <a:p>
            <a:r>
              <a:rPr lang="en-US" dirty="0"/>
              <a:t>There are also very good to orchestrate Functions.</a:t>
            </a:r>
          </a:p>
          <a:p>
            <a:endParaRPr lang="en-US" dirty="0"/>
          </a:p>
          <a:p>
            <a:r>
              <a:rPr lang="en-US" dirty="0"/>
              <a:t>And just like functions, Azure Logic apps can be triggered by a tons of events.</a:t>
            </a:r>
          </a:p>
          <a:p>
            <a:endParaRPr lang="en-GB" dirty="0"/>
          </a:p>
        </p:txBody>
      </p:sp>
      <p:sp>
        <p:nvSpPr>
          <p:cNvPr id="4" name="Footer Placeholder 3"/>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17-Oct-21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5"/>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5068583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218" rtl="0" eaLnBrk="1" fontAlgn="auto" latinLnBrk="0" hangingPunct="1">
              <a:lnSpc>
                <a:spcPct val="90000"/>
              </a:lnSpc>
              <a:spcBef>
                <a:spcPts val="0"/>
              </a:spcBef>
              <a:spcAft>
                <a:spcPts val="340"/>
              </a:spcAft>
              <a:buClrTx/>
              <a:buSzTx/>
              <a:buFontTx/>
              <a:buNone/>
              <a:tabLst/>
              <a:defRPr/>
            </a:pPr>
            <a:r>
              <a:rPr lang="en-US" dirty="0"/>
              <a:t>All of these services interoperate seamlessly with other Azure platform components, including databases like Azure SQL and Cosmos DB, storage services, security and identity, IoT, analytics, and even artificial intelligence. We’ll explore a machine learning integration later on.</a:t>
            </a:r>
          </a:p>
          <a:p>
            <a:endParaRPr lang="en-GB" dirty="0"/>
          </a:p>
        </p:txBody>
      </p:sp>
      <p:sp>
        <p:nvSpPr>
          <p:cNvPr id="4" name="Footer Placeholder 3"/>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17-Oct-21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5"/>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8364526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218" rtl="0" eaLnBrk="1" fontAlgn="auto" latinLnBrk="0" hangingPunct="1">
              <a:lnSpc>
                <a:spcPct val="90000"/>
              </a:lnSpc>
              <a:spcBef>
                <a:spcPts val="0"/>
              </a:spcBef>
              <a:spcAft>
                <a:spcPts val="340"/>
              </a:spcAft>
              <a:buClrTx/>
              <a:buSzTx/>
              <a:buFontTx/>
              <a:buNone/>
              <a:tabLst/>
              <a:defRPr/>
            </a:pPr>
            <a:r>
              <a:rPr lang="en-US" dirty="0"/>
              <a:t>Of course developers want to be able to develop and test services locally, without an Internet connection, integrate these services with a mature DevOps pipeline and be able to both monitor and debug services that are already deployed to production. All of the Azure serverless platform components plug into your favorite development environment and enable local testing and remote debugging and telemetry.</a:t>
            </a:r>
          </a:p>
          <a:p>
            <a:endParaRPr lang="en-GB" dirty="0"/>
          </a:p>
        </p:txBody>
      </p:sp>
      <p:sp>
        <p:nvSpPr>
          <p:cNvPr id="4" name="Footer Placeholder 3"/>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17-Oct-21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5"/>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1068313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17-Oct-21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5"/>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8443843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900"/>
              <a:t>How Cloud Can Help DevOps Transformation</a:t>
            </a:r>
            <a:endParaRPr lang="en-GB"/>
          </a:p>
        </p:txBody>
      </p:sp>
      <p:sp>
        <p:nvSpPr>
          <p:cNvPr id="4" name="Footer Placeholder 3"/>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17-Oct-21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5"/>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8330196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Footer Placeholder 3"/>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17-Oct-21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5"/>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4703103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900" dirty="0"/>
              <a:t>How Cloud Can Help DevOps Transformation</a:t>
            </a:r>
            <a:endParaRPr lang="en-GB" dirty="0"/>
          </a:p>
        </p:txBody>
      </p:sp>
      <p:sp>
        <p:nvSpPr>
          <p:cNvPr id="4" name="Footer Placeholder 3"/>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17-Oct-21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5"/>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0553428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218" rtl="0" eaLnBrk="1" fontAlgn="auto" latinLnBrk="0" hangingPunct="1">
              <a:lnSpc>
                <a:spcPct val="90000"/>
              </a:lnSpc>
              <a:spcBef>
                <a:spcPts val="0"/>
              </a:spcBef>
              <a:spcAft>
                <a:spcPts val="340"/>
              </a:spcAft>
              <a:buClrTx/>
              <a:buSzTx/>
              <a:buFontTx/>
              <a:buNone/>
              <a:tabLst/>
              <a:defRPr/>
            </a:pPr>
            <a:r>
              <a:rPr lang="en-US" dirty="0"/>
              <a:t>The first example you saw was functions. Functions are literally code and events. And now I’ve revealed a carefully guarded secret: you know where the functions logo came from!</a:t>
            </a:r>
          </a:p>
          <a:p>
            <a:endParaRPr lang="en-GB" dirty="0"/>
          </a:p>
        </p:txBody>
      </p:sp>
      <p:sp>
        <p:nvSpPr>
          <p:cNvPr id="4" name="Footer Placeholder 3"/>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17-Oct-21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5"/>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424362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Based on the event, it run and die again. </a:t>
            </a:r>
          </a:p>
          <a:p>
            <a:r>
              <a:rPr lang="en-GB" dirty="0"/>
              <a:t>It could take like 10 minutes to 1 hour but it’s never going to live for long time </a:t>
            </a:r>
          </a:p>
          <a:p>
            <a:r>
              <a:rPr lang="en-GB" dirty="0"/>
              <a:t>The infrastructure is not visible </a:t>
            </a:r>
          </a:p>
          <a:p>
            <a:r>
              <a:rPr lang="en-GB" dirty="0"/>
              <a:t>As soon as the work start coming, the serverless infrastructure behind this will run as many instance concurrently as needed, to process on the work that is coming in, it will start look on how many events in the queue and based on that number it will fire the function for each event in the queue.</a:t>
            </a:r>
          </a:p>
          <a:p>
            <a:endParaRPr lang="en-GB" dirty="0"/>
          </a:p>
          <a:p>
            <a:r>
              <a:rPr lang="en-GB" sz="900" b="0" i="0" kern="1200" dirty="0">
                <a:solidFill>
                  <a:schemeClr val="tx1"/>
                </a:solidFill>
                <a:effectLst/>
                <a:latin typeface="Segoe UI Light" pitchFamily="34" charset="0"/>
                <a:ea typeface="+mn-ea"/>
                <a:cs typeface="+mn-cs"/>
              </a:rPr>
              <a:t>It scale automatically based on demand, so they're a solid choice when demand is variable. For example, you may be receiving messages from an IoT solution used to monitor a delivery vehicles. You'll likely have more data arriving during business hours.</a:t>
            </a:r>
          </a:p>
          <a:p>
            <a:endParaRPr lang="en-GB" sz="900" b="0" i="0" kern="1200" dirty="0">
              <a:solidFill>
                <a:schemeClr val="tx1"/>
              </a:solidFill>
              <a:effectLst/>
              <a:latin typeface="Segoe UI Light" pitchFamily="34" charset="0"/>
              <a:ea typeface="+mn-ea"/>
              <a:cs typeface="+mn-cs"/>
            </a:endParaRPr>
          </a:p>
          <a:p>
            <a:r>
              <a:rPr lang="en-GB" sz="900" b="0" i="0" kern="1200" dirty="0">
                <a:solidFill>
                  <a:schemeClr val="tx1"/>
                </a:solidFill>
                <a:effectLst/>
                <a:latin typeface="Segoe UI Light" pitchFamily="34" charset="0"/>
                <a:ea typeface="+mn-ea"/>
                <a:cs typeface="+mn-cs"/>
              </a:rPr>
              <a:t> Azure Functions can be either stateless (the default), where they behave as if they're restarted every time they respond to an event, or stateful (called "Durable Functions"), where a context is passed through the function to track prior activity.</a:t>
            </a:r>
            <a:endParaRPr lang="en-GB" dirty="0"/>
          </a:p>
        </p:txBody>
      </p:sp>
      <p:sp>
        <p:nvSpPr>
          <p:cNvPr id="4" name="Footer Placeholder 3"/>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17-Oct-21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5"/>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172355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Footer Placeholder 3"/>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17-Oct-21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5"/>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0239439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Why should you care about Azure Function.</a:t>
            </a:r>
          </a:p>
          <a:p>
            <a:endParaRPr lang="en-CA" dirty="0"/>
          </a:p>
          <a:p>
            <a:r>
              <a:rPr lang="en-CA" dirty="0"/>
              <a:t>- First, what languages are you coding? C#, JavaScript/ node, python, php, or “just” some bash? There is tons of languages already supported in Function and the product team continue to add new one. Recently PowerShell was added to the mixt. There is some demo online that shows how you can monitor your own subscription using a few line of PowerShell executed in an Azure Function.</a:t>
            </a:r>
          </a:p>
          <a:p>
            <a:endParaRPr lang="en-CA" dirty="0"/>
          </a:p>
          <a:p>
            <a:r>
              <a:rPr lang="en-CA" dirty="0"/>
              <a:t>- The beauty of coding these day is that there is many library available online. Why re-inventing something if it already exist? Azure function support NuGet and NPM, so you can get all the package you need. </a:t>
            </a:r>
          </a:p>
          <a:p>
            <a:endParaRPr lang="en-CA" dirty="0"/>
          </a:p>
          <a:p>
            <a:r>
              <a:rPr lang="en-CA" dirty="0"/>
              <a:t> - Of course, not all packages are external. You can </a:t>
            </a:r>
            <a:r>
              <a:rPr lang="en-CA" dirty="0" err="1"/>
              <a:t>easelly</a:t>
            </a:r>
            <a:r>
              <a:rPr lang="en-CA" dirty="0"/>
              <a:t> refer to your DLL or even run some EXE (executable) from inside your Azure Function.</a:t>
            </a:r>
          </a:p>
          <a:p>
            <a:endParaRPr lang="en-CA" dirty="0"/>
          </a:p>
          <a:p>
            <a:endParaRPr lang="en-CA"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17-Oct-21 8:09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6613392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need more?!</a:t>
            </a:r>
          </a:p>
          <a:p>
            <a:r>
              <a:rPr lang="en-US" dirty="0"/>
              <a:t>Although functions are great because they run at scale and only bill when they are active, the “secret sauce” is in triggers and bindings. This is what made it so easy to access the data from table storage and respond to a web event. Instead of standing up a web server, we simply wrote code that responded to a web trigger and were passed a class with all of the information we needed. Instead of scanning for a connection string, opening a database connection, and navigating to table, our binding passed us a class that was already primed to interact with table storage. There are dozens of triggers and bindings available and you can write your extensions as well.</a:t>
            </a:r>
          </a:p>
          <a:p>
            <a:endParaRPr lang="en-GB" dirty="0"/>
          </a:p>
        </p:txBody>
      </p:sp>
      <p:sp>
        <p:nvSpPr>
          <p:cNvPr id="4" name="Footer Placeholder 3"/>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17-Oct-21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5"/>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8750722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218" rtl="0" eaLnBrk="1" fontAlgn="auto" latinLnBrk="0" hangingPunct="1">
              <a:lnSpc>
                <a:spcPct val="90000"/>
              </a:lnSpc>
              <a:spcBef>
                <a:spcPts val="0"/>
              </a:spcBef>
              <a:spcAft>
                <a:spcPts val="340"/>
              </a:spcAft>
              <a:buClrTx/>
              <a:buSzTx/>
              <a:buFontTx/>
              <a:buNone/>
              <a:tabLst/>
              <a:defRPr/>
            </a:pPr>
            <a:r>
              <a:rPr lang="en-US" dirty="0"/>
              <a:t>Here are some of the scenarios we see serverless being used for. Have you ever had to find a scheduling service or install a special service just to run a job at a regular interval? You can trigger functions with a timer trigger and do things like purge expired web sessions from a table. Another common scenario is to trigger a function based on a blob storage event. For example, an ETL process may upload a CSV file that is then parsed, transformed into database rows and then analyzed with a Power BI dashboard.</a:t>
            </a:r>
          </a:p>
          <a:p>
            <a:endParaRPr lang="en-GB" dirty="0"/>
          </a:p>
        </p:txBody>
      </p:sp>
      <p:sp>
        <p:nvSpPr>
          <p:cNvPr id="4" name="Footer Placeholder 3"/>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17-Oct-21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5"/>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1424718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218" rtl="0" eaLnBrk="1" fontAlgn="auto" latinLnBrk="0" hangingPunct="1">
              <a:lnSpc>
                <a:spcPct val="90000"/>
              </a:lnSpc>
              <a:spcBef>
                <a:spcPts val="0"/>
              </a:spcBef>
              <a:spcAft>
                <a:spcPts val="340"/>
              </a:spcAft>
              <a:buClrTx/>
              <a:buSzTx/>
              <a:buFontTx/>
              <a:buNone/>
              <a:tabLst/>
              <a:defRPr/>
            </a:pPr>
            <a:r>
              <a:rPr lang="en-GB" dirty="0"/>
              <a:t>Another scenario might trigger from a photograph that is uploaded and this triggers code that automatically generates thumbnails. The last scenario is my personal </a:t>
            </a:r>
            <a:r>
              <a:rPr lang="en-GB" dirty="0" err="1"/>
              <a:t>favorite</a:t>
            </a:r>
            <a:r>
              <a:rPr lang="en-GB" dirty="0"/>
              <a:t>. You visit a web page, the page calls a function with your user profile and this gathers all of the data collected to deliver a personalized ad. This is why you do a web search for smart thermostat and suddenly see IoT ads everywhere you visit.</a:t>
            </a:r>
          </a:p>
        </p:txBody>
      </p:sp>
      <p:sp>
        <p:nvSpPr>
          <p:cNvPr id="4" name="Footer Placeholder 3"/>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17-Oct-21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5"/>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3143085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BCB70FB2-D613-4CE4-A95C-BE8A2C6AC4D0}"/>
              </a:ext>
            </a:extLst>
          </p:cNvPr>
          <p:cNvSpPr>
            <a:spLocks noGrp="1"/>
          </p:cNvSpPr>
          <p:nvPr>
            <p:ph type="body" idx="1"/>
          </p:nvPr>
        </p:nvSpPr>
        <p:spPr/>
        <p:txBody>
          <a:bodyPr/>
          <a:lstStyle/>
          <a:p>
            <a:r>
              <a:rPr lang="en-US" dirty="0"/>
              <a:t>JavaScript Function Demo</a:t>
            </a:r>
          </a:p>
          <a:p>
            <a:endParaRPr lang="en-GB" dirty="0"/>
          </a:p>
          <a:p>
            <a:endParaRPr lang="en-GB" dirty="0"/>
          </a:p>
          <a:p>
            <a:r>
              <a:rPr lang="en-CA" dirty="0"/>
              <a:t>Of course you could deploy manually using right-click and a few manual way. It worked well and it’s perfectly fine when developing, nut it doesn’t scale very well.</a:t>
            </a:r>
          </a:p>
          <a:p>
            <a:r>
              <a:rPr lang="en-CA" dirty="0"/>
              <a:t>Let’s me show you how easy it is to setup quickly a Continuous integration, and continuous deployment (CI/CD) with GitHub.</a:t>
            </a:r>
            <a:endParaRPr lang="en-US" dirty="0"/>
          </a:p>
          <a:p>
            <a:endParaRPr lang="en-GB" dirty="0"/>
          </a:p>
        </p:txBody>
      </p:sp>
    </p:spTree>
    <p:extLst>
      <p:ext uri="{BB962C8B-B14F-4D97-AF65-F5344CB8AC3E}">
        <p14:creationId xmlns:p14="http://schemas.microsoft.com/office/powerpoint/2010/main" val="3218168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27025" y="696913"/>
            <a:ext cx="6203950" cy="3486150"/>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5478925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27025" y="696913"/>
            <a:ext cx="6203950" cy="3486150"/>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0516097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17-Oct-21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5"/>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9743121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900"/>
              <a:t>How Cloud Can Help DevOps Transformation</a:t>
            </a:r>
            <a:endParaRPr lang="en-GB"/>
          </a:p>
        </p:txBody>
      </p:sp>
      <p:sp>
        <p:nvSpPr>
          <p:cNvPr id="4" name="Footer Placeholder 3"/>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17-Oct-21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5"/>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1804530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Footer Placeholder 3"/>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17-Oct-21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5"/>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26097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900" dirty="0"/>
              <a:t>How Cloud Can Help DevOps Transformation</a:t>
            </a:r>
            <a:endParaRPr lang="en-GB" dirty="0"/>
          </a:p>
        </p:txBody>
      </p:sp>
      <p:sp>
        <p:nvSpPr>
          <p:cNvPr id="4" name="Footer Placeholder 3"/>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17-Oct-21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5"/>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5258268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900" dirty="0"/>
              <a:t>How Cloud Can Help DevOps Transformation</a:t>
            </a:r>
            <a:endParaRPr lang="en-GB" dirty="0"/>
          </a:p>
        </p:txBody>
      </p:sp>
      <p:sp>
        <p:nvSpPr>
          <p:cNvPr id="4" name="Footer Placeholder 3"/>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17-Oct-21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5"/>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8191996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Azure Logic App, is in Azure. It required an Azure subscription to get started and some functionalities will also require an integration account. With that special account it become a tool as powerful as BizTalk Servers that is well use in the big enterprises integration solutions.</a:t>
            </a:r>
          </a:p>
          <a:p>
            <a:r>
              <a:rPr lang="en-US" dirty="0"/>
              <a:t>Azure Logic Apps yes is more about workflow through a visual designer, but you will also be able to add pieces of code, have a control on the scalability and other more advanced features.</a:t>
            </a:r>
          </a:p>
          <a:p>
            <a:endParaRPr lang="en-US" dirty="0"/>
          </a:p>
          <a:p>
            <a:endParaRPr lang="en-US" dirty="0"/>
          </a:p>
          <a:p>
            <a:r>
              <a:rPr lang="en-GB" sz="900" b="0" i="0" kern="1200" dirty="0">
                <a:solidFill>
                  <a:schemeClr val="tx1"/>
                </a:solidFill>
                <a:effectLst/>
                <a:latin typeface="Segoe UI Light" pitchFamily="34" charset="0"/>
                <a:ea typeface="+mn-ea"/>
                <a:cs typeface="+mn-cs"/>
              </a:rPr>
              <a:t>Azure Logic Apps are similar to Functions - both enable you to trigger logic based on an event. Where Functions execute code, Logic Apps execute </a:t>
            </a:r>
            <a:r>
              <a:rPr lang="en-GB" sz="900" b="0" i="1" kern="1200" dirty="0">
                <a:solidFill>
                  <a:schemeClr val="tx1"/>
                </a:solidFill>
                <a:effectLst/>
                <a:latin typeface="Segoe UI Light" pitchFamily="34" charset="0"/>
                <a:ea typeface="+mn-ea"/>
                <a:cs typeface="+mn-cs"/>
              </a:rPr>
              <a:t>workflows</a:t>
            </a:r>
            <a:r>
              <a:rPr lang="en-GB" sz="900" b="0" i="0" kern="1200" dirty="0">
                <a:solidFill>
                  <a:schemeClr val="tx1"/>
                </a:solidFill>
                <a:effectLst/>
                <a:latin typeface="Segoe UI Light" pitchFamily="34" charset="0"/>
                <a:ea typeface="+mn-ea"/>
                <a:cs typeface="+mn-cs"/>
              </a:rPr>
              <a:t> designed to automate business scenarios and built from predefined logic blocks</a:t>
            </a:r>
            <a:endParaRPr lang="en-US" dirty="0"/>
          </a:p>
          <a:p>
            <a:endParaRPr lang="en-GB" dirty="0"/>
          </a:p>
        </p:txBody>
      </p:sp>
      <p:sp>
        <p:nvSpPr>
          <p:cNvPr id="4" name="Footer Placeholder 3"/>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17-Oct-21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5"/>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7719366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Logic Apps have literally hundreds of integrations and support for custom integrations as well. You are able to integrate with Azure resources, database servers, SharePoint installations, Office 365, Dynamics, or third party resources like </a:t>
            </a:r>
            <a:r>
              <a:rPr lang="en-US" dirty="0" err="1"/>
              <a:t>gmail</a:t>
            </a:r>
            <a:r>
              <a:rPr lang="en-US" dirty="0"/>
              <a:t>, Twilio for text messaging or Slack for real-time communication.</a:t>
            </a:r>
          </a:p>
          <a:p>
            <a:endParaRPr lang="en-US" dirty="0"/>
          </a:p>
          <a:p>
            <a:r>
              <a:rPr lang="en-US" dirty="0"/>
              <a:t>In fact, there an internal joke saying that when you present a talk about iPaaS, the only slide that will NEVER be up to date is the connector slide… because there is always new ones.</a:t>
            </a:r>
          </a:p>
          <a:p>
            <a:endParaRPr lang="en-US" dirty="0"/>
          </a:p>
          <a:p>
            <a:r>
              <a:rPr lang="en-US" dirty="0"/>
              <a:t>Even more, today you can create custom connector. SO for example you could create a connector for your application and distribute it via the Azure Marketplace.</a:t>
            </a:r>
          </a:p>
          <a:p>
            <a:endParaRPr lang="en-US" dirty="0"/>
          </a:p>
          <a:p>
            <a:r>
              <a:rPr lang="en-GB" sz="900" b="0" i="0" kern="1200" dirty="0">
                <a:solidFill>
                  <a:schemeClr val="tx1"/>
                </a:solidFill>
                <a:effectLst/>
                <a:latin typeface="Segoe UI Light" pitchFamily="34" charset="0"/>
                <a:ea typeface="+mn-ea"/>
                <a:cs typeface="+mn-cs"/>
              </a:rPr>
              <a:t>Every logic app workflow starts with a trigger, which fires when a specific event happens or when newly available data meets specific criteria. Many triggers include basic scheduling capabilities, so developers can specify how regularly their workloads will run. Each time the trigger fires, the Logic Apps engine creates a logic app instance that runs the actions in the workflow. These actions can also include data conversions and flow controls, such as conditional statements, switch statements, loops, and branching.</a:t>
            </a:r>
          </a:p>
          <a:p>
            <a:endParaRPr lang="en-GB" sz="900" b="0" i="0" kern="1200" dirty="0">
              <a:solidFill>
                <a:schemeClr val="tx1"/>
              </a:solidFill>
              <a:effectLst/>
              <a:latin typeface="Segoe UI Light" pitchFamily="34" charset="0"/>
              <a:ea typeface="+mn-ea"/>
              <a:cs typeface="+mn-cs"/>
            </a:endParaRPr>
          </a:p>
          <a:p>
            <a:r>
              <a:rPr lang="en-GB" sz="900" b="0" i="0" kern="1200" dirty="0">
                <a:solidFill>
                  <a:schemeClr val="tx1"/>
                </a:solidFill>
                <a:effectLst/>
                <a:latin typeface="Segoe UI Light" pitchFamily="34" charset="0"/>
                <a:ea typeface="+mn-ea"/>
                <a:cs typeface="+mn-cs"/>
              </a:rPr>
              <a:t>Azure provides over 200 different connectors and processing blocks to interact with different services - including most popular enterprise apps. You can also build custom connectors and workflow steps if the service you need to interact with isn't covered. You then use the visual designer to link connectors and blocks together, passing data through the workflow to do custom processing - often all without writing any code.</a:t>
            </a:r>
            <a:endParaRPr lang="en-US" dirty="0"/>
          </a:p>
          <a:p>
            <a:endParaRPr lang="en-GB" dirty="0"/>
          </a:p>
        </p:txBody>
      </p:sp>
      <p:sp>
        <p:nvSpPr>
          <p:cNvPr id="4" name="Footer Placeholder 3"/>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17-Oct-21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5"/>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9530173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sz="900" b="0" dirty="0"/>
              <a:t>Logic apps are great at connecting resources across the cloud, but they are also capable of integrating with on-premises resources with the on-premises data gateway. That means you can, for example, kick off a workflow in the cloud that results in the execution of a store procedure on your SQL database tucked away in your corporate data </a:t>
            </a:r>
            <a:r>
              <a:rPr lang="en-NZ" sz="900" b="0" dirty="0" err="1"/>
              <a:t>center</a:t>
            </a:r>
            <a:r>
              <a:rPr lang="en-NZ" sz="900" b="0" dirty="0"/>
              <a:t>.</a:t>
            </a:r>
            <a:endParaRPr lang="en-NZ" sz="900" baseline="0" dirty="0"/>
          </a:p>
          <a:p>
            <a:endParaRPr lang="en-NZ" baseline="0" dirty="0"/>
          </a:p>
          <a:p>
            <a:endParaRPr lang="en-GB" dirty="0"/>
          </a:p>
        </p:txBody>
      </p:sp>
      <p:sp>
        <p:nvSpPr>
          <p:cNvPr id="4" name="Footer Placeholder 3"/>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17-Oct-21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5"/>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4274970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integrations and workflows are all done within a visual designer that makes it easy to integrate, but also loop and branch on decisions so that you can manage different scenarios and edge cases.</a:t>
            </a:r>
          </a:p>
          <a:p>
            <a:endParaRPr lang="en-US" dirty="0"/>
          </a:p>
          <a:p>
            <a:r>
              <a:rPr lang="en-US" dirty="0"/>
              <a:t>It always start with a trigger. Here for example it start with a time trigger. SO let’s say every 2 minutes the workflow will start and initialize a few variables, execute a query in a Cosmo Database and if it found something will loop through the result connect to Twitter, do some HTTP call…. Etc. </a:t>
            </a:r>
            <a:r>
              <a:rPr lang="en-US" dirty="0" err="1"/>
              <a:t>etc</a:t>
            </a:r>
            <a:r>
              <a:rPr lang="en-US" dirty="0"/>
              <a:t>… </a:t>
            </a:r>
          </a:p>
          <a:p>
            <a:endParaRPr lang="en-GB" dirty="0"/>
          </a:p>
          <a:p>
            <a:endParaRPr lang="en-GB" dirty="0"/>
          </a:p>
          <a:p>
            <a:r>
              <a:rPr lang="en-GB" sz="900" b="0" i="0" kern="1200" dirty="0">
                <a:solidFill>
                  <a:schemeClr val="tx1"/>
                </a:solidFill>
                <a:effectLst/>
                <a:latin typeface="Segoe UI Light" pitchFamily="34" charset="0"/>
                <a:ea typeface="+mn-ea"/>
                <a:cs typeface="+mn-cs"/>
              </a:rPr>
              <a:t>You create Logic App workflows using a visual designer on the Azure portal or in Visual Studio. The workflows are persisted as a JSON file with a known workflow schema.</a:t>
            </a:r>
          </a:p>
          <a:p>
            <a:endParaRPr lang="en-GB" sz="900" b="0" i="0" kern="1200" dirty="0">
              <a:solidFill>
                <a:schemeClr val="tx1"/>
              </a:solidFill>
              <a:effectLst/>
              <a:latin typeface="Segoe UI Light" pitchFamily="34" charset="0"/>
              <a:ea typeface="+mn-ea"/>
              <a:cs typeface="+mn-cs"/>
            </a:endParaRPr>
          </a:p>
          <a:p>
            <a:r>
              <a:rPr lang="en-GB" sz="900" b="0" i="0" kern="1200" dirty="0">
                <a:solidFill>
                  <a:schemeClr val="tx1"/>
                </a:solidFill>
                <a:effectLst/>
                <a:latin typeface="Segoe UI Light" pitchFamily="34" charset="0"/>
                <a:ea typeface="+mn-ea"/>
                <a:cs typeface="+mn-cs"/>
              </a:rPr>
              <a:t>As an example, let's say a ticket arrives in </a:t>
            </a:r>
            <a:r>
              <a:rPr lang="en-GB" sz="900" b="0" i="0" kern="1200" dirty="0" err="1">
                <a:solidFill>
                  <a:schemeClr val="tx1"/>
                </a:solidFill>
                <a:effectLst/>
                <a:latin typeface="Segoe UI Light" pitchFamily="34" charset="0"/>
                <a:ea typeface="+mn-ea"/>
                <a:cs typeface="+mn-cs"/>
              </a:rPr>
              <a:t>ZenDesk</a:t>
            </a:r>
            <a:r>
              <a:rPr lang="en-GB" sz="900" b="0" i="0" kern="1200" dirty="0">
                <a:solidFill>
                  <a:schemeClr val="tx1"/>
                </a:solidFill>
                <a:effectLst/>
                <a:latin typeface="Segoe UI Light" pitchFamily="34" charset="0"/>
                <a:ea typeface="+mn-ea"/>
                <a:cs typeface="+mn-cs"/>
              </a:rPr>
              <a:t>. You could:</a:t>
            </a:r>
          </a:p>
          <a:p>
            <a:r>
              <a:rPr lang="en-GB" sz="900" b="0" i="0" kern="1200" dirty="0">
                <a:solidFill>
                  <a:schemeClr val="tx1"/>
                </a:solidFill>
                <a:effectLst/>
                <a:latin typeface="Segoe UI Light" pitchFamily="34" charset="0"/>
                <a:ea typeface="+mn-ea"/>
                <a:cs typeface="+mn-cs"/>
              </a:rPr>
              <a:t>Detect the intent of the message with cognitive services</a:t>
            </a:r>
          </a:p>
          <a:p>
            <a:r>
              <a:rPr lang="en-GB" sz="900" b="0" i="0" kern="1200" dirty="0">
                <a:solidFill>
                  <a:schemeClr val="tx1"/>
                </a:solidFill>
                <a:effectLst/>
                <a:latin typeface="Segoe UI Light" pitchFamily="34" charset="0"/>
                <a:ea typeface="+mn-ea"/>
                <a:cs typeface="+mn-cs"/>
              </a:rPr>
              <a:t>Create an item in SharePoint to track the issue</a:t>
            </a:r>
          </a:p>
          <a:p>
            <a:r>
              <a:rPr lang="en-GB" sz="900" b="0" i="0" kern="1200" dirty="0">
                <a:solidFill>
                  <a:schemeClr val="tx1"/>
                </a:solidFill>
                <a:effectLst/>
                <a:latin typeface="Segoe UI Light" pitchFamily="34" charset="0"/>
                <a:ea typeface="+mn-ea"/>
                <a:cs typeface="+mn-cs"/>
              </a:rPr>
              <a:t>If the customer isn't in your database, add them to your Dynamics 365 CRM system</a:t>
            </a:r>
          </a:p>
          <a:p>
            <a:r>
              <a:rPr lang="en-GB" sz="900" b="0" i="0" kern="1200" dirty="0">
                <a:solidFill>
                  <a:schemeClr val="tx1"/>
                </a:solidFill>
                <a:effectLst/>
                <a:latin typeface="Segoe UI Light" pitchFamily="34" charset="0"/>
                <a:ea typeface="+mn-ea"/>
                <a:cs typeface="+mn-cs"/>
              </a:rPr>
              <a:t>Send a follow-up email to acknowledge their request</a:t>
            </a:r>
          </a:p>
          <a:p>
            <a:endParaRPr lang="en-GB" dirty="0"/>
          </a:p>
        </p:txBody>
      </p:sp>
      <p:sp>
        <p:nvSpPr>
          <p:cNvPr id="4" name="Footer Placeholder 3"/>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17-Oct-21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5"/>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8045812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None/>
            </a:pPr>
            <a:r>
              <a:rPr lang="en-US" b="0" i="0" dirty="0">
                <a:solidFill>
                  <a:srgbClr val="000000"/>
                </a:solidFill>
                <a:effectLst/>
                <a:latin typeface="Trebuchet MS" panose="020B0603020202020204" pitchFamily="34" charset="0"/>
              </a:rPr>
              <a:t>IF  you have time go in details, otherwise you can just mention that Logic App can be more </a:t>
            </a:r>
            <a:r>
              <a:rPr lang="en-US" b="0" i="0" dirty="0" err="1">
                <a:solidFill>
                  <a:srgbClr val="000000"/>
                </a:solidFill>
                <a:effectLst/>
                <a:latin typeface="Trebuchet MS" panose="020B0603020202020204" pitchFamily="34" charset="0"/>
              </a:rPr>
              <a:t>complexe</a:t>
            </a:r>
            <a:r>
              <a:rPr lang="en-US" b="0" i="0" dirty="0">
                <a:solidFill>
                  <a:srgbClr val="000000"/>
                </a:solidFill>
                <a:effectLst/>
                <a:latin typeface="Trebuchet MS" panose="020B0603020202020204" pitchFamily="34" charset="0"/>
              </a:rPr>
              <a:t> and event call other logic Apps.</a:t>
            </a:r>
          </a:p>
          <a:p>
            <a:pPr algn="l">
              <a:buFont typeface="+mj-lt"/>
              <a:buNone/>
            </a:pPr>
            <a:endParaRPr lang="en-US" b="0" i="0" dirty="0">
              <a:solidFill>
                <a:srgbClr val="000000"/>
              </a:solidFill>
              <a:effectLst/>
              <a:latin typeface="Trebuchet MS" panose="020B0603020202020204" pitchFamily="34" charset="0"/>
            </a:endParaRPr>
          </a:p>
          <a:p>
            <a:pPr algn="l">
              <a:buFont typeface="+mj-lt"/>
              <a:buNone/>
            </a:pPr>
            <a:r>
              <a:rPr lang="en-US" b="0" i="0" dirty="0">
                <a:solidFill>
                  <a:srgbClr val="000000"/>
                </a:solidFill>
                <a:effectLst/>
                <a:latin typeface="Trebuchet MS" panose="020B0603020202020204" pitchFamily="34" charset="0"/>
              </a:rPr>
              <a:t>TO show you how all those services work all very well together…</a:t>
            </a:r>
          </a:p>
          <a:p>
            <a:pPr algn="l">
              <a:buFont typeface="+mj-lt"/>
              <a:buNone/>
            </a:pPr>
            <a:r>
              <a:rPr lang="en-US" b="0" i="0" dirty="0">
                <a:solidFill>
                  <a:srgbClr val="000000"/>
                </a:solidFill>
                <a:effectLst/>
                <a:latin typeface="Trebuchet MS" panose="020B0603020202020204" pitchFamily="34" charset="0"/>
              </a:rPr>
              <a:t>Here an Azure Logic App created by an MVP to regroup reading notes saved in an </a:t>
            </a:r>
            <a:r>
              <a:rPr lang="en-US" b="0" i="0" dirty="0" err="1">
                <a:solidFill>
                  <a:srgbClr val="000000"/>
                </a:solidFill>
                <a:effectLst/>
                <a:latin typeface="Trebuchet MS" panose="020B0603020202020204" pitchFamily="34" charset="0"/>
              </a:rPr>
              <a:t>eReader</a:t>
            </a:r>
            <a:r>
              <a:rPr lang="en-US" b="0" i="0" dirty="0">
                <a:solidFill>
                  <a:srgbClr val="000000"/>
                </a:solidFill>
                <a:effectLst/>
                <a:latin typeface="Trebuchet MS" panose="020B0603020202020204" pitchFamily="34" charset="0"/>
              </a:rPr>
              <a:t> (in this case a Kindle) to generate a blog post automatically.</a:t>
            </a:r>
          </a:p>
          <a:p>
            <a:pPr algn="l">
              <a:buFont typeface="+mj-lt"/>
              <a:buNone/>
            </a:pPr>
            <a:endParaRPr lang="en-US" b="0" i="0" dirty="0">
              <a:solidFill>
                <a:srgbClr val="000000"/>
              </a:solidFill>
              <a:effectLst/>
              <a:latin typeface="Trebuchet MS" panose="020B0603020202020204" pitchFamily="34" charset="0"/>
            </a:endParaRPr>
          </a:p>
          <a:p>
            <a:pPr algn="l">
              <a:buFont typeface="+mj-lt"/>
              <a:buNone/>
            </a:pPr>
            <a:r>
              <a:rPr lang="en-US" b="0" i="0" dirty="0">
                <a:solidFill>
                  <a:srgbClr val="000000"/>
                </a:solidFill>
                <a:effectLst/>
                <a:latin typeface="Trebuchet MS" panose="020B0603020202020204" pitchFamily="34" charset="0"/>
              </a:rPr>
              <a:t>(it get trigger by a new file into a OneDrive folder, execute some Azure Function, even call another Logic App creates files into blob storage…. Etc.</a:t>
            </a:r>
          </a:p>
          <a:p>
            <a:pPr algn="l">
              <a:buFont typeface="+mj-lt"/>
              <a:buAutoNum type="arabicPeriod"/>
            </a:pPr>
            <a:endParaRPr lang="en-US" b="0" i="0" dirty="0">
              <a:solidFill>
                <a:srgbClr val="000000"/>
              </a:solidFill>
              <a:effectLst/>
              <a:latin typeface="Trebuchet MS" panose="020B0603020202020204" pitchFamily="34" charset="0"/>
            </a:endParaRPr>
          </a:p>
          <a:p>
            <a:pPr algn="l">
              <a:buFont typeface="+mj-lt"/>
              <a:buAutoNum type="arabicPeriod"/>
            </a:pPr>
            <a:r>
              <a:rPr lang="en-US" b="0" i="0" dirty="0">
                <a:solidFill>
                  <a:srgbClr val="000000"/>
                </a:solidFill>
                <a:effectLst/>
                <a:latin typeface="Trebuchet MS" panose="020B0603020202020204" pitchFamily="34" charset="0"/>
              </a:rPr>
              <a:t>The </a:t>
            </a:r>
            <a:r>
              <a:rPr lang="en-US" b="0" i="0" dirty="0" err="1">
                <a:solidFill>
                  <a:srgbClr val="000000"/>
                </a:solidFill>
                <a:effectLst/>
                <a:latin typeface="Trebuchet MS" panose="020B0603020202020204" pitchFamily="34" charset="0"/>
              </a:rPr>
              <a:t>ReadingNotes</a:t>
            </a:r>
            <a:r>
              <a:rPr lang="en-US" b="0" i="0" dirty="0">
                <a:solidFill>
                  <a:srgbClr val="000000"/>
                </a:solidFill>
                <a:effectLst/>
                <a:latin typeface="Trebuchet MS" panose="020B0603020202020204" pitchFamily="34" charset="0"/>
              </a:rPr>
              <a:t> Builder contains:</a:t>
            </a:r>
            <a:br>
              <a:rPr lang="en-US" dirty="0"/>
            </a:br>
            <a:r>
              <a:rPr lang="en-US" b="0" i="0" dirty="0">
                <a:solidFill>
                  <a:srgbClr val="000000"/>
                </a:solidFill>
                <a:effectLst/>
                <a:latin typeface="Trebuchet MS" panose="020B0603020202020204" pitchFamily="34" charset="0"/>
              </a:rPr>
              <a:t>Initial Trigger when a file is created in an OneDrive folder.</a:t>
            </a:r>
          </a:p>
          <a:p>
            <a:pPr algn="l">
              <a:buFont typeface="+mj-lt"/>
              <a:buAutoNum type="arabicPeriod"/>
            </a:pPr>
            <a:r>
              <a:rPr lang="en-US" b="0" i="0" dirty="0">
                <a:solidFill>
                  <a:srgbClr val="000000"/>
                </a:solidFill>
                <a:effectLst/>
                <a:latin typeface="Trebuchet MS" panose="020B0603020202020204" pitchFamily="34" charset="0"/>
              </a:rPr>
              <a:t>Create a copy of the file in an Azure Blob storage.</a:t>
            </a:r>
          </a:p>
          <a:p>
            <a:pPr algn="l">
              <a:buFont typeface="+mj-lt"/>
              <a:buAutoNum type="arabicPeriod"/>
            </a:pPr>
            <a:r>
              <a:rPr lang="en-US" b="0" i="0" dirty="0">
                <a:solidFill>
                  <a:srgbClr val="000000"/>
                </a:solidFill>
                <a:effectLst/>
                <a:latin typeface="Trebuchet MS" panose="020B0603020202020204" pitchFamily="34" charset="0"/>
              </a:rPr>
              <a:t>Delete the file in OneDrive.</a:t>
            </a:r>
          </a:p>
          <a:p>
            <a:pPr algn="l">
              <a:buFont typeface="+mj-lt"/>
              <a:buAutoNum type="arabicPeriod"/>
            </a:pPr>
            <a:r>
              <a:rPr lang="en-US" b="0" i="0" dirty="0">
                <a:solidFill>
                  <a:srgbClr val="000000"/>
                </a:solidFill>
                <a:effectLst/>
                <a:latin typeface="Trebuchet MS" panose="020B0603020202020204" pitchFamily="34" charset="0"/>
              </a:rPr>
              <a:t>Get the configuration file from Azure blob storage.</a:t>
            </a:r>
          </a:p>
          <a:p>
            <a:pPr algn="l">
              <a:buFont typeface="+mj-lt"/>
              <a:buAutoNum type="arabicPeriod"/>
            </a:pPr>
            <a:r>
              <a:rPr lang="en-US" b="0" i="0" dirty="0">
                <a:solidFill>
                  <a:srgbClr val="000000"/>
                </a:solidFill>
                <a:effectLst/>
                <a:latin typeface="Trebuchet MS" panose="020B0603020202020204" pitchFamily="34" charset="0"/>
              </a:rPr>
              <a:t>Call the API App responsible for parsing the file and extract the recent clippings.</a:t>
            </a:r>
          </a:p>
          <a:p>
            <a:pPr algn="l">
              <a:buFont typeface="+mj-lt"/>
              <a:buAutoNum type="arabicPeriod"/>
            </a:pPr>
            <a:r>
              <a:rPr lang="en-US" b="0" i="0" dirty="0">
                <a:solidFill>
                  <a:srgbClr val="000000"/>
                </a:solidFill>
                <a:effectLst/>
                <a:latin typeface="Trebuchet MS" panose="020B0603020202020204" pitchFamily="34" charset="0"/>
              </a:rPr>
              <a:t>Call the child Logic App for every clipping returned in the previous steps (foreach loop).</a:t>
            </a:r>
          </a:p>
          <a:p>
            <a:pPr marL="742950" lvl="1" indent="-285750" algn="l">
              <a:buFont typeface="+mj-lt"/>
              <a:buAutoNum type="arabicPeriod"/>
            </a:pPr>
            <a:r>
              <a:rPr lang="en-US" b="0" i="0" dirty="0">
                <a:solidFill>
                  <a:srgbClr val="000000"/>
                </a:solidFill>
                <a:effectLst/>
                <a:latin typeface="Trebuchet MS" panose="020B0603020202020204" pitchFamily="34" charset="0"/>
              </a:rPr>
              <a:t>A. Trigger of the Child Logic App.</a:t>
            </a:r>
          </a:p>
          <a:p>
            <a:pPr marL="742950" lvl="1" indent="-285750" algn="l">
              <a:buFont typeface="+mj-lt"/>
              <a:buAutoNum type="arabicPeriod"/>
            </a:pPr>
            <a:r>
              <a:rPr lang="en-US" b="0" i="0" dirty="0">
                <a:solidFill>
                  <a:srgbClr val="000000"/>
                </a:solidFill>
                <a:effectLst/>
                <a:latin typeface="Trebuchet MS" panose="020B0603020202020204" pitchFamily="34" charset="0"/>
              </a:rPr>
              <a:t>B. Call the API App responsible for searching in the online bookmark collection and return the URL of the article/ post.</a:t>
            </a:r>
          </a:p>
          <a:p>
            <a:pPr marL="742950" lvl="1" indent="-285750" algn="l">
              <a:buFont typeface="+mj-lt"/>
              <a:buAutoNum type="arabicPeriod"/>
            </a:pPr>
            <a:r>
              <a:rPr lang="en-US" b="0" i="0" dirty="0">
                <a:solidFill>
                  <a:srgbClr val="000000"/>
                </a:solidFill>
                <a:effectLst/>
                <a:latin typeface="Trebuchet MS" panose="020B0603020202020204" pitchFamily="34" charset="0"/>
              </a:rPr>
              <a:t>C. Call Azure Function App responsible for extracting tags from the note.</a:t>
            </a:r>
          </a:p>
          <a:p>
            <a:pPr marL="742950" lvl="1" indent="-285750" algn="l">
              <a:buFont typeface="+mj-lt"/>
              <a:buAutoNum type="arabicPeriod"/>
            </a:pPr>
            <a:r>
              <a:rPr lang="en-US" b="0" i="0" dirty="0">
                <a:solidFill>
                  <a:srgbClr val="000000"/>
                </a:solidFill>
                <a:effectLst/>
                <a:latin typeface="Trebuchet MS" panose="020B0603020202020204" pitchFamily="34" charset="0"/>
              </a:rPr>
              <a:t>D. Call Azure Function App responsible for converting the object in json.</a:t>
            </a:r>
          </a:p>
          <a:p>
            <a:pPr marL="742950" lvl="1" indent="-285750" algn="l">
              <a:buFont typeface="+mj-lt"/>
              <a:buAutoNum type="arabicPeriod"/>
            </a:pPr>
            <a:r>
              <a:rPr lang="en-US" b="0" i="0" dirty="0">
                <a:solidFill>
                  <a:srgbClr val="000000"/>
                </a:solidFill>
                <a:effectLst/>
                <a:latin typeface="Trebuchet MS" panose="020B0603020202020204" pitchFamily="34" charset="0"/>
              </a:rPr>
              <a:t>E. Saves the json object in a file in Azure blob storage.</a:t>
            </a:r>
          </a:p>
          <a:p>
            <a:pPr marL="742950" lvl="1" indent="-285750" algn="l">
              <a:buFont typeface="+mj-lt"/>
              <a:buAutoNum type="arabicPeriod"/>
            </a:pPr>
            <a:r>
              <a:rPr lang="en-US" b="0" i="0" dirty="0">
                <a:solidFill>
                  <a:srgbClr val="000000"/>
                </a:solidFill>
                <a:effectLst/>
                <a:latin typeface="Trebuchet MS" panose="020B0603020202020204" pitchFamily="34" charset="0"/>
              </a:rPr>
              <a:t>F. Gets the updated configuration file.</a:t>
            </a:r>
          </a:p>
          <a:p>
            <a:pPr marL="742950" lvl="1" indent="-285750" algn="l">
              <a:buFont typeface="+mj-lt"/>
              <a:buAutoNum type="arabicPeriod"/>
            </a:pPr>
            <a:r>
              <a:rPr lang="en-US" b="0" i="0" dirty="0">
                <a:solidFill>
                  <a:srgbClr val="000000"/>
                </a:solidFill>
                <a:effectLst/>
                <a:latin typeface="Trebuchet MS" panose="020B0603020202020204" pitchFamily="34" charset="0"/>
              </a:rPr>
              <a:t>G. Call Azure Function App responsible for keeping the latest note date.</a:t>
            </a:r>
          </a:p>
          <a:p>
            <a:pPr marL="742950" lvl="1" indent="-285750" algn="l">
              <a:buFont typeface="+mj-lt"/>
              <a:buAutoNum type="arabicPeriod"/>
            </a:pPr>
            <a:r>
              <a:rPr lang="en-US" b="0" i="0" dirty="0">
                <a:solidFill>
                  <a:srgbClr val="000000"/>
                </a:solidFill>
                <a:effectLst/>
                <a:latin typeface="Trebuchet MS" panose="020B0603020202020204" pitchFamily="34" charset="0"/>
              </a:rPr>
              <a:t>H. Update the configuration with the latest date.</a:t>
            </a:r>
          </a:p>
          <a:p>
            <a:pPr marL="742950" lvl="1" indent="-285750" algn="l">
              <a:buFont typeface="+mj-lt"/>
              <a:buAutoNum type="arabicPeriod"/>
            </a:pPr>
            <a:r>
              <a:rPr lang="en-US" b="0" i="0" dirty="0">
                <a:solidFill>
                  <a:srgbClr val="000000"/>
                </a:solidFill>
                <a:effectLst/>
                <a:latin typeface="Trebuchet MS" panose="020B0603020202020204" pitchFamily="34" charset="0"/>
              </a:rPr>
              <a:t>I. Return an HTTP 200 code, so the parent Logic App knows the work is done.</a:t>
            </a:r>
          </a:p>
          <a:p>
            <a:pPr algn="l">
              <a:buFont typeface="+mj-lt"/>
              <a:buAutoNum type="arabicPeriod"/>
            </a:pPr>
            <a:r>
              <a:rPr lang="en-US" b="0" i="0" dirty="0">
                <a:solidFill>
                  <a:srgbClr val="000000"/>
                </a:solidFill>
                <a:effectLst/>
                <a:latin typeface="Trebuchet MS" panose="020B0603020202020204" pitchFamily="34" charset="0"/>
              </a:rPr>
              <a:t>Call the API App responsible for building the final markdown file.</a:t>
            </a:r>
          </a:p>
          <a:p>
            <a:pPr algn="l">
              <a:buFont typeface="+mj-lt"/>
              <a:buAutoNum type="arabicPeriod"/>
            </a:pPr>
            <a:r>
              <a:rPr lang="en-US" b="0" i="0" dirty="0">
                <a:solidFill>
                  <a:srgbClr val="000000"/>
                </a:solidFill>
                <a:effectLst/>
                <a:latin typeface="Trebuchet MS" panose="020B0603020202020204" pitchFamily="34" charset="0"/>
              </a:rPr>
              <a:t>Save the markdown file to an Azure blob storage that was returned at the previous step.</a:t>
            </a:r>
          </a:p>
          <a:p>
            <a:pPr algn="l">
              <a:buFont typeface="+mj-lt"/>
              <a:buAutoNum type="arabicPeriod"/>
            </a:pPr>
            <a:r>
              <a:rPr lang="en-US" b="0" i="0" dirty="0">
                <a:solidFill>
                  <a:srgbClr val="000000"/>
                </a:solidFill>
                <a:effectLst/>
                <a:latin typeface="Trebuchet MS" panose="020B0603020202020204" pitchFamily="34" charset="0"/>
              </a:rPr>
              <a:t>Update the config final.</a:t>
            </a:r>
          </a:p>
          <a:p>
            <a:endParaRPr lang="en-CA" dirty="0"/>
          </a:p>
          <a:p>
            <a:endParaRPr lang="en-GB" dirty="0"/>
          </a:p>
        </p:txBody>
      </p:sp>
      <p:sp>
        <p:nvSpPr>
          <p:cNvPr id="4" name="Footer Placeholder 3"/>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17-Oct-21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5"/>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656097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BCB70FB2-D613-4CE4-A95C-BE8A2C6AC4D0}"/>
              </a:ext>
            </a:extLst>
          </p:cNvPr>
          <p:cNvSpPr>
            <a:spLocks noGrp="1"/>
          </p:cNvSpPr>
          <p:nvPr>
            <p:ph type="body" idx="1"/>
          </p:nvPr>
        </p:nvSpPr>
        <p:spPr/>
        <p:txBody>
          <a:bodyPr/>
          <a:lstStyle/>
          <a:p>
            <a:r>
              <a:rPr lang="en-US" dirty="0"/>
              <a:t>JavaScript Function Demo</a:t>
            </a:r>
          </a:p>
          <a:p>
            <a:endParaRPr lang="en-GB" dirty="0"/>
          </a:p>
          <a:p>
            <a:endParaRPr lang="en-GB" dirty="0"/>
          </a:p>
          <a:p>
            <a:r>
              <a:rPr lang="en-CA" dirty="0"/>
              <a:t>Of course you could deploy manually using right-click and a few manual way. It worked well and it’s perfectly fine when developing, nut it doesn’t scale very well.</a:t>
            </a:r>
          </a:p>
          <a:p>
            <a:r>
              <a:rPr lang="en-CA" dirty="0"/>
              <a:t>Let’s me show you how easy it is to setup quickly a Continuous integration, and continuous deployment (CI/CD) with GitHub.</a:t>
            </a:r>
            <a:endParaRPr lang="en-US" dirty="0"/>
          </a:p>
          <a:p>
            <a:endParaRPr lang="en-GB" dirty="0"/>
          </a:p>
        </p:txBody>
      </p:sp>
    </p:spTree>
    <p:extLst>
      <p:ext uri="{BB962C8B-B14F-4D97-AF65-F5344CB8AC3E}">
        <p14:creationId xmlns:p14="http://schemas.microsoft.com/office/powerpoint/2010/main" val="337478543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27025" y="696913"/>
            <a:ext cx="6203950" cy="3486150"/>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454000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27025" y="696913"/>
            <a:ext cx="6203950" cy="3486150"/>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2447123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27025" y="696913"/>
            <a:ext cx="6203950" cy="3486150"/>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418750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900" dirty="0"/>
              <a:t>How Cloud Can Help DevOps Transformation</a:t>
            </a:r>
            <a:endParaRPr lang="en-GB" dirty="0"/>
          </a:p>
        </p:txBody>
      </p:sp>
      <p:sp>
        <p:nvSpPr>
          <p:cNvPr id="4" name="Footer Placeholder 3"/>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17-Oct-21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5"/>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0144430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17-Oct-21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5"/>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9738986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900"/>
              <a:t>How Cloud Can Help DevOps Transformation</a:t>
            </a:r>
            <a:endParaRPr lang="en-GB"/>
          </a:p>
        </p:txBody>
      </p:sp>
      <p:sp>
        <p:nvSpPr>
          <p:cNvPr id="4" name="Footer Placeholder 3"/>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17-Oct-21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5"/>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2741765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Footer Placeholder 3"/>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17-Oct-21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5"/>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73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7103521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900" dirty="0"/>
              <a:t>How Cloud Can Help DevOps Transformation</a:t>
            </a:r>
            <a:endParaRPr lang="en-GB" dirty="0"/>
          </a:p>
        </p:txBody>
      </p:sp>
      <p:sp>
        <p:nvSpPr>
          <p:cNvPr id="4" name="Footer Placeholder 3"/>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17-Oct-21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5"/>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4292875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endParaRPr lang="en-US" dirty="0"/>
          </a:p>
        </p:txBody>
      </p:sp>
      <p:sp>
        <p:nvSpPr>
          <p:cNvPr id="4" name="Footer Placeholder 3"/>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17-Oct-21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5"/>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75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8435268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a:solidFill>
                  <a:schemeClr val="tx1"/>
                </a:solidFill>
                <a:effectLst/>
                <a:latin typeface="Segoe UI" panose="020B0502040204020203" pitchFamily="34" charset="0"/>
                <a:ea typeface="+mn-ea"/>
                <a:cs typeface="+mn-cs"/>
              </a:rPr>
              <a:t>App Service is a fully managed compute platform that is optimized for hosting websites and web applications.  </a:t>
            </a:r>
          </a:p>
          <a:p>
            <a:r>
              <a:rPr lang="en-US" sz="900" b="0" i="0" kern="1200" dirty="0">
                <a:solidFill>
                  <a:schemeClr val="tx1"/>
                </a:solidFill>
                <a:effectLst/>
                <a:latin typeface="Segoe UI" panose="020B0502040204020203" pitchFamily="34" charset="0"/>
                <a:ea typeface="+mn-ea"/>
                <a:cs typeface="+mn-cs"/>
              </a:rPr>
              <a:t>Customers can use App Service on Linux to host web apps natively on Linux for supported application stacks. </a:t>
            </a:r>
          </a:p>
          <a:p>
            <a:r>
              <a:rPr lang="en-US" sz="900" b="0" i="0" kern="1200" dirty="0">
                <a:solidFill>
                  <a:schemeClr val="tx1"/>
                </a:solidFill>
                <a:effectLst/>
                <a:latin typeface="Segoe UI" panose="020B0502040204020203" pitchFamily="34" charset="0"/>
                <a:ea typeface="+mn-ea"/>
                <a:cs typeface="+mn-cs"/>
              </a:rPr>
              <a:t>Can all be run natively or within containers.</a:t>
            </a:r>
            <a:endParaRPr lang="en-US" dirty="0"/>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endParaRPr lang="en-US" dirty="0"/>
          </a:p>
        </p:txBody>
      </p:sp>
      <p:sp>
        <p:nvSpPr>
          <p:cNvPr id="4" name="Footer Placeholder 3"/>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17-Oct-21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5"/>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76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2963806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1" kern="1200" dirty="0">
                <a:solidFill>
                  <a:schemeClr val="tx1"/>
                </a:solidFill>
                <a:effectLst/>
                <a:latin typeface="Segoe UI" panose="020B0502040204020203" pitchFamily="34" charset="0"/>
                <a:ea typeface="+mn-ea"/>
                <a:cs typeface="+mn-cs"/>
              </a:rPr>
              <a:t>Azure App Service</a:t>
            </a:r>
            <a:r>
              <a:rPr lang="en-US" sz="882" b="0" i="0" kern="1200" dirty="0">
                <a:solidFill>
                  <a:schemeClr val="tx1"/>
                </a:solidFill>
                <a:effectLst/>
                <a:latin typeface="Segoe UI" panose="020B0502040204020203" pitchFamily="34" charset="0"/>
                <a:ea typeface="+mn-ea"/>
                <a:cs typeface="+mn-cs"/>
              </a:rPr>
              <a:t> is an HTTP-based service for hosting web applications, REST APIs, and mobile back ends. You can develop in your favorite language, be it .NET, .NET Core, Java, Ruby, Node.js, PHP, or Python. Applications run and scale with ease on both Windows and Linux-based environments.</a:t>
            </a:r>
          </a:p>
          <a:p>
            <a:endParaRPr lang="en-US" sz="882" b="0" i="0" kern="1200" dirty="0">
              <a:solidFill>
                <a:schemeClr val="tx1"/>
              </a:solidFill>
              <a:effectLst/>
              <a:latin typeface="Segoe UI" panose="020B0502040204020203" pitchFamily="34" charset="0"/>
              <a:ea typeface="+mn-ea"/>
              <a:cs typeface="+mn-cs"/>
            </a:endParaRPr>
          </a:p>
          <a:p>
            <a:endParaRPr lang="en-US" sz="882" b="0" i="0" kern="1200" dirty="0">
              <a:solidFill>
                <a:schemeClr val="tx1"/>
              </a:solidFill>
              <a:effectLst/>
              <a:latin typeface="Segoe UI" panose="020B0502040204020203" pitchFamily="34" charset="0"/>
              <a:ea typeface="+mn-ea"/>
              <a:cs typeface="+mn-cs"/>
            </a:endParaRPr>
          </a:p>
          <a:p>
            <a:r>
              <a:rPr lang="en-GB" sz="900" b="0" i="0" kern="1200" dirty="0">
                <a:solidFill>
                  <a:schemeClr val="tx1"/>
                </a:solidFill>
                <a:effectLst/>
                <a:latin typeface="Segoe UI Light" pitchFamily="34" charset="0"/>
                <a:ea typeface="+mn-ea"/>
                <a:cs typeface="+mn-cs"/>
              </a:rPr>
              <a:t>Enables automated deployments from GitHub, Azure DevOps, or any Git repo </a:t>
            </a:r>
            <a:r>
              <a:rPr lang="en-US" sz="900" b="0" i="0" kern="1200" dirty="0">
                <a:solidFill>
                  <a:schemeClr val="tx1"/>
                </a:solidFill>
                <a:effectLst/>
                <a:latin typeface="Segoe UI" panose="020B0502040204020203" pitchFamily="34" charset="0"/>
                <a:ea typeface="+mn-ea"/>
                <a:cs typeface="+mn-cs"/>
              </a:rPr>
              <a:t>even </a:t>
            </a:r>
            <a:r>
              <a:rPr lang="en-US" sz="900" b="0" i="0" kern="1200" dirty="0" err="1">
                <a:solidFill>
                  <a:schemeClr val="tx1"/>
                </a:solidFill>
                <a:effectLst/>
                <a:latin typeface="Segoe UI" panose="020B0502040204020203" pitchFamily="34" charset="0"/>
                <a:ea typeface="+mn-ea"/>
                <a:cs typeface="+mn-cs"/>
              </a:rPr>
              <a:t>DropBox</a:t>
            </a:r>
            <a:r>
              <a:rPr lang="en-US" sz="900" b="0" i="0" kern="1200" dirty="0">
                <a:solidFill>
                  <a:schemeClr val="tx1"/>
                </a:solidFill>
                <a:effectLst/>
                <a:latin typeface="Segoe UI" panose="020B0502040204020203" pitchFamily="34" charset="0"/>
                <a:ea typeface="+mn-ea"/>
                <a:cs typeface="+mn-cs"/>
              </a:rPr>
              <a:t>! </a:t>
            </a:r>
            <a:r>
              <a:rPr lang="en-GB" sz="900" b="0" i="0" kern="1200" dirty="0">
                <a:solidFill>
                  <a:schemeClr val="tx1"/>
                </a:solidFill>
                <a:effectLst/>
                <a:latin typeface="Segoe UI Light" pitchFamily="34" charset="0"/>
                <a:ea typeface="+mn-ea"/>
                <a:cs typeface="+mn-cs"/>
              </a:rPr>
              <a:t>to support a continuous deployment model.</a:t>
            </a:r>
          </a:p>
          <a:p>
            <a:endParaRPr lang="en-US" sz="882" b="0" i="0" kern="1200" dirty="0">
              <a:solidFill>
                <a:schemeClr val="tx1"/>
              </a:solidFill>
              <a:effectLst/>
              <a:latin typeface="Segoe UI" panose="020B0502040204020203" pitchFamily="34" charset="0"/>
              <a:ea typeface="+mn-ea"/>
              <a:cs typeface="+mn-cs"/>
            </a:endParaRPr>
          </a:p>
          <a:p>
            <a:r>
              <a:rPr lang="en-US" sz="882" b="0" i="0" kern="1200" dirty="0">
                <a:solidFill>
                  <a:schemeClr val="tx1"/>
                </a:solidFill>
                <a:effectLst/>
                <a:latin typeface="Segoe UI" panose="020B0502040204020203" pitchFamily="34" charset="0"/>
                <a:ea typeface="+mn-ea"/>
                <a:cs typeface="+mn-cs"/>
              </a:rPr>
              <a:t>Speak to slot deployments, scalability points, and that is </a:t>
            </a:r>
            <a:r>
              <a:rPr lang="en-US" sz="882" b="0" i="0" kern="1200" dirty="0" err="1">
                <a:solidFill>
                  <a:schemeClr val="tx1"/>
                </a:solidFill>
                <a:effectLst/>
                <a:latin typeface="Segoe UI" panose="020B0502040204020203" pitchFamily="34" charset="0"/>
                <a:ea typeface="+mn-ea"/>
                <a:cs typeface="+mn-cs"/>
              </a:rPr>
              <a:t>is</a:t>
            </a:r>
            <a:r>
              <a:rPr lang="en-US" sz="882" b="0" i="0" kern="1200" dirty="0">
                <a:solidFill>
                  <a:schemeClr val="tx1"/>
                </a:solidFill>
                <a:effectLst/>
                <a:latin typeface="Segoe UI" panose="020B0502040204020203" pitchFamily="34" charset="0"/>
                <a:ea typeface="+mn-ea"/>
                <a:cs typeface="+mn-cs"/>
              </a:rPr>
              <a:t> the basis for serverless apps too.</a:t>
            </a:r>
          </a:p>
          <a:p>
            <a:endParaRPr lang="en-US" sz="882" b="0" i="0" kern="1200" dirty="0">
              <a:solidFill>
                <a:schemeClr val="tx1"/>
              </a:solidFill>
              <a:effectLst/>
              <a:latin typeface="Segoe UI" panose="020B0502040204020203" pitchFamily="34" charset="0"/>
              <a:ea typeface="+mn-ea"/>
              <a:cs typeface="+mn-cs"/>
            </a:endParaRPr>
          </a:p>
          <a:p>
            <a:pPr marL="0" marR="0" lvl="0" indent="0" algn="l" defTabSz="932218" rtl="0" eaLnBrk="1" fontAlgn="auto" latinLnBrk="0" hangingPunct="1">
              <a:lnSpc>
                <a:spcPct val="90000"/>
              </a:lnSpc>
              <a:spcBef>
                <a:spcPts val="0"/>
              </a:spcBef>
              <a:spcAft>
                <a:spcPts val="340"/>
              </a:spcAft>
              <a:buClrTx/>
              <a:buSzTx/>
              <a:buFontTx/>
              <a:buNone/>
              <a:tabLst/>
              <a:defRPr/>
            </a:pPr>
            <a:r>
              <a:rPr lang="en-GB" sz="800" dirty="0">
                <a:hlinkClick r:id="rId3"/>
              </a:rPr>
              <a:t>https://www.dotnettricks.com/learn/azure/appservices</a:t>
            </a:r>
            <a:endParaRPr lang="en-GB" sz="800" dirty="0"/>
          </a:p>
          <a:p>
            <a:endParaRPr lang="en-US" sz="882" b="0" i="0" kern="1200" dirty="0">
              <a:solidFill>
                <a:schemeClr val="tx1"/>
              </a:solidFill>
              <a:effectLst/>
              <a:latin typeface="Segoe UI" panose="020B0502040204020203" pitchFamily="34" charset="0"/>
              <a:ea typeface="+mn-ea"/>
              <a:cs typeface="+mn-cs"/>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17-Oct-21 8:09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5726742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Footer Placeholder 3"/>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17-Oct-21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5"/>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78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0881388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sz="900" b="0" i="0" kern="1200" dirty="0">
                <a:solidFill>
                  <a:schemeClr val="tx1"/>
                </a:solidFill>
                <a:effectLst/>
                <a:latin typeface="Segoe UI" panose="020B0502040204020203" pitchFamily="34" charset="0"/>
                <a:ea typeface="+mn-ea"/>
                <a:cs typeface="+mn-cs"/>
              </a:rPr>
              <a:t>Just pull container images from Docker Hub or a private Azure Container Registry, and Web App for Containers will deploy the containerized app with your preferred dependencies to production in seconds.</a:t>
            </a:r>
          </a:p>
          <a:p>
            <a:pPr marL="171450" indent="-171450">
              <a:buFontTx/>
              <a:buChar char="-"/>
            </a:pPr>
            <a:r>
              <a:rPr lang="en-US" sz="900" b="0" i="0" kern="1200" dirty="0">
                <a:solidFill>
                  <a:schemeClr val="tx1"/>
                </a:solidFill>
                <a:effectLst/>
                <a:latin typeface="Segoe UI" panose="020B0502040204020203" pitchFamily="34" charset="0"/>
                <a:ea typeface="+mn-ea"/>
                <a:cs typeface="+mn-cs"/>
              </a:rPr>
              <a:t> Simplify your container image deployments through CI/CD) capabilities with Docker Hub, Azure Container Registry, and  DevOps. App Service creates an association with the selected repository, so your apps are updated each time your source code changes.</a:t>
            </a:r>
          </a:p>
          <a:p>
            <a:pPr marL="171450" indent="-171450">
              <a:buFontTx/>
              <a:buChar char="-"/>
            </a:pPr>
            <a:r>
              <a:rPr lang="en-US" dirty="0"/>
              <a:t>Scaling based on load; CPU, RAM etc. Load balancing is handled, Can be overridden manually with CLI or in the portal.</a:t>
            </a: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endParaRPr lang="en-US" dirty="0"/>
          </a:p>
        </p:txBody>
      </p:sp>
      <p:sp>
        <p:nvSpPr>
          <p:cNvPr id="4" name="Footer Placeholder 3"/>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17-Oct-21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5"/>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79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6053476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All application service that works as PaaS and don’t need to deal with infrastructure, like Web apps, Mobile apps , etc</a:t>
            </a:r>
          </a:p>
          <a:p>
            <a:endParaRPr lang="en-GB" dirty="0"/>
          </a:p>
          <a:p>
            <a:r>
              <a:rPr lang="en-GB" sz="900" b="0" i="0" kern="1200" dirty="0">
                <a:solidFill>
                  <a:schemeClr val="tx1"/>
                </a:solidFill>
                <a:effectLst/>
                <a:latin typeface="Segoe UI Light" pitchFamily="34" charset="0"/>
                <a:ea typeface="+mn-ea"/>
                <a:cs typeface="+mn-cs"/>
              </a:rPr>
              <a:t>This platform as a service (PaaS) allows you to focus on the website and API logic while Azure handles the infrastructure to run and scale your web applications.</a:t>
            </a:r>
            <a:endParaRPr lang="en-GB" dirty="0"/>
          </a:p>
        </p:txBody>
      </p:sp>
      <p:sp>
        <p:nvSpPr>
          <p:cNvPr id="4" name="Footer Placeholder 3"/>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17-Oct-21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5"/>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80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340097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900" dirty="0"/>
              <a:t>How Cloud Can Help DevOps Transformation</a:t>
            </a:r>
            <a:endParaRPr lang="en-GB" dirty="0"/>
          </a:p>
        </p:txBody>
      </p:sp>
      <p:sp>
        <p:nvSpPr>
          <p:cNvPr id="4" name="Footer Placeholder 3"/>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17-Oct-21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5"/>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4031789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Footer Placeholder 3"/>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17-Oct-21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5"/>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81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9757610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BCB70FB2-D613-4CE4-A95C-BE8A2C6AC4D0}"/>
              </a:ext>
            </a:extLst>
          </p:cNvPr>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2984151918"/>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27025" y="696913"/>
            <a:ext cx="6203950" cy="3486150"/>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9838283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27025" y="696913"/>
            <a:ext cx="6203950" cy="3486150"/>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7850344"/>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27025" y="696913"/>
            <a:ext cx="6203950" cy="3486150"/>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1228702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27025" y="696913"/>
            <a:ext cx="6203950" cy="3486150"/>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16631781"/>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27025" y="696913"/>
            <a:ext cx="6203950" cy="3486150"/>
          </a:xfrm>
        </p:spPr>
      </p:sp>
      <p:sp>
        <p:nvSpPr>
          <p:cNvPr id="3" name="Notes Placeholder 2"/>
          <p:cNvSpPr>
            <a:spLocks noGrp="1"/>
          </p:cNvSpPr>
          <p:nvPr>
            <p:ph type="body" idx="1"/>
          </p:nvPr>
        </p:nvSpPr>
        <p:spPr/>
        <p:txBody>
          <a:bodyPr/>
          <a:lstStyle/>
          <a:p>
            <a:r>
              <a:rPr lang="en-GB" dirty="0">
                <a:hlinkClick r:id="rId3"/>
              </a:rPr>
              <a:t>https://docs.microsoft.com/en-us/azure/app-service/app-service-web-tutorial-custom-domain</a:t>
            </a:r>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82663979"/>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17-Oct-21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5"/>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88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24906791"/>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900"/>
              <a:t>How Cloud Can Help DevOps Transformation</a:t>
            </a:r>
            <a:endParaRPr lang="en-GB"/>
          </a:p>
        </p:txBody>
      </p:sp>
      <p:sp>
        <p:nvSpPr>
          <p:cNvPr id="4" name="Footer Placeholder 3"/>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17-Oct-21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5"/>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89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99808804"/>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Footer Placeholder 3"/>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17-Oct-21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5"/>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90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789416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900" dirty="0"/>
              <a:t>How Cloud Can Help DevOps Transformation</a:t>
            </a:r>
            <a:endParaRPr lang="en-GB" dirty="0"/>
          </a:p>
        </p:txBody>
      </p:sp>
      <p:sp>
        <p:nvSpPr>
          <p:cNvPr id="4" name="Footer Placeholder 3"/>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17-Oct-21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5"/>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02430439"/>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900" dirty="0"/>
              <a:t>How Cloud Can Help DevOps Transformation</a:t>
            </a:r>
            <a:endParaRPr lang="en-GB" dirty="0"/>
          </a:p>
        </p:txBody>
      </p:sp>
      <p:sp>
        <p:nvSpPr>
          <p:cNvPr id="4" name="Footer Placeholder 3"/>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17-Oct-21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5"/>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91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63062500"/>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900" b="0" i="0" kern="1200" dirty="0">
                <a:solidFill>
                  <a:schemeClr val="tx1"/>
                </a:solidFill>
                <a:effectLst/>
                <a:latin typeface="Segoe UI Light" pitchFamily="34" charset="0"/>
                <a:ea typeface="+mn-ea"/>
                <a:cs typeface="+mn-cs"/>
              </a:rPr>
              <a:t>Azure Container Instances (ACI) offers the fastest and simplest way to run a container in Azure. You don't have to manage any virtual machines or configure any additional services. It is a PaaS offering that allows you to upload your containers and execute them directly with automatic elastic scale.</a:t>
            </a:r>
            <a:endParaRPr lang="en-US" dirty="0"/>
          </a:p>
        </p:txBody>
      </p:sp>
      <p:sp>
        <p:nvSpPr>
          <p:cNvPr id="4" name="Footer Placeholder 3"/>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17-Oct-21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5"/>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92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93255816"/>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You can start a container using a single command. This command can be run on the command line, Azure DevOps, </a:t>
            </a:r>
            <a:r>
              <a:rPr lang="en-US" dirty="0" err="1"/>
              <a:t>LogicApps</a:t>
            </a:r>
            <a:r>
              <a:rPr lang="en-US" dirty="0"/>
              <a:t>; many options.</a:t>
            </a:r>
          </a:p>
          <a:p>
            <a:pPr marL="171450" indent="-171450">
              <a:buFontTx/>
              <a:buChar char="-"/>
            </a:pPr>
            <a:r>
              <a:rPr lang="en-US" dirty="0"/>
              <a:t>Per second billing, Only be charged for the time the container is running.</a:t>
            </a:r>
          </a:p>
          <a:p>
            <a:pPr marL="171450" indent="-171450">
              <a:buFontTx/>
              <a:buChar char="-"/>
            </a:pPr>
            <a:r>
              <a:rPr lang="en-US" dirty="0"/>
              <a:t>Just run the container, there is no infrastructure to manage.</a:t>
            </a:r>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17-Oct-21 8:09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7090550"/>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 is the shorthand for --name, as is –g for --resource-group</a:t>
            </a:r>
          </a:p>
          <a:p>
            <a:endParaRPr lang="en-US" dirty="0"/>
          </a:p>
          <a:p>
            <a:r>
              <a:rPr lang="en-US" dirty="0"/>
              <a:t>Creating an instance is easy in single command. Well in this case, 2 commands because we must create a resource group ( a logical grouping of assets or objects) </a:t>
            </a:r>
          </a:p>
          <a:p>
            <a:endParaRPr lang="en-US" dirty="0"/>
          </a:p>
          <a:p>
            <a:r>
              <a:rPr lang="en-US" dirty="0"/>
              <a:t>The </a:t>
            </a:r>
            <a:r>
              <a:rPr lang="en-US" dirty="0" err="1"/>
              <a:t>ip</a:t>
            </a:r>
            <a:r>
              <a:rPr lang="en-US" dirty="0"/>
              <a:t>-address option is set to public so the instance is available externally.</a:t>
            </a: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endParaRPr lang="en-US" dirty="0"/>
          </a:p>
        </p:txBody>
      </p:sp>
      <p:sp>
        <p:nvSpPr>
          <p:cNvPr id="4" name="Footer Placeholder 3"/>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17-Oct-21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5"/>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94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67677822"/>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the container Is created, the output (snippet here) contains a lot of information but the important piece is the IP which we can either use curl to get the results or </a:t>
            </a:r>
          </a:p>
          <a:p>
            <a:r>
              <a:rPr lang="en-US" dirty="0"/>
              <a:t>Open browser to view the results.</a:t>
            </a: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endParaRPr lang="en-US" dirty="0"/>
          </a:p>
        </p:txBody>
      </p:sp>
      <p:sp>
        <p:nvSpPr>
          <p:cNvPr id="4" name="Footer Placeholder 3"/>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17-Oct-21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5"/>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95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76875708"/>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dirty="0"/>
              <a:t>If you need these features, you probably need an orchestrator – see Kubernetes via AKS</a:t>
            </a: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endParaRPr lang="en-US" dirty="0"/>
          </a:p>
        </p:txBody>
      </p:sp>
      <p:sp>
        <p:nvSpPr>
          <p:cNvPr id="4" name="Footer Placeholder 3"/>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17-Oct-21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5"/>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96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57993144"/>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BCB70FB2-D613-4CE4-A95C-BE8A2C6AC4D0}"/>
              </a:ext>
            </a:extLst>
          </p:cNvPr>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4111164912"/>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27025" y="696913"/>
            <a:ext cx="6203950" cy="3486150"/>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61998345"/>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27025" y="696913"/>
            <a:ext cx="6203950" cy="3486150"/>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81517369"/>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17-Oct-21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5"/>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100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1919899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9.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0.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3.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4.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5.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6.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emf"/><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9.xml"/><Relationship Id="rId5" Type="http://schemas.openxmlformats.org/officeDocument/2006/relationships/image" Target="../media/image5.png"/><Relationship Id="rId4"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3_Title &amp; Non-Bulleted Text (1)">
    <p:bg>
      <p:bgPr>
        <a:solidFill>
          <a:schemeClr val="tx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D4F24C3-883C-4BAD-A92F-A62E5180FEB2}"/>
              </a:ext>
            </a:extLst>
          </p:cNvPr>
          <p:cNvSpPr/>
          <p:nvPr userDrawn="1"/>
        </p:nvSpPr>
        <p:spPr bwMode="auto">
          <a:xfrm>
            <a:off x="0" y="0"/>
            <a:ext cx="12436475" cy="1131094"/>
          </a:xfrm>
          <a:prstGeom prst="rect">
            <a:avLst/>
          </a:prstGeom>
          <a:solidFill>
            <a:srgbClr val="92D050"/>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a:extLst>
              <a:ext uri="{FF2B5EF4-FFF2-40B4-BE49-F238E27FC236}">
                <a16:creationId xmlns:a16="http://schemas.microsoft.com/office/drawing/2014/main" id="{51D88CA2-FE37-47FC-98B2-665E28239DB1}"/>
              </a:ext>
            </a:extLst>
          </p:cNvPr>
          <p:cNvSpPr/>
          <p:nvPr userDrawn="1"/>
        </p:nvSpPr>
        <p:spPr bwMode="auto">
          <a:xfrm>
            <a:off x="0" y="6691648"/>
            <a:ext cx="12436475" cy="294940"/>
          </a:xfrm>
          <a:prstGeom prst="rect">
            <a:avLst/>
          </a:prstGeom>
          <a:solidFill>
            <a:srgbClr val="92D050"/>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a:xfrm>
            <a:off x="274640" y="294942"/>
            <a:ext cx="11889564" cy="916534"/>
          </a:xfrm>
        </p:spPr>
        <p:txBody>
          <a:bodyPr/>
          <a:lstStyle>
            <a:lvl1pPr>
              <a:defRPr sz="4800">
                <a:solidFill>
                  <a:schemeClr val="tx1"/>
                </a:solidFill>
              </a:defRPr>
            </a:lvl1pPr>
          </a:lstStyle>
          <a:p>
            <a:r>
              <a:rPr lang="en-US" dirty="0"/>
              <a:t>Click to edit Master title style</a:t>
            </a:r>
          </a:p>
        </p:txBody>
      </p:sp>
      <p:sp>
        <p:nvSpPr>
          <p:cNvPr id="5" name="Text Placeholder 3"/>
          <p:cNvSpPr>
            <a:spLocks noGrp="1"/>
          </p:cNvSpPr>
          <p:nvPr>
            <p:ph type="body" sz="quarter" idx="13"/>
          </p:nvPr>
        </p:nvSpPr>
        <p:spPr>
          <a:xfrm>
            <a:off x="274640" y="1816894"/>
            <a:ext cx="11889564" cy="2089706"/>
          </a:xfrm>
        </p:spPr>
        <p:txBody>
          <a:bodyPr/>
          <a:lstStyle>
            <a:lvl1pPr marL="0" indent="0">
              <a:buNone/>
              <a:defRPr>
                <a:solidFill>
                  <a:schemeClr val="bg1"/>
                </a:solidFill>
              </a:defRPr>
            </a:lvl1pPr>
            <a:lvl2pPr marL="28543" indent="0">
              <a:buNone/>
              <a:defRPr sz="1998"/>
            </a:lvl2pPr>
            <a:lvl3pPr marL="223590" indent="0">
              <a:buNone/>
              <a:defRPr sz="1998"/>
            </a:lvl3pPr>
            <a:lvl4pPr marL="475723" indent="0">
              <a:buNone/>
              <a:defRPr sz="1798"/>
            </a:lvl4pPr>
            <a:lvl5pPr marL="738957" indent="0">
              <a:buNone/>
              <a:defRPr sz="1798"/>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Rectangle 11">
            <a:extLst>
              <a:ext uri="{FF2B5EF4-FFF2-40B4-BE49-F238E27FC236}">
                <a16:creationId xmlns:a16="http://schemas.microsoft.com/office/drawing/2014/main" id="{F1BED56F-D821-4BC0-9D29-2884D40B1951}"/>
              </a:ext>
            </a:extLst>
          </p:cNvPr>
          <p:cNvSpPr/>
          <p:nvPr userDrawn="1"/>
        </p:nvSpPr>
        <p:spPr>
          <a:xfrm>
            <a:off x="24610" y="6669841"/>
            <a:ext cx="2626553" cy="338554"/>
          </a:xfrm>
          <a:prstGeom prst="rect">
            <a:avLst/>
          </a:prstGeom>
        </p:spPr>
        <p:txBody>
          <a:bodyPr wrap="none">
            <a:spAutoFit/>
          </a:bodyPr>
          <a:lstStyle/>
          <a:p>
            <a:pPr marL="0" marR="0" lvl="0" indent="0" algn="l" defTabSz="932218"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Gotham Black" panose="02000604040000020004" pitchFamily="50" charset="0"/>
                <a:ea typeface="+mn-ea"/>
                <a:cs typeface="+mn-cs"/>
              </a:rPr>
              <a:t>Azure &amp; DevOps Study Group</a:t>
            </a:r>
            <a:endParaRPr kumimoji="0" lang="en-GB" sz="16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16" name="Picture 15">
            <a:extLst>
              <a:ext uri="{FF2B5EF4-FFF2-40B4-BE49-F238E27FC236}">
                <a16:creationId xmlns:a16="http://schemas.microsoft.com/office/drawing/2014/main" id="{8DDE17DF-9F89-401F-BFED-563A71D33A85}"/>
              </a:ext>
            </a:extLst>
          </p:cNvPr>
          <p:cNvPicPr>
            <a:picLocks noChangeAspect="1"/>
          </p:cNvPicPr>
          <p:nvPr userDrawn="1"/>
        </p:nvPicPr>
        <p:blipFill rotWithShape="1">
          <a:blip r:embed="rId2"/>
          <a:srcRect/>
          <a:stretch/>
        </p:blipFill>
        <p:spPr>
          <a:xfrm>
            <a:off x="11376192" y="6720227"/>
            <a:ext cx="262462" cy="253221"/>
          </a:xfrm>
          <a:prstGeom prst="rect">
            <a:avLst/>
          </a:prstGeom>
        </p:spPr>
      </p:pic>
      <p:pic>
        <p:nvPicPr>
          <p:cNvPr id="17" name="Picture 6">
            <a:extLst>
              <a:ext uri="{FF2B5EF4-FFF2-40B4-BE49-F238E27FC236}">
                <a16:creationId xmlns:a16="http://schemas.microsoft.com/office/drawing/2014/main" id="{E72C1C68-2535-4D5B-87F2-27CFD04D5C3C}"/>
              </a:ext>
            </a:extLst>
          </p:cNvPr>
          <p:cNvPicPr>
            <a:picLocks noChangeAspect="1" noChangeArrowheads="1"/>
          </p:cNvPicPr>
          <p:nvPr userDrawn="1"/>
        </p:nvPicPr>
        <p:blipFill>
          <a:blip r:embed="rId3"/>
          <a:srcRect/>
          <a:stretch/>
        </p:blipFill>
        <p:spPr bwMode="auto">
          <a:xfrm>
            <a:off x="11735411" y="6708208"/>
            <a:ext cx="278473" cy="27896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8">
            <a:extLst>
              <a:ext uri="{FF2B5EF4-FFF2-40B4-BE49-F238E27FC236}">
                <a16:creationId xmlns:a16="http://schemas.microsoft.com/office/drawing/2014/main" id="{1C7D8A2B-9C1B-410F-9322-EC9A21222150}"/>
              </a:ext>
            </a:extLst>
          </p:cNvPr>
          <p:cNvPicPr>
            <a:picLocks noChangeAspect="1" noChangeArrowheads="1"/>
          </p:cNvPicPr>
          <p:nvPr userDrawn="1"/>
        </p:nvPicPr>
        <p:blipFill>
          <a:blip r:embed="rId4"/>
          <a:srcRect/>
          <a:stretch/>
        </p:blipFill>
        <p:spPr bwMode="auto">
          <a:xfrm flipH="1">
            <a:off x="12085637" y="6698683"/>
            <a:ext cx="287905" cy="28790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Microsoft Certified Trainer Network - Posts | Facebook">
            <a:extLst>
              <a:ext uri="{FF2B5EF4-FFF2-40B4-BE49-F238E27FC236}">
                <a16:creationId xmlns:a16="http://schemas.microsoft.com/office/drawing/2014/main" id="{DBF84CAA-3A9E-4F3B-BA66-A824E40C5C57}"/>
              </a:ext>
            </a:extLst>
          </p:cNvPr>
          <p:cNvPicPr>
            <a:picLocks noChangeAspect="1" noChangeArrowheads="1"/>
          </p:cNvPicPr>
          <p:nvPr userDrawn="1"/>
        </p:nvPicPr>
        <p:blipFill rotWithShape="1">
          <a:blip r:embed="rId5">
            <a:biLevel thresh="75000"/>
            <a:extLst>
              <a:ext uri="{28A0092B-C50C-407E-A947-70E740481C1C}">
                <a14:useLocalDpi xmlns:a14="http://schemas.microsoft.com/office/drawing/2010/main" val="0"/>
              </a:ext>
            </a:extLst>
          </a:blip>
          <a:srcRect t="3520" b="4386"/>
          <a:stretch/>
        </p:blipFill>
        <p:spPr bwMode="auto">
          <a:xfrm>
            <a:off x="11025966" y="6720227"/>
            <a:ext cx="278473" cy="2564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89930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5641CA4B-C816-4DD0-A8AA-9D2D5D9621A1}"/>
              </a:ext>
            </a:extLst>
          </p:cNvPr>
          <p:cNvSpPr/>
          <p:nvPr userDrawn="1"/>
        </p:nvSpPr>
        <p:spPr bwMode="auto">
          <a:xfrm>
            <a:off x="0" y="0"/>
            <a:ext cx="12436475" cy="1131094"/>
          </a:xfrm>
          <a:prstGeom prst="rect">
            <a:avLst/>
          </a:prstGeom>
          <a:solidFill>
            <a:srgbClr val="74B230"/>
          </a:solidFill>
          <a:ln>
            <a:noFill/>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rtl="0" eaLnBrk="1" fontAlgn="base" latinLnBrk="0" hangingPunct="1">
              <a:lnSpc>
                <a:spcPct val="90000"/>
              </a:lnSpc>
              <a:spcBef>
                <a:spcPct val="0"/>
              </a:spcBef>
              <a:spcAft>
                <a:spcPct val="0"/>
              </a:spcAft>
              <a:buClrTx/>
              <a:buSzTx/>
              <a:buFontTx/>
              <a:buNone/>
              <a:tabLst/>
              <a:defRPr/>
            </a:pPr>
            <a:endParaRPr kumimoji="0" lang="en-GB" sz="2397"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 name="Rectangle 21">
            <a:extLst>
              <a:ext uri="{FF2B5EF4-FFF2-40B4-BE49-F238E27FC236}">
                <a16:creationId xmlns:a16="http://schemas.microsoft.com/office/drawing/2014/main" id="{13369158-30AC-4AB9-B430-214083A5F073}"/>
              </a:ext>
            </a:extLst>
          </p:cNvPr>
          <p:cNvSpPr/>
          <p:nvPr userDrawn="1"/>
        </p:nvSpPr>
        <p:spPr bwMode="auto">
          <a:xfrm>
            <a:off x="0" y="6691648"/>
            <a:ext cx="12436475" cy="294940"/>
          </a:xfrm>
          <a:prstGeom prst="rect">
            <a:avLst/>
          </a:prstGeom>
          <a:solidFill>
            <a:srgbClr val="74B230"/>
          </a:solidFill>
          <a:ln>
            <a:noFill/>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rtl="0" eaLnBrk="1" fontAlgn="base" latinLnBrk="0" hangingPunct="1">
              <a:lnSpc>
                <a:spcPct val="90000"/>
              </a:lnSpc>
              <a:spcBef>
                <a:spcPct val="0"/>
              </a:spcBef>
              <a:spcAft>
                <a:spcPct val="0"/>
              </a:spcAft>
              <a:buClrTx/>
              <a:buSzTx/>
              <a:buFontTx/>
              <a:buNone/>
              <a:tabLst/>
              <a:defRPr/>
            </a:pPr>
            <a:endParaRPr kumimoji="0" lang="en-GB" sz="2397"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Rectangle 10">
            <a:extLst>
              <a:ext uri="{FF2B5EF4-FFF2-40B4-BE49-F238E27FC236}">
                <a16:creationId xmlns:a16="http://schemas.microsoft.com/office/drawing/2014/main" id="{737374E8-0569-49EE-A6A3-FEBF84DA2C19}"/>
              </a:ext>
            </a:extLst>
          </p:cNvPr>
          <p:cNvSpPr/>
          <p:nvPr userDrawn="1"/>
        </p:nvSpPr>
        <p:spPr bwMode="auto">
          <a:xfrm>
            <a:off x="0" y="6691648"/>
            <a:ext cx="12436475" cy="294940"/>
          </a:xfrm>
          <a:prstGeom prst="rect">
            <a:avLst/>
          </a:prstGeom>
          <a:solidFill>
            <a:srgbClr val="92D050"/>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1E0A8B10-8998-444C-9BC5-83EE1FF20732}"/>
              </a:ext>
            </a:extLst>
          </p:cNvPr>
          <p:cNvSpPr/>
          <p:nvPr userDrawn="1"/>
        </p:nvSpPr>
        <p:spPr>
          <a:xfrm>
            <a:off x="24610" y="6669841"/>
            <a:ext cx="2626553" cy="338554"/>
          </a:xfrm>
          <a:prstGeom prst="rect">
            <a:avLst/>
          </a:prstGeom>
        </p:spPr>
        <p:txBody>
          <a:bodyPr wrap="none">
            <a:spAutoFit/>
          </a:bodyPr>
          <a:lstStyle/>
          <a:p>
            <a:pPr marL="0" marR="0" lvl="0" indent="0" algn="l" defTabSz="932218"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Gotham Black" panose="02000604040000020004" pitchFamily="50" charset="0"/>
                <a:ea typeface="+mn-ea"/>
                <a:cs typeface="+mn-cs"/>
              </a:rPr>
              <a:t>Azure &amp; DevOps Study Group</a:t>
            </a:r>
            <a:endParaRPr kumimoji="0" lang="en-GB" sz="16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16" name="Picture 15">
            <a:extLst>
              <a:ext uri="{FF2B5EF4-FFF2-40B4-BE49-F238E27FC236}">
                <a16:creationId xmlns:a16="http://schemas.microsoft.com/office/drawing/2014/main" id="{2E30E18D-4B05-4347-9A34-FD32D45A9B85}"/>
              </a:ext>
            </a:extLst>
          </p:cNvPr>
          <p:cNvPicPr>
            <a:picLocks noChangeAspect="1"/>
          </p:cNvPicPr>
          <p:nvPr userDrawn="1"/>
        </p:nvPicPr>
        <p:blipFill rotWithShape="1">
          <a:blip r:embed="rId2"/>
          <a:srcRect/>
          <a:stretch/>
        </p:blipFill>
        <p:spPr>
          <a:xfrm>
            <a:off x="11376192" y="6720227"/>
            <a:ext cx="262462" cy="253221"/>
          </a:xfrm>
          <a:prstGeom prst="rect">
            <a:avLst/>
          </a:prstGeom>
        </p:spPr>
      </p:pic>
      <p:pic>
        <p:nvPicPr>
          <p:cNvPr id="17" name="Picture 6">
            <a:extLst>
              <a:ext uri="{FF2B5EF4-FFF2-40B4-BE49-F238E27FC236}">
                <a16:creationId xmlns:a16="http://schemas.microsoft.com/office/drawing/2014/main" id="{89ECDFA4-1FAC-4EB1-AE3D-62CD6FBEE2A3}"/>
              </a:ext>
            </a:extLst>
          </p:cNvPr>
          <p:cNvPicPr>
            <a:picLocks noChangeAspect="1" noChangeArrowheads="1"/>
          </p:cNvPicPr>
          <p:nvPr userDrawn="1"/>
        </p:nvPicPr>
        <p:blipFill>
          <a:blip r:embed="rId3"/>
          <a:srcRect/>
          <a:stretch/>
        </p:blipFill>
        <p:spPr bwMode="auto">
          <a:xfrm>
            <a:off x="11735411" y="6708208"/>
            <a:ext cx="278473" cy="27896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8">
            <a:extLst>
              <a:ext uri="{FF2B5EF4-FFF2-40B4-BE49-F238E27FC236}">
                <a16:creationId xmlns:a16="http://schemas.microsoft.com/office/drawing/2014/main" id="{A1A90C7E-E0DC-4D84-BF71-8E5AC77E13A5}"/>
              </a:ext>
            </a:extLst>
          </p:cNvPr>
          <p:cNvPicPr>
            <a:picLocks noChangeAspect="1" noChangeArrowheads="1"/>
          </p:cNvPicPr>
          <p:nvPr userDrawn="1"/>
        </p:nvPicPr>
        <p:blipFill>
          <a:blip r:embed="rId4"/>
          <a:srcRect/>
          <a:stretch/>
        </p:blipFill>
        <p:spPr bwMode="auto">
          <a:xfrm flipH="1">
            <a:off x="12085637" y="6698683"/>
            <a:ext cx="287905" cy="287905"/>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Microsoft Certified Trainer Network - Posts | Facebook">
            <a:extLst>
              <a:ext uri="{FF2B5EF4-FFF2-40B4-BE49-F238E27FC236}">
                <a16:creationId xmlns:a16="http://schemas.microsoft.com/office/drawing/2014/main" id="{1F539873-BA7C-4876-9956-A588A8E238EE}"/>
              </a:ext>
            </a:extLst>
          </p:cNvPr>
          <p:cNvPicPr>
            <a:picLocks noChangeAspect="1" noChangeArrowheads="1"/>
          </p:cNvPicPr>
          <p:nvPr userDrawn="1"/>
        </p:nvPicPr>
        <p:blipFill rotWithShape="1">
          <a:blip r:embed="rId5">
            <a:biLevel thresh="75000"/>
            <a:extLst>
              <a:ext uri="{28A0092B-C50C-407E-A947-70E740481C1C}">
                <a14:useLocalDpi xmlns:a14="http://schemas.microsoft.com/office/drawing/2010/main" val="0"/>
              </a:ext>
            </a:extLst>
          </a:blip>
          <a:srcRect t="3520" b="4386"/>
          <a:stretch/>
        </p:blipFill>
        <p:spPr bwMode="auto">
          <a:xfrm>
            <a:off x="11025966" y="6720227"/>
            <a:ext cx="278473" cy="2564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523252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288">
          <p15:clr>
            <a:srgbClr val="5ACBF0"/>
          </p15:clr>
        </p15:guide>
        <p15:guide id="3" orient="horz" pos="90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5641CA4B-C816-4DD0-A8AA-9D2D5D9621A1}"/>
              </a:ext>
            </a:extLst>
          </p:cNvPr>
          <p:cNvSpPr/>
          <p:nvPr userDrawn="1"/>
        </p:nvSpPr>
        <p:spPr bwMode="auto">
          <a:xfrm>
            <a:off x="0" y="0"/>
            <a:ext cx="12436475" cy="1131094"/>
          </a:xfrm>
          <a:prstGeom prst="rect">
            <a:avLst/>
          </a:prstGeom>
          <a:solidFill>
            <a:srgbClr val="74B230"/>
          </a:solidFill>
          <a:ln>
            <a:noFill/>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rtl="0" eaLnBrk="1" fontAlgn="base" latinLnBrk="0" hangingPunct="1">
              <a:lnSpc>
                <a:spcPct val="90000"/>
              </a:lnSpc>
              <a:spcBef>
                <a:spcPct val="0"/>
              </a:spcBef>
              <a:spcAft>
                <a:spcPct val="0"/>
              </a:spcAft>
              <a:buClrTx/>
              <a:buSzTx/>
              <a:buFontTx/>
              <a:buNone/>
              <a:tabLst/>
              <a:defRPr/>
            </a:pPr>
            <a:endParaRPr kumimoji="0" lang="en-GB" sz="2397"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 name="Rectangle 21">
            <a:extLst>
              <a:ext uri="{FF2B5EF4-FFF2-40B4-BE49-F238E27FC236}">
                <a16:creationId xmlns:a16="http://schemas.microsoft.com/office/drawing/2014/main" id="{13369158-30AC-4AB9-B430-214083A5F073}"/>
              </a:ext>
            </a:extLst>
          </p:cNvPr>
          <p:cNvSpPr/>
          <p:nvPr userDrawn="1"/>
        </p:nvSpPr>
        <p:spPr bwMode="auto">
          <a:xfrm>
            <a:off x="0" y="6691648"/>
            <a:ext cx="12436475" cy="294940"/>
          </a:xfrm>
          <a:prstGeom prst="rect">
            <a:avLst/>
          </a:prstGeom>
          <a:solidFill>
            <a:srgbClr val="74B230"/>
          </a:solidFill>
          <a:ln>
            <a:noFill/>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rtl="0" eaLnBrk="1" fontAlgn="base" latinLnBrk="0" hangingPunct="1">
              <a:lnSpc>
                <a:spcPct val="90000"/>
              </a:lnSpc>
              <a:spcBef>
                <a:spcPct val="0"/>
              </a:spcBef>
              <a:spcAft>
                <a:spcPct val="0"/>
              </a:spcAft>
              <a:buClrTx/>
              <a:buSzTx/>
              <a:buFontTx/>
              <a:buNone/>
              <a:tabLst/>
              <a:defRPr/>
            </a:pPr>
            <a:endParaRPr kumimoji="0" lang="en-GB" sz="2397"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Rectangle 10">
            <a:extLst>
              <a:ext uri="{FF2B5EF4-FFF2-40B4-BE49-F238E27FC236}">
                <a16:creationId xmlns:a16="http://schemas.microsoft.com/office/drawing/2014/main" id="{737374E8-0569-49EE-A6A3-FEBF84DA2C19}"/>
              </a:ext>
            </a:extLst>
          </p:cNvPr>
          <p:cNvSpPr/>
          <p:nvPr userDrawn="1"/>
        </p:nvSpPr>
        <p:spPr bwMode="auto">
          <a:xfrm>
            <a:off x="0" y="6691648"/>
            <a:ext cx="12436475" cy="294940"/>
          </a:xfrm>
          <a:prstGeom prst="rect">
            <a:avLst/>
          </a:prstGeom>
          <a:solidFill>
            <a:srgbClr val="92D050"/>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1E0A8B10-8998-444C-9BC5-83EE1FF20732}"/>
              </a:ext>
            </a:extLst>
          </p:cNvPr>
          <p:cNvSpPr/>
          <p:nvPr userDrawn="1"/>
        </p:nvSpPr>
        <p:spPr>
          <a:xfrm>
            <a:off x="24610" y="6669841"/>
            <a:ext cx="2626553" cy="338554"/>
          </a:xfrm>
          <a:prstGeom prst="rect">
            <a:avLst/>
          </a:prstGeom>
        </p:spPr>
        <p:txBody>
          <a:bodyPr wrap="none">
            <a:spAutoFit/>
          </a:bodyPr>
          <a:lstStyle/>
          <a:p>
            <a:pPr marL="0" marR="0" lvl="0" indent="0" algn="l" defTabSz="932218"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Gotham Black" panose="02000604040000020004" pitchFamily="50" charset="0"/>
                <a:ea typeface="+mn-ea"/>
                <a:cs typeface="+mn-cs"/>
              </a:rPr>
              <a:t>Azure &amp; DevOps Study Group</a:t>
            </a:r>
            <a:endParaRPr kumimoji="0" lang="en-GB" sz="16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16" name="Picture 15">
            <a:extLst>
              <a:ext uri="{FF2B5EF4-FFF2-40B4-BE49-F238E27FC236}">
                <a16:creationId xmlns:a16="http://schemas.microsoft.com/office/drawing/2014/main" id="{2E30E18D-4B05-4347-9A34-FD32D45A9B85}"/>
              </a:ext>
            </a:extLst>
          </p:cNvPr>
          <p:cNvPicPr>
            <a:picLocks noChangeAspect="1"/>
          </p:cNvPicPr>
          <p:nvPr userDrawn="1"/>
        </p:nvPicPr>
        <p:blipFill rotWithShape="1">
          <a:blip r:embed="rId2"/>
          <a:srcRect/>
          <a:stretch/>
        </p:blipFill>
        <p:spPr>
          <a:xfrm>
            <a:off x="11376192" y="6720227"/>
            <a:ext cx="262462" cy="253221"/>
          </a:xfrm>
          <a:prstGeom prst="rect">
            <a:avLst/>
          </a:prstGeom>
        </p:spPr>
      </p:pic>
      <p:pic>
        <p:nvPicPr>
          <p:cNvPr id="17" name="Picture 6">
            <a:extLst>
              <a:ext uri="{FF2B5EF4-FFF2-40B4-BE49-F238E27FC236}">
                <a16:creationId xmlns:a16="http://schemas.microsoft.com/office/drawing/2014/main" id="{89ECDFA4-1FAC-4EB1-AE3D-62CD6FBEE2A3}"/>
              </a:ext>
            </a:extLst>
          </p:cNvPr>
          <p:cNvPicPr>
            <a:picLocks noChangeAspect="1" noChangeArrowheads="1"/>
          </p:cNvPicPr>
          <p:nvPr userDrawn="1"/>
        </p:nvPicPr>
        <p:blipFill>
          <a:blip r:embed="rId3"/>
          <a:srcRect/>
          <a:stretch/>
        </p:blipFill>
        <p:spPr bwMode="auto">
          <a:xfrm>
            <a:off x="11735411" y="6708208"/>
            <a:ext cx="278473" cy="27896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8">
            <a:extLst>
              <a:ext uri="{FF2B5EF4-FFF2-40B4-BE49-F238E27FC236}">
                <a16:creationId xmlns:a16="http://schemas.microsoft.com/office/drawing/2014/main" id="{A1A90C7E-E0DC-4D84-BF71-8E5AC77E13A5}"/>
              </a:ext>
            </a:extLst>
          </p:cNvPr>
          <p:cNvPicPr>
            <a:picLocks noChangeAspect="1" noChangeArrowheads="1"/>
          </p:cNvPicPr>
          <p:nvPr userDrawn="1"/>
        </p:nvPicPr>
        <p:blipFill>
          <a:blip r:embed="rId4"/>
          <a:srcRect/>
          <a:stretch/>
        </p:blipFill>
        <p:spPr bwMode="auto">
          <a:xfrm flipH="1">
            <a:off x="12085637" y="6698683"/>
            <a:ext cx="287905" cy="287905"/>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Microsoft Certified Trainer Network - Posts | Facebook">
            <a:extLst>
              <a:ext uri="{FF2B5EF4-FFF2-40B4-BE49-F238E27FC236}">
                <a16:creationId xmlns:a16="http://schemas.microsoft.com/office/drawing/2014/main" id="{1F539873-BA7C-4876-9956-A588A8E238EE}"/>
              </a:ext>
            </a:extLst>
          </p:cNvPr>
          <p:cNvPicPr>
            <a:picLocks noChangeAspect="1" noChangeArrowheads="1"/>
          </p:cNvPicPr>
          <p:nvPr userDrawn="1"/>
        </p:nvPicPr>
        <p:blipFill rotWithShape="1">
          <a:blip r:embed="rId5">
            <a:biLevel thresh="75000"/>
            <a:extLst>
              <a:ext uri="{28A0092B-C50C-407E-A947-70E740481C1C}">
                <a14:useLocalDpi xmlns:a14="http://schemas.microsoft.com/office/drawing/2010/main" val="0"/>
              </a:ext>
            </a:extLst>
          </a:blip>
          <a:srcRect t="3520" b="4386"/>
          <a:stretch/>
        </p:blipFill>
        <p:spPr bwMode="auto">
          <a:xfrm>
            <a:off x="11025966" y="6720227"/>
            <a:ext cx="278473" cy="2564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752889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288">
          <p15:clr>
            <a:srgbClr val="5ACBF0"/>
          </p15:clr>
        </p15:guide>
        <p15:guide id="3" orient="horz" pos="90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5_Title &amp; Non-Bulleted Text (1)">
    <p:bg>
      <p:bgPr>
        <a:solidFill>
          <a:schemeClr val="tx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D4F24C3-883C-4BAD-A92F-A62E5180FEB2}"/>
              </a:ext>
            </a:extLst>
          </p:cNvPr>
          <p:cNvSpPr/>
          <p:nvPr userDrawn="1"/>
        </p:nvSpPr>
        <p:spPr bwMode="auto">
          <a:xfrm>
            <a:off x="0" y="0"/>
            <a:ext cx="12436475" cy="1131094"/>
          </a:xfrm>
          <a:prstGeom prst="rect">
            <a:avLst/>
          </a:prstGeom>
          <a:solidFill>
            <a:srgbClr val="92D050"/>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a:extLst>
              <a:ext uri="{FF2B5EF4-FFF2-40B4-BE49-F238E27FC236}">
                <a16:creationId xmlns:a16="http://schemas.microsoft.com/office/drawing/2014/main" id="{51D88CA2-FE37-47FC-98B2-665E28239DB1}"/>
              </a:ext>
            </a:extLst>
          </p:cNvPr>
          <p:cNvSpPr/>
          <p:nvPr userDrawn="1"/>
        </p:nvSpPr>
        <p:spPr bwMode="auto">
          <a:xfrm>
            <a:off x="0" y="6691648"/>
            <a:ext cx="12436475" cy="294940"/>
          </a:xfrm>
          <a:prstGeom prst="rect">
            <a:avLst/>
          </a:prstGeom>
          <a:solidFill>
            <a:srgbClr val="92D050"/>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a:extLst>
              <a:ext uri="{FF2B5EF4-FFF2-40B4-BE49-F238E27FC236}">
                <a16:creationId xmlns:a16="http://schemas.microsoft.com/office/drawing/2014/main" id="{3444D153-916F-4560-8A8E-3A2F9384649A}"/>
              </a:ext>
            </a:extLst>
          </p:cNvPr>
          <p:cNvPicPr>
            <a:picLocks noChangeAspect="1"/>
          </p:cNvPicPr>
          <p:nvPr/>
        </p:nvPicPr>
        <p:blipFill rotWithShape="1">
          <a:blip r:embed="rId2"/>
          <a:srcRect/>
          <a:stretch/>
        </p:blipFill>
        <p:spPr>
          <a:xfrm>
            <a:off x="11376192" y="6720227"/>
            <a:ext cx="262462" cy="253221"/>
          </a:xfrm>
          <a:prstGeom prst="rect">
            <a:avLst/>
          </a:prstGeom>
        </p:spPr>
      </p:pic>
      <p:sp>
        <p:nvSpPr>
          <p:cNvPr id="2" name="Title 1"/>
          <p:cNvSpPr>
            <a:spLocks noGrp="1"/>
          </p:cNvSpPr>
          <p:nvPr>
            <p:ph type="title"/>
          </p:nvPr>
        </p:nvSpPr>
        <p:spPr>
          <a:xfrm>
            <a:off x="274640" y="216694"/>
            <a:ext cx="11889564" cy="916534"/>
          </a:xfrm>
        </p:spPr>
        <p:txBody>
          <a:bodyPr/>
          <a:lstStyle>
            <a:lvl1pPr>
              <a:defRPr sz="4800">
                <a:solidFill>
                  <a:schemeClr val="tx1"/>
                </a:solidFill>
              </a:defRPr>
            </a:lvl1pPr>
          </a:lstStyle>
          <a:p>
            <a:r>
              <a:rPr lang="en-US" dirty="0"/>
              <a:t>Click to edit Master title style</a:t>
            </a:r>
          </a:p>
        </p:txBody>
      </p:sp>
      <p:pic>
        <p:nvPicPr>
          <p:cNvPr id="2054" name="Picture 6">
            <a:extLst>
              <a:ext uri="{FF2B5EF4-FFF2-40B4-BE49-F238E27FC236}">
                <a16:creationId xmlns:a16="http://schemas.microsoft.com/office/drawing/2014/main" id="{E953E9F5-7BD4-4A8E-BA59-7246D6A9E48A}"/>
              </a:ext>
            </a:extLst>
          </p:cNvPr>
          <p:cNvPicPr>
            <a:picLocks noChangeAspect="1" noChangeArrowheads="1"/>
          </p:cNvPicPr>
          <p:nvPr userDrawn="1"/>
        </p:nvPicPr>
        <p:blipFill>
          <a:blip r:embed="rId3"/>
          <a:srcRect/>
          <a:stretch/>
        </p:blipFill>
        <p:spPr bwMode="auto">
          <a:xfrm>
            <a:off x="11735411" y="6708208"/>
            <a:ext cx="278473" cy="27896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B7087FF4-65B8-4E11-B4AB-89870A5009D5}"/>
              </a:ext>
            </a:extLst>
          </p:cNvPr>
          <p:cNvPicPr>
            <a:picLocks noChangeAspect="1" noChangeArrowheads="1"/>
          </p:cNvPicPr>
          <p:nvPr userDrawn="1"/>
        </p:nvPicPr>
        <p:blipFill>
          <a:blip r:embed="rId4"/>
          <a:srcRect/>
          <a:stretch/>
        </p:blipFill>
        <p:spPr bwMode="auto">
          <a:xfrm flipH="1">
            <a:off x="12085637" y="6698683"/>
            <a:ext cx="287905" cy="28790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Microsoft Certified Trainer Network - Posts | Facebook">
            <a:extLst>
              <a:ext uri="{FF2B5EF4-FFF2-40B4-BE49-F238E27FC236}">
                <a16:creationId xmlns:a16="http://schemas.microsoft.com/office/drawing/2014/main" id="{841C2A77-3797-4B8F-858A-1D60F4088A05}"/>
              </a:ext>
            </a:extLst>
          </p:cNvPr>
          <p:cNvPicPr>
            <a:picLocks noChangeAspect="1" noChangeArrowheads="1"/>
          </p:cNvPicPr>
          <p:nvPr userDrawn="1"/>
        </p:nvPicPr>
        <p:blipFill rotWithShape="1">
          <a:blip r:embed="rId5">
            <a:biLevel thresh="75000"/>
            <a:extLst>
              <a:ext uri="{28A0092B-C50C-407E-A947-70E740481C1C}">
                <a14:useLocalDpi xmlns:a14="http://schemas.microsoft.com/office/drawing/2010/main" val="0"/>
              </a:ext>
            </a:extLst>
          </a:blip>
          <a:srcRect t="3520" b="4386"/>
          <a:stretch/>
        </p:blipFill>
        <p:spPr bwMode="auto">
          <a:xfrm>
            <a:off x="11025966" y="6720227"/>
            <a:ext cx="278473" cy="256457"/>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F22BFD74-9B53-4227-8687-346149525159}"/>
              </a:ext>
            </a:extLst>
          </p:cNvPr>
          <p:cNvSpPr/>
          <p:nvPr userDrawn="1"/>
        </p:nvSpPr>
        <p:spPr>
          <a:xfrm>
            <a:off x="24610" y="6669841"/>
            <a:ext cx="2626553" cy="338554"/>
          </a:xfrm>
          <a:prstGeom prst="rect">
            <a:avLst/>
          </a:prstGeom>
        </p:spPr>
        <p:txBody>
          <a:bodyPr wrap="none">
            <a:spAutoFit/>
          </a:bodyPr>
          <a:lstStyle/>
          <a:p>
            <a:pPr marL="0" marR="0" lvl="0" indent="0" algn="l" defTabSz="932218"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Gotham Black" panose="02000604040000020004" pitchFamily="50" charset="0"/>
                <a:ea typeface="+mn-ea"/>
                <a:cs typeface="+mn-cs"/>
              </a:rPr>
              <a:t>Azure &amp; DevOps Study Group</a:t>
            </a:r>
            <a:endParaRPr kumimoji="0" lang="en-GB" sz="1600" b="0" i="0" u="none" strike="noStrike" kern="120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8895847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5641CA4B-C816-4DD0-A8AA-9D2D5D9621A1}"/>
              </a:ext>
            </a:extLst>
          </p:cNvPr>
          <p:cNvSpPr/>
          <p:nvPr userDrawn="1"/>
        </p:nvSpPr>
        <p:spPr bwMode="auto">
          <a:xfrm>
            <a:off x="0" y="0"/>
            <a:ext cx="12436475" cy="1131094"/>
          </a:xfrm>
          <a:prstGeom prst="rect">
            <a:avLst/>
          </a:prstGeom>
          <a:solidFill>
            <a:srgbClr val="74B230"/>
          </a:solidFill>
          <a:ln>
            <a:noFill/>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rtl="0" eaLnBrk="1" fontAlgn="base" latinLnBrk="0" hangingPunct="1">
              <a:lnSpc>
                <a:spcPct val="90000"/>
              </a:lnSpc>
              <a:spcBef>
                <a:spcPct val="0"/>
              </a:spcBef>
              <a:spcAft>
                <a:spcPct val="0"/>
              </a:spcAft>
              <a:buClrTx/>
              <a:buSzTx/>
              <a:buFontTx/>
              <a:buNone/>
              <a:tabLst/>
              <a:defRPr/>
            </a:pPr>
            <a:endParaRPr kumimoji="0" lang="en-GB" sz="2397"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 name="Rectangle 21">
            <a:extLst>
              <a:ext uri="{FF2B5EF4-FFF2-40B4-BE49-F238E27FC236}">
                <a16:creationId xmlns:a16="http://schemas.microsoft.com/office/drawing/2014/main" id="{13369158-30AC-4AB9-B430-214083A5F073}"/>
              </a:ext>
            </a:extLst>
          </p:cNvPr>
          <p:cNvSpPr/>
          <p:nvPr userDrawn="1"/>
        </p:nvSpPr>
        <p:spPr bwMode="auto">
          <a:xfrm>
            <a:off x="0" y="6691648"/>
            <a:ext cx="12436475" cy="294940"/>
          </a:xfrm>
          <a:prstGeom prst="rect">
            <a:avLst/>
          </a:prstGeom>
          <a:solidFill>
            <a:srgbClr val="74B230"/>
          </a:solidFill>
          <a:ln>
            <a:noFill/>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rtl="0" eaLnBrk="1" fontAlgn="base" latinLnBrk="0" hangingPunct="1">
              <a:lnSpc>
                <a:spcPct val="90000"/>
              </a:lnSpc>
              <a:spcBef>
                <a:spcPct val="0"/>
              </a:spcBef>
              <a:spcAft>
                <a:spcPct val="0"/>
              </a:spcAft>
              <a:buClrTx/>
              <a:buSzTx/>
              <a:buFontTx/>
              <a:buNone/>
              <a:tabLst/>
              <a:defRPr/>
            </a:pPr>
            <a:endParaRPr kumimoji="0" lang="en-GB" sz="2397"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Rectangle 10">
            <a:extLst>
              <a:ext uri="{FF2B5EF4-FFF2-40B4-BE49-F238E27FC236}">
                <a16:creationId xmlns:a16="http://schemas.microsoft.com/office/drawing/2014/main" id="{737374E8-0569-49EE-A6A3-FEBF84DA2C19}"/>
              </a:ext>
            </a:extLst>
          </p:cNvPr>
          <p:cNvSpPr/>
          <p:nvPr userDrawn="1"/>
        </p:nvSpPr>
        <p:spPr bwMode="auto">
          <a:xfrm>
            <a:off x="0" y="6691648"/>
            <a:ext cx="12436475" cy="294940"/>
          </a:xfrm>
          <a:prstGeom prst="rect">
            <a:avLst/>
          </a:prstGeom>
          <a:solidFill>
            <a:srgbClr val="92D050"/>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1E0A8B10-8998-444C-9BC5-83EE1FF20732}"/>
              </a:ext>
            </a:extLst>
          </p:cNvPr>
          <p:cNvSpPr/>
          <p:nvPr userDrawn="1"/>
        </p:nvSpPr>
        <p:spPr>
          <a:xfrm>
            <a:off x="24610" y="6669841"/>
            <a:ext cx="2626553" cy="338554"/>
          </a:xfrm>
          <a:prstGeom prst="rect">
            <a:avLst/>
          </a:prstGeom>
        </p:spPr>
        <p:txBody>
          <a:bodyPr wrap="none">
            <a:spAutoFit/>
          </a:bodyPr>
          <a:lstStyle/>
          <a:p>
            <a:pPr marL="0" marR="0" lvl="0" indent="0" algn="l" defTabSz="932218"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Gotham Black" panose="02000604040000020004" pitchFamily="50" charset="0"/>
                <a:ea typeface="+mn-ea"/>
                <a:cs typeface="+mn-cs"/>
              </a:rPr>
              <a:t>Azure &amp; DevOps Study Group</a:t>
            </a:r>
            <a:endParaRPr kumimoji="0" lang="en-GB" sz="16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16" name="Picture 15">
            <a:extLst>
              <a:ext uri="{FF2B5EF4-FFF2-40B4-BE49-F238E27FC236}">
                <a16:creationId xmlns:a16="http://schemas.microsoft.com/office/drawing/2014/main" id="{2E30E18D-4B05-4347-9A34-FD32D45A9B85}"/>
              </a:ext>
            </a:extLst>
          </p:cNvPr>
          <p:cNvPicPr>
            <a:picLocks noChangeAspect="1"/>
          </p:cNvPicPr>
          <p:nvPr userDrawn="1"/>
        </p:nvPicPr>
        <p:blipFill rotWithShape="1">
          <a:blip r:embed="rId2"/>
          <a:srcRect/>
          <a:stretch/>
        </p:blipFill>
        <p:spPr>
          <a:xfrm>
            <a:off x="11376192" y="6720227"/>
            <a:ext cx="262462" cy="253221"/>
          </a:xfrm>
          <a:prstGeom prst="rect">
            <a:avLst/>
          </a:prstGeom>
        </p:spPr>
      </p:pic>
      <p:pic>
        <p:nvPicPr>
          <p:cNvPr id="17" name="Picture 6">
            <a:extLst>
              <a:ext uri="{FF2B5EF4-FFF2-40B4-BE49-F238E27FC236}">
                <a16:creationId xmlns:a16="http://schemas.microsoft.com/office/drawing/2014/main" id="{89ECDFA4-1FAC-4EB1-AE3D-62CD6FBEE2A3}"/>
              </a:ext>
            </a:extLst>
          </p:cNvPr>
          <p:cNvPicPr>
            <a:picLocks noChangeAspect="1" noChangeArrowheads="1"/>
          </p:cNvPicPr>
          <p:nvPr userDrawn="1"/>
        </p:nvPicPr>
        <p:blipFill>
          <a:blip r:embed="rId3"/>
          <a:srcRect/>
          <a:stretch/>
        </p:blipFill>
        <p:spPr bwMode="auto">
          <a:xfrm>
            <a:off x="11735411" y="6708208"/>
            <a:ext cx="278473" cy="27896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8">
            <a:extLst>
              <a:ext uri="{FF2B5EF4-FFF2-40B4-BE49-F238E27FC236}">
                <a16:creationId xmlns:a16="http://schemas.microsoft.com/office/drawing/2014/main" id="{A1A90C7E-E0DC-4D84-BF71-8E5AC77E13A5}"/>
              </a:ext>
            </a:extLst>
          </p:cNvPr>
          <p:cNvPicPr>
            <a:picLocks noChangeAspect="1" noChangeArrowheads="1"/>
          </p:cNvPicPr>
          <p:nvPr userDrawn="1"/>
        </p:nvPicPr>
        <p:blipFill>
          <a:blip r:embed="rId4"/>
          <a:srcRect/>
          <a:stretch/>
        </p:blipFill>
        <p:spPr bwMode="auto">
          <a:xfrm flipH="1">
            <a:off x="12085637" y="6698683"/>
            <a:ext cx="287905" cy="287905"/>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Microsoft Certified Trainer Network - Posts | Facebook">
            <a:extLst>
              <a:ext uri="{FF2B5EF4-FFF2-40B4-BE49-F238E27FC236}">
                <a16:creationId xmlns:a16="http://schemas.microsoft.com/office/drawing/2014/main" id="{1F539873-BA7C-4876-9956-A588A8E238EE}"/>
              </a:ext>
            </a:extLst>
          </p:cNvPr>
          <p:cNvPicPr>
            <a:picLocks noChangeAspect="1" noChangeArrowheads="1"/>
          </p:cNvPicPr>
          <p:nvPr userDrawn="1"/>
        </p:nvPicPr>
        <p:blipFill rotWithShape="1">
          <a:blip r:embed="rId5">
            <a:biLevel thresh="75000"/>
            <a:extLst>
              <a:ext uri="{28A0092B-C50C-407E-A947-70E740481C1C}">
                <a14:useLocalDpi xmlns:a14="http://schemas.microsoft.com/office/drawing/2010/main" val="0"/>
              </a:ext>
            </a:extLst>
          </a:blip>
          <a:srcRect t="3520" b="4386"/>
          <a:stretch/>
        </p:blipFill>
        <p:spPr bwMode="auto">
          <a:xfrm>
            <a:off x="11025966" y="6720227"/>
            <a:ext cx="278473" cy="2564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858433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288">
          <p15:clr>
            <a:srgbClr val="5ACBF0"/>
          </p15:clr>
        </p15:guide>
        <p15:guide id="3"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CFD3A8B-A456-4669-AF51-49718CC7AAA0}"/>
              </a:ext>
            </a:extLst>
          </p:cNvPr>
          <p:cNvSpPr/>
          <p:nvPr userDrawn="1"/>
        </p:nvSpPr>
        <p:spPr bwMode="auto">
          <a:xfrm>
            <a:off x="0" y="0"/>
            <a:ext cx="12436475" cy="1131094"/>
          </a:xfrm>
          <a:prstGeom prst="rect">
            <a:avLst/>
          </a:prstGeom>
          <a:solidFill>
            <a:srgbClr val="92D050"/>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E58B06D0-451A-4281-8251-89C2E3335521}"/>
              </a:ext>
            </a:extLst>
          </p:cNvPr>
          <p:cNvSpPr/>
          <p:nvPr userDrawn="1"/>
        </p:nvSpPr>
        <p:spPr bwMode="auto">
          <a:xfrm>
            <a:off x="0" y="6691648"/>
            <a:ext cx="12436475" cy="294940"/>
          </a:xfrm>
          <a:prstGeom prst="rect">
            <a:avLst/>
          </a:prstGeom>
          <a:solidFill>
            <a:srgbClr val="92D050"/>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15">
            <a:extLst>
              <a:ext uri="{FF2B5EF4-FFF2-40B4-BE49-F238E27FC236}">
                <a16:creationId xmlns:a16="http://schemas.microsoft.com/office/drawing/2014/main" id="{40696EEC-D3EB-498B-8D8A-6BC1C22493FF}"/>
              </a:ext>
            </a:extLst>
          </p:cNvPr>
          <p:cNvSpPr/>
          <p:nvPr userDrawn="1"/>
        </p:nvSpPr>
        <p:spPr>
          <a:xfrm>
            <a:off x="24610" y="6669841"/>
            <a:ext cx="2626553" cy="338554"/>
          </a:xfrm>
          <a:prstGeom prst="rect">
            <a:avLst/>
          </a:prstGeom>
        </p:spPr>
        <p:txBody>
          <a:bodyPr wrap="none">
            <a:spAutoFit/>
          </a:bodyPr>
          <a:lstStyle/>
          <a:p>
            <a:pPr marL="0" marR="0" lvl="0" indent="0" algn="l" defTabSz="932218"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Gotham Black" panose="02000604040000020004" pitchFamily="50" charset="0"/>
                <a:ea typeface="+mn-ea"/>
                <a:cs typeface="+mn-cs"/>
              </a:rPr>
              <a:t>Azure &amp; DevOps Study Group</a:t>
            </a:r>
            <a:endParaRPr kumimoji="0" lang="en-GB" sz="16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17" name="Picture 16">
            <a:extLst>
              <a:ext uri="{FF2B5EF4-FFF2-40B4-BE49-F238E27FC236}">
                <a16:creationId xmlns:a16="http://schemas.microsoft.com/office/drawing/2014/main" id="{7D242E4D-6F59-4211-99AE-1342C5EE987E}"/>
              </a:ext>
            </a:extLst>
          </p:cNvPr>
          <p:cNvPicPr>
            <a:picLocks noChangeAspect="1"/>
          </p:cNvPicPr>
          <p:nvPr userDrawn="1"/>
        </p:nvPicPr>
        <p:blipFill rotWithShape="1">
          <a:blip r:embed="rId2"/>
          <a:srcRect/>
          <a:stretch/>
        </p:blipFill>
        <p:spPr>
          <a:xfrm>
            <a:off x="11376192" y="6720227"/>
            <a:ext cx="262462" cy="253221"/>
          </a:xfrm>
          <a:prstGeom prst="rect">
            <a:avLst/>
          </a:prstGeom>
        </p:spPr>
      </p:pic>
      <p:pic>
        <p:nvPicPr>
          <p:cNvPr id="18" name="Picture 6">
            <a:extLst>
              <a:ext uri="{FF2B5EF4-FFF2-40B4-BE49-F238E27FC236}">
                <a16:creationId xmlns:a16="http://schemas.microsoft.com/office/drawing/2014/main" id="{96ADB64D-4E72-4DDA-B701-CD0C06EF45B5}"/>
              </a:ext>
            </a:extLst>
          </p:cNvPr>
          <p:cNvPicPr>
            <a:picLocks noChangeAspect="1" noChangeArrowheads="1"/>
          </p:cNvPicPr>
          <p:nvPr userDrawn="1"/>
        </p:nvPicPr>
        <p:blipFill>
          <a:blip r:embed="rId3"/>
          <a:srcRect/>
          <a:stretch/>
        </p:blipFill>
        <p:spPr bwMode="auto">
          <a:xfrm>
            <a:off x="11735411" y="6708208"/>
            <a:ext cx="278473" cy="27896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8">
            <a:extLst>
              <a:ext uri="{FF2B5EF4-FFF2-40B4-BE49-F238E27FC236}">
                <a16:creationId xmlns:a16="http://schemas.microsoft.com/office/drawing/2014/main" id="{3FFBFACC-D86B-4448-BBCC-03F670031521}"/>
              </a:ext>
            </a:extLst>
          </p:cNvPr>
          <p:cNvPicPr>
            <a:picLocks noChangeAspect="1" noChangeArrowheads="1"/>
          </p:cNvPicPr>
          <p:nvPr userDrawn="1"/>
        </p:nvPicPr>
        <p:blipFill>
          <a:blip r:embed="rId4"/>
          <a:srcRect/>
          <a:stretch/>
        </p:blipFill>
        <p:spPr bwMode="auto">
          <a:xfrm flipH="1">
            <a:off x="12085637" y="6698683"/>
            <a:ext cx="287905" cy="287905"/>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4" descr="Microsoft Certified Trainer Network - Posts | Facebook">
            <a:extLst>
              <a:ext uri="{FF2B5EF4-FFF2-40B4-BE49-F238E27FC236}">
                <a16:creationId xmlns:a16="http://schemas.microsoft.com/office/drawing/2014/main" id="{48BEF798-A5D5-43B5-868B-05A9252A6F7D}"/>
              </a:ext>
            </a:extLst>
          </p:cNvPr>
          <p:cNvPicPr>
            <a:picLocks noChangeAspect="1" noChangeArrowheads="1"/>
          </p:cNvPicPr>
          <p:nvPr userDrawn="1"/>
        </p:nvPicPr>
        <p:blipFill rotWithShape="1">
          <a:blip r:embed="rId5">
            <a:biLevel thresh="75000"/>
            <a:extLst>
              <a:ext uri="{28A0092B-C50C-407E-A947-70E740481C1C}">
                <a14:useLocalDpi xmlns:a14="http://schemas.microsoft.com/office/drawing/2010/main" val="0"/>
              </a:ext>
            </a:extLst>
          </a:blip>
          <a:srcRect t="3520" b="4386"/>
          <a:stretch/>
        </p:blipFill>
        <p:spPr bwMode="auto">
          <a:xfrm>
            <a:off x="11025966" y="6720227"/>
            <a:ext cx="278473" cy="2564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34578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3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231440" y="2348620"/>
            <a:ext cx="9608083" cy="438966"/>
          </a:xfrm>
        </p:spPr>
        <p:txBody>
          <a:bodyPr lIns="274320" anchor="ctr"/>
          <a:lstStyle>
            <a:lvl1pPr marL="0" indent="0" algn="l">
              <a:buNone/>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p:txBody>
          <a:body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0" y="2011891"/>
            <a:ext cx="2011211" cy="1088408"/>
          </a:xfrm>
          <a:prstGeom prst="rect">
            <a:avLst/>
          </a:prstGeom>
          <a:solidFill>
            <a:srgbClr val="74B23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309" tIns="149047" rIns="186309" bIns="149047" numCol="1" spcCol="0" rtlCol="0" fromWordArt="0" anchor="t" anchorCtr="0" forceAA="0" compatLnSpc="1">
            <a:prstTxWarp prst="textNoShape">
              <a:avLst/>
            </a:prstTxWarp>
            <a:noAutofit/>
          </a:bodyPr>
          <a:lstStyle/>
          <a:p>
            <a:pPr algn="l" defTabSz="950002" fontAlgn="base">
              <a:spcBef>
                <a:spcPct val="0"/>
              </a:spcBef>
              <a:spcAft>
                <a:spcPct val="0"/>
              </a:spcAft>
            </a:pPr>
            <a:endParaRPr lang="en-US" sz="2038"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2011891"/>
            <a:ext cx="1883071" cy="1088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309" tIns="149047" rIns="186309" bIns="149047" numCol="1" spcCol="0" rtlCol="0" fromWordArt="0" anchor="t" anchorCtr="0" forceAA="0" compatLnSpc="1">
            <a:prstTxWarp prst="textNoShape">
              <a:avLst/>
            </a:prstTxWarp>
            <a:noAutofit/>
          </a:bodyPr>
          <a:lstStyle/>
          <a:p>
            <a:pPr algn="l" defTabSz="950002" fontAlgn="base">
              <a:spcBef>
                <a:spcPct val="0"/>
              </a:spcBef>
              <a:spcAft>
                <a:spcPct val="0"/>
              </a:spcAft>
            </a:pPr>
            <a:endParaRPr lang="en-US" sz="2038" err="1">
              <a:gradFill>
                <a:gsLst>
                  <a:gs pos="0">
                    <a:srgbClr val="FFFFFF"/>
                  </a:gs>
                  <a:gs pos="100000">
                    <a:srgbClr val="FFFFFF"/>
                  </a:gs>
                </a:gsLst>
                <a:lin ang="5400000" scaled="0"/>
              </a:gradFill>
              <a:ea typeface="Segoe UI" pitchFamily="34" charset="0"/>
              <a:cs typeface="Segoe UI" pitchFamily="34" charset="0"/>
            </a:endParaRPr>
          </a:p>
        </p:txBody>
      </p:sp>
      <p:sp>
        <p:nvSpPr>
          <p:cNvPr id="18" name="Text Placeholder 9">
            <a:extLst>
              <a:ext uri="{FF2B5EF4-FFF2-40B4-BE49-F238E27FC236}">
                <a16:creationId xmlns:a16="http://schemas.microsoft.com/office/drawing/2014/main" id="{5E978655-3EF6-B647-9417-5CFD3E2631A8}"/>
              </a:ext>
            </a:extLst>
          </p:cNvPr>
          <p:cNvSpPr>
            <a:spLocks noGrp="1"/>
          </p:cNvSpPr>
          <p:nvPr>
            <p:ph type="body" sz="quarter" idx="15" hasCustomPrompt="1"/>
          </p:nvPr>
        </p:nvSpPr>
        <p:spPr>
          <a:xfrm>
            <a:off x="2231440" y="3692468"/>
            <a:ext cx="9608083" cy="438966"/>
          </a:xfrm>
        </p:spPr>
        <p:txBody>
          <a:bodyPr lIns="274320" anchor="ctr"/>
          <a:lstStyle>
            <a:lvl1pPr marL="0" indent="0" algn="l">
              <a:buNone/>
              <a:defRPr/>
            </a:lvl1pPr>
          </a:lstStyle>
          <a:p>
            <a:pPr lvl="0"/>
            <a:r>
              <a:rPr lang="en-US"/>
              <a:t>Click to add text</a:t>
            </a:r>
          </a:p>
        </p:txBody>
      </p:sp>
      <p:sp>
        <p:nvSpPr>
          <p:cNvPr id="19" name="Rectangle 18">
            <a:extLst>
              <a:ext uri="{FF2B5EF4-FFF2-40B4-BE49-F238E27FC236}">
                <a16:creationId xmlns:a16="http://schemas.microsoft.com/office/drawing/2014/main" id="{C4CDEB42-0C04-994C-82BB-D430A9FFD8ED}"/>
              </a:ext>
            </a:extLst>
          </p:cNvPr>
          <p:cNvSpPr/>
          <p:nvPr userDrawn="1"/>
        </p:nvSpPr>
        <p:spPr bwMode="auto">
          <a:xfrm>
            <a:off x="0" y="3355739"/>
            <a:ext cx="2011211" cy="1088408"/>
          </a:xfrm>
          <a:prstGeom prst="rect">
            <a:avLst/>
          </a:prstGeom>
          <a:solidFill>
            <a:srgbClr val="74B23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309" tIns="149047" rIns="186309" bIns="149047" numCol="1" spcCol="0" rtlCol="0" fromWordArt="0" anchor="t" anchorCtr="0" forceAA="0" compatLnSpc="1">
            <a:prstTxWarp prst="textNoShape">
              <a:avLst/>
            </a:prstTxWarp>
            <a:noAutofit/>
          </a:bodyPr>
          <a:lstStyle/>
          <a:p>
            <a:pPr algn="l" defTabSz="950002" fontAlgn="base">
              <a:spcBef>
                <a:spcPct val="0"/>
              </a:spcBef>
              <a:spcAft>
                <a:spcPct val="0"/>
              </a:spcAft>
            </a:pPr>
            <a:endParaRPr lang="en-US" sz="2038"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FC056230-258F-2340-942A-9529B2FE5CF2}"/>
              </a:ext>
            </a:extLst>
          </p:cNvPr>
          <p:cNvSpPr/>
          <p:nvPr userDrawn="1"/>
        </p:nvSpPr>
        <p:spPr bwMode="auto">
          <a:xfrm>
            <a:off x="-1" y="3355739"/>
            <a:ext cx="1883071" cy="1088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309" tIns="149047" rIns="186309" bIns="149047" numCol="1" spcCol="0" rtlCol="0" fromWordArt="0" anchor="t" anchorCtr="0" forceAA="0" compatLnSpc="1">
            <a:prstTxWarp prst="textNoShape">
              <a:avLst/>
            </a:prstTxWarp>
            <a:noAutofit/>
          </a:bodyPr>
          <a:lstStyle/>
          <a:p>
            <a:pPr algn="l" defTabSz="950002" fontAlgn="base">
              <a:spcBef>
                <a:spcPct val="0"/>
              </a:spcBef>
              <a:spcAft>
                <a:spcPct val="0"/>
              </a:spcAft>
            </a:pPr>
            <a:endParaRPr lang="en-US" sz="2038"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 Placeholder 9">
            <a:extLst>
              <a:ext uri="{FF2B5EF4-FFF2-40B4-BE49-F238E27FC236}">
                <a16:creationId xmlns:a16="http://schemas.microsoft.com/office/drawing/2014/main" id="{AE85B3C3-829F-9D4D-9617-5250C4DB57FC}"/>
              </a:ext>
            </a:extLst>
          </p:cNvPr>
          <p:cNvSpPr>
            <a:spLocks noGrp="1"/>
          </p:cNvSpPr>
          <p:nvPr>
            <p:ph type="body" sz="quarter" idx="17" hasCustomPrompt="1"/>
          </p:nvPr>
        </p:nvSpPr>
        <p:spPr>
          <a:xfrm>
            <a:off x="2231440" y="4998286"/>
            <a:ext cx="9608083" cy="438966"/>
          </a:xfrm>
        </p:spPr>
        <p:txBody>
          <a:bodyPr lIns="274320" anchor="ctr"/>
          <a:lstStyle>
            <a:lvl1pPr marL="0" indent="0" algn="l">
              <a:buNone/>
              <a:defRPr/>
            </a:lvl1pPr>
          </a:lstStyle>
          <a:p>
            <a:pPr lvl="0"/>
            <a:r>
              <a:rPr lang="en-US"/>
              <a:t>Click to add text</a:t>
            </a:r>
          </a:p>
        </p:txBody>
      </p:sp>
      <p:sp>
        <p:nvSpPr>
          <p:cNvPr id="23" name="Rectangle 22">
            <a:extLst>
              <a:ext uri="{FF2B5EF4-FFF2-40B4-BE49-F238E27FC236}">
                <a16:creationId xmlns:a16="http://schemas.microsoft.com/office/drawing/2014/main" id="{9472401F-8AE6-564F-8EE8-FB26A07D381F}"/>
              </a:ext>
            </a:extLst>
          </p:cNvPr>
          <p:cNvSpPr/>
          <p:nvPr userDrawn="1"/>
        </p:nvSpPr>
        <p:spPr bwMode="auto">
          <a:xfrm>
            <a:off x="0" y="4661557"/>
            <a:ext cx="2011211" cy="1088408"/>
          </a:xfrm>
          <a:prstGeom prst="rect">
            <a:avLst/>
          </a:prstGeom>
          <a:solidFill>
            <a:srgbClr val="74B23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309" tIns="149047" rIns="186309" bIns="149047" numCol="1" spcCol="0" rtlCol="0" fromWordArt="0" anchor="t" anchorCtr="0" forceAA="0" compatLnSpc="1">
            <a:prstTxWarp prst="textNoShape">
              <a:avLst/>
            </a:prstTxWarp>
            <a:noAutofit/>
          </a:bodyPr>
          <a:lstStyle/>
          <a:p>
            <a:pPr algn="l" defTabSz="950002" fontAlgn="base">
              <a:spcBef>
                <a:spcPct val="0"/>
              </a:spcBef>
              <a:spcAft>
                <a:spcPct val="0"/>
              </a:spcAft>
            </a:pPr>
            <a:endParaRPr lang="en-US" sz="2038" err="1">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16C12800-5114-2742-B96C-5B9080AE6860}"/>
              </a:ext>
            </a:extLst>
          </p:cNvPr>
          <p:cNvSpPr/>
          <p:nvPr userDrawn="1"/>
        </p:nvSpPr>
        <p:spPr bwMode="auto">
          <a:xfrm>
            <a:off x="-1" y="4661557"/>
            <a:ext cx="1883071" cy="1088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309" tIns="149047" rIns="186309" bIns="149047" numCol="1" spcCol="0" rtlCol="0" fromWordArt="0" anchor="t" anchorCtr="0" forceAA="0" compatLnSpc="1">
            <a:prstTxWarp prst="textNoShape">
              <a:avLst/>
            </a:prstTxWarp>
            <a:noAutofit/>
          </a:bodyPr>
          <a:lstStyle/>
          <a:p>
            <a:pPr algn="l" defTabSz="950002" fontAlgn="base">
              <a:spcBef>
                <a:spcPct val="0"/>
              </a:spcBef>
              <a:spcAft>
                <a:spcPct val="0"/>
              </a:spcAft>
            </a:pPr>
            <a:endParaRPr lang="en-US" sz="2038" err="1">
              <a:gradFill>
                <a:gsLst>
                  <a:gs pos="0">
                    <a:srgbClr val="FFFFFF"/>
                  </a:gs>
                  <a:gs pos="100000">
                    <a:srgbClr val="FFFFFF"/>
                  </a:gs>
                </a:gsLst>
                <a:lin ang="5400000" scaled="0"/>
              </a:gradFill>
              <a:ea typeface="Segoe UI" pitchFamily="34" charset="0"/>
              <a:cs typeface="Segoe UI" pitchFamily="34" charset="0"/>
            </a:endParaRPr>
          </a:p>
        </p:txBody>
      </p:sp>
      <p:sp>
        <p:nvSpPr>
          <p:cNvPr id="64" name="Content Placeholder 54">
            <a:extLst>
              <a:ext uri="{FF2B5EF4-FFF2-40B4-BE49-F238E27FC236}">
                <a16:creationId xmlns:a16="http://schemas.microsoft.com/office/drawing/2014/main" id="{8839ABC2-DEC2-2B4F-819C-736E95A31270}"/>
              </a:ext>
            </a:extLst>
          </p:cNvPr>
          <p:cNvSpPr>
            <a:spLocks noGrp="1"/>
          </p:cNvSpPr>
          <p:nvPr>
            <p:ph sz="quarter" idx="34" hasCustomPrompt="1"/>
          </p:nvPr>
        </p:nvSpPr>
        <p:spPr>
          <a:xfrm>
            <a:off x="535337" y="3446178"/>
            <a:ext cx="932736" cy="931545"/>
          </a:xfrm>
        </p:spPr>
        <p:txBody>
          <a:bodyPr anchor="ctr">
            <a:noAutofit/>
          </a:bodyPr>
          <a:lstStyle>
            <a:lvl1pPr marL="0" indent="0" algn="ctr">
              <a:buNone/>
              <a:defRPr sz="1070"/>
            </a:lvl1pPr>
          </a:lstStyle>
          <a:p>
            <a:pPr lvl="0"/>
            <a:r>
              <a:rPr lang="en-US"/>
              <a:t>content</a:t>
            </a:r>
          </a:p>
        </p:txBody>
      </p:sp>
      <p:sp>
        <p:nvSpPr>
          <p:cNvPr id="65" name="Content Placeholder 54">
            <a:extLst>
              <a:ext uri="{FF2B5EF4-FFF2-40B4-BE49-F238E27FC236}">
                <a16:creationId xmlns:a16="http://schemas.microsoft.com/office/drawing/2014/main" id="{0D398B0E-6A11-1D4D-B8AC-055BB1E6AC8B}"/>
              </a:ext>
            </a:extLst>
          </p:cNvPr>
          <p:cNvSpPr>
            <a:spLocks noGrp="1"/>
          </p:cNvSpPr>
          <p:nvPr>
            <p:ph sz="quarter" idx="35" hasCustomPrompt="1"/>
          </p:nvPr>
        </p:nvSpPr>
        <p:spPr>
          <a:xfrm>
            <a:off x="535337" y="4737800"/>
            <a:ext cx="932736" cy="931545"/>
          </a:xfrm>
        </p:spPr>
        <p:txBody>
          <a:bodyPr anchor="ctr">
            <a:noAutofit/>
          </a:bodyPr>
          <a:lstStyle>
            <a:lvl1pPr marL="0" indent="0" algn="ctr">
              <a:buNone/>
              <a:defRPr sz="1070"/>
            </a:lvl1pPr>
          </a:lstStyle>
          <a:p>
            <a:pPr lvl="0"/>
            <a:r>
              <a:rPr lang="en-US"/>
              <a:t>content</a:t>
            </a: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535337" y="2090322"/>
            <a:ext cx="932736" cy="931545"/>
          </a:xfrm>
        </p:spPr>
        <p:txBody>
          <a:bodyPr anchor="ctr">
            <a:noAutofit/>
          </a:bodyPr>
          <a:lstStyle>
            <a:lvl1pPr marL="0" indent="0" algn="ctr">
              <a:buNone/>
              <a:defRPr sz="1070"/>
            </a:lvl1pPr>
          </a:lstStyle>
          <a:p>
            <a:pPr lvl="0"/>
            <a:r>
              <a:rPr lang="en-US"/>
              <a:t>content</a:t>
            </a:r>
          </a:p>
        </p:txBody>
      </p:sp>
      <p:sp>
        <p:nvSpPr>
          <p:cNvPr id="21" name="Rectangle 20">
            <a:extLst>
              <a:ext uri="{FF2B5EF4-FFF2-40B4-BE49-F238E27FC236}">
                <a16:creationId xmlns:a16="http://schemas.microsoft.com/office/drawing/2014/main" id="{2EA6A052-7CDB-4FD0-87E7-DCEC6F3D636D}"/>
              </a:ext>
            </a:extLst>
          </p:cNvPr>
          <p:cNvSpPr/>
          <p:nvPr userDrawn="1"/>
        </p:nvSpPr>
        <p:spPr bwMode="auto">
          <a:xfrm>
            <a:off x="0" y="0"/>
            <a:ext cx="12436475" cy="1131094"/>
          </a:xfrm>
          <a:prstGeom prst="rect">
            <a:avLst/>
          </a:prstGeom>
          <a:solidFill>
            <a:srgbClr val="92D050"/>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a:extLst>
              <a:ext uri="{FF2B5EF4-FFF2-40B4-BE49-F238E27FC236}">
                <a16:creationId xmlns:a16="http://schemas.microsoft.com/office/drawing/2014/main" id="{2897AF1E-AB7F-488C-856D-F1491BF9EA5C}"/>
              </a:ext>
            </a:extLst>
          </p:cNvPr>
          <p:cNvSpPr/>
          <p:nvPr userDrawn="1"/>
        </p:nvSpPr>
        <p:spPr bwMode="auto">
          <a:xfrm>
            <a:off x="0" y="6691648"/>
            <a:ext cx="12436475" cy="294940"/>
          </a:xfrm>
          <a:prstGeom prst="rect">
            <a:avLst/>
          </a:prstGeom>
          <a:solidFill>
            <a:srgbClr val="92D050"/>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a:extLst>
              <a:ext uri="{FF2B5EF4-FFF2-40B4-BE49-F238E27FC236}">
                <a16:creationId xmlns:a16="http://schemas.microsoft.com/office/drawing/2014/main" id="{06A363C7-4B03-4C65-853F-FF20F52AEEC0}"/>
              </a:ext>
            </a:extLst>
          </p:cNvPr>
          <p:cNvSpPr/>
          <p:nvPr userDrawn="1"/>
        </p:nvSpPr>
        <p:spPr>
          <a:xfrm>
            <a:off x="24610" y="6669841"/>
            <a:ext cx="2626553" cy="338554"/>
          </a:xfrm>
          <a:prstGeom prst="rect">
            <a:avLst/>
          </a:prstGeom>
        </p:spPr>
        <p:txBody>
          <a:bodyPr wrap="none">
            <a:spAutoFit/>
          </a:bodyPr>
          <a:lstStyle/>
          <a:p>
            <a:pPr marL="0" marR="0" lvl="0" indent="0" algn="l" defTabSz="932218"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Gotham Black" panose="02000604040000020004" pitchFamily="50" charset="0"/>
                <a:ea typeface="+mn-ea"/>
                <a:cs typeface="+mn-cs"/>
              </a:rPr>
              <a:t>Azure &amp; DevOps Study Group</a:t>
            </a:r>
            <a:endParaRPr kumimoji="0" lang="en-GB" sz="16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27" name="Picture 26">
            <a:extLst>
              <a:ext uri="{FF2B5EF4-FFF2-40B4-BE49-F238E27FC236}">
                <a16:creationId xmlns:a16="http://schemas.microsoft.com/office/drawing/2014/main" id="{631208DE-EC4F-46C6-BD4F-87FF70E57925}"/>
              </a:ext>
            </a:extLst>
          </p:cNvPr>
          <p:cNvPicPr>
            <a:picLocks noChangeAspect="1"/>
          </p:cNvPicPr>
          <p:nvPr userDrawn="1"/>
        </p:nvPicPr>
        <p:blipFill rotWithShape="1">
          <a:blip r:embed="rId2"/>
          <a:srcRect/>
          <a:stretch/>
        </p:blipFill>
        <p:spPr>
          <a:xfrm>
            <a:off x="11376192" y="6720227"/>
            <a:ext cx="262462" cy="253221"/>
          </a:xfrm>
          <a:prstGeom prst="rect">
            <a:avLst/>
          </a:prstGeom>
        </p:spPr>
      </p:pic>
      <p:pic>
        <p:nvPicPr>
          <p:cNvPr id="34" name="Picture 6">
            <a:extLst>
              <a:ext uri="{FF2B5EF4-FFF2-40B4-BE49-F238E27FC236}">
                <a16:creationId xmlns:a16="http://schemas.microsoft.com/office/drawing/2014/main" id="{170A3838-CC78-4531-891B-F8233FF1BA17}"/>
              </a:ext>
            </a:extLst>
          </p:cNvPr>
          <p:cNvPicPr>
            <a:picLocks noChangeAspect="1" noChangeArrowheads="1"/>
          </p:cNvPicPr>
          <p:nvPr userDrawn="1"/>
        </p:nvPicPr>
        <p:blipFill>
          <a:blip r:embed="rId3"/>
          <a:srcRect/>
          <a:stretch/>
        </p:blipFill>
        <p:spPr bwMode="auto">
          <a:xfrm>
            <a:off x="11735411" y="6708208"/>
            <a:ext cx="278473" cy="278960"/>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8">
            <a:extLst>
              <a:ext uri="{FF2B5EF4-FFF2-40B4-BE49-F238E27FC236}">
                <a16:creationId xmlns:a16="http://schemas.microsoft.com/office/drawing/2014/main" id="{E8341077-7929-485C-8644-87F736A50230}"/>
              </a:ext>
            </a:extLst>
          </p:cNvPr>
          <p:cNvPicPr>
            <a:picLocks noChangeAspect="1" noChangeArrowheads="1"/>
          </p:cNvPicPr>
          <p:nvPr userDrawn="1"/>
        </p:nvPicPr>
        <p:blipFill>
          <a:blip r:embed="rId4"/>
          <a:srcRect/>
          <a:stretch/>
        </p:blipFill>
        <p:spPr bwMode="auto">
          <a:xfrm flipH="1">
            <a:off x="12085637" y="6698683"/>
            <a:ext cx="287905" cy="287905"/>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4" descr="Microsoft Certified Trainer Network - Posts | Facebook">
            <a:extLst>
              <a:ext uri="{FF2B5EF4-FFF2-40B4-BE49-F238E27FC236}">
                <a16:creationId xmlns:a16="http://schemas.microsoft.com/office/drawing/2014/main" id="{BDD2EB59-5E34-4D2F-94D6-D1A1C502859A}"/>
              </a:ext>
            </a:extLst>
          </p:cNvPr>
          <p:cNvPicPr>
            <a:picLocks noChangeAspect="1" noChangeArrowheads="1"/>
          </p:cNvPicPr>
          <p:nvPr userDrawn="1"/>
        </p:nvPicPr>
        <p:blipFill rotWithShape="1">
          <a:blip r:embed="rId5">
            <a:biLevel thresh="75000"/>
            <a:extLst>
              <a:ext uri="{28A0092B-C50C-407E-A947-70E740481C1C}">
                <a14:useLocalDpi xmlns:a14="http://schemas.microsoft.com/office/drawing/2010/main" val="0"/>
              </a:ext>
            </a:extLst>
          </a:blip>
          <a:srcRect t="3520" b="4386"/>
          <a:stretch/>
        </p:blipFill>
        <p:spPr bwMode="auto">
          <a:xfrm>
            <a:off x="11025966" y="6720227"/>
            <a:ext cx="278473" cy="2564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06139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19"/>
                                        </p:tgtEl>
                                        <p:attrNameLst>
                                          <p:attrName>style.visibility</p:attrName>
                                        </p:attrNameLst>
                                      </p:cBhvr>
                                      <p:to>
                                        <p:strVal val="visible"/>
                                      </p:to>
                                    </p:set>
                                    <p:anim calcmode="lin" valueType="num">
                                      <p:cBhvr additive="base">
                                        <p:cTn id="24" dur="500" fill="hold"/>
                                        <p:tgtEl>
                                          <p:spTgt spid="19"/>
                                        </p:tgtEl>
                                        <p:attrNameLst>
                                          <p:attrName>ppt_x</p:attrName>
                                        </p:attrNameLst>
                                      </p:cBhvr>
                                      <p:tavLst>
                                        <p:tav tm="0">
                                          <p:val>
                                            <p:strVal val="0-#ppt_w/2"/>
                                          </p:val>
                                        </p:tav>
                                        <p:tav tm="100000">
                                          <p:val>
                                            <p:strVal val="#ppt_x"/>
                                          </p:val>
                                        </p:tav>
                                      </p:tavLst>
                                    </p:anim>
                                    <p:anim calcmode="lin" valueType="num">
                                      <p:cBhvr additive="base">
                                        <p:cTn id="25" dur="500" fill="hold"/>
                                        <p:tgtEl>
                                          <p:spTgt spid="19"/>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20"/>
                                        </p:tgtEl>
                                        <p:attrNameLst>
                                          <p:attrName>style.visibility</p:attrName>
                                        </p:attrNameLst>
                                      </p:cBhvr>
                                      <p:to>
                                        <p:strVal val="visible"/>
                                      </p:to>
                                    </p:set>
                                    <p:anim calcmode="lin" valueType="num">
                                      <p:cBhvr additive="base">
                                        <p:cTn id="28" dur="750" fill="hold"/>
                                        <p:tgtEl>
                                          <p:spTgt spid="20"/>
                                        </p:tgtEl>
                                        <p:attrNameLst>
                                          <p:attrName>ppt_x</p:attrName>
                                        </p:attrNameLst>
                                      </p:cBhvr>
                                      <p:tavLst>
                                        <p:tav tm="0">
                                          <p:val>
                                            <p:strVal val="0-#ppt_w/2"/>
                                          </p:val>
                                        </p:tav>
                                        <p:tav tm="100000">
                                          <p:val>
                                            <p:strVal val="#ppt_x"/>
                                          </p:val>
                                        </p:tav>
                                      </p:tavLst>
                                    </p:anim>
                                    <p:anim calcmode="lin" valueType="num">
                                      <p:cBhvr additive="base">
                                        <p:cTn id="29" dur="750" fill="hold"/>
                                        <p:tgtEl>
                                          <p:spTgt spid="20"/>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64">
                                            <p:txEl>
                                              <p:pRg st="0" end="0"/>
                                            </p:txEl>
                                          </p:spTgt>
                                        </p:tgtEl>
                                        <p:attrNameLst>
                                          <p:attrName>style.visibility</p:attrName>
                                        </p:attrNameLst>
                                      </p:cBhvr>
                                      <p:to>
                                        <p:strVal val="visible"/>
                                      </p:to>
                                    </p:set>
                                    <p:animEffect transition="in" filter="fade">
                                      <p:cBhvr>
                                        <p:cTn id="33" dur="500"/>
                                        <p:tgtEl>
                                          <p:spTgt spid="64">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8">
                                            <p:txEl>
                                              <p:pRg st="0" end="0"/>
                                            </p:txEl>
                                          </p:spTgt>
                                        </p:tgtEl>
                                        <p:attrNameLst>
                                          <p:attrName>style.visibility</p:attrName>
                                        </p:attrNameLst>
                                      </p:cBhvr>
                                      <p:to>
                                        <p:strVal val="visible"/>
                                      </p:to>
                                    </p:set>
                                    <p:animEffect transition="in" filter="fade">
                                      <p:cBhvr>
                                        <p:cTn id="36" dur="500"/>
                                        <p:tgtEl>
                                          <p:spTgt spid="18">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23"/>
                                        </p:tgtEl>
                                        <p:attrNameLst>
                                          <p:attrName>style.visibility</p:attrName>
                                        </p:attrNameLst>
                                      </p:cBhvr>
                                      <p:to>
                                        <p:strVal val="visible"/>
                                      </p:to>
                                    </p:set>
                                    <p:anim calcmode="lin" valueType="num">
                                      <p:cBhvr additive="base">
                                        <p:cTn id="41" dur="500" fill="hold"/>
                                        <p:tgtEl>
                                          <p:spTgt spid="23"/>
                                        </p:tgtEl>
                                        <p:attrNameLst>
                                          <p:attrName>ppt_x</p:attrName>
                                        </p:attrNameLst>
                                      </p:cBhvr>
                                      <p:tavLst>
                                        <p:tav tm="0">
                                          <p:val>
                                            <p:strVal val="0-#ppt_w/2"/>
                                          </p:val>
                                        </p:tav>
                                        <p:tav tm="100000">
                                          <p:val>
                                            <p:strVal val="#ppt_x"/>
                                          </p:val>
                                        </p:tav>
                                      </p:tavLst>
                                    </p:anim>
                                    <p:anim calcmode="lin" valueType="num">
                                      <p:cBhvr additive="base">
                                        <p:cTn id="42" dur="500" fill="hold"/>
                                        <p:tgtEl>
                                          <p:spTgt spid="23"/>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24"/>
                                        </p:tgtEl>
                                        <p:attrNameLst>
                                          <p:attrName>style.visibility</p:attrName>
                                        </p:attrNameLst>
                                      </p:cBhvr>
                                      <p:to>
                                        <p:strVal val="visible"/>
                                      </p:to>
                                    </p:set>
                                    <p:anim calcmode="lin" valueType="num">
                                      <p:cBhvr additive="base">
                                        <p:cTn id="45" dur="750" fill="hold"/>
                                        <p:tgtEl>
                                          <p:spTgt spid="24"/>
                                        </p:tgtEl>
                                        <p:attrNameLst>
                                          <p:attrName>ppt_x</p:attrName>
                                        </p:attrNameLst>
                                      </p:cBhvr>
                                      <p:tavLst>
                                        <p:tav tm="0">
                                          <p:val>
                                            <p:strVal val="0-#ppt_w/2"/>
                                          </p:val>
                                        </p:tav>
                                        <p:tav tm="100000">
                                          <p:val>
                                            <p:strVal val="#ppt_x"/>
                                          </p:val>
                                        </p:tav>
                                      </p:tavLst>
                                    </p:anim>
                                    <p:anim calcmode="lin" valueType="num">
                                      <p:cBhvr additive="base">
                                        <p:cTn id="46" dur="750" fill="hold"/>
                                        <p:tgtEl>
                                          <p:spTgt spid="24"/>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65">
                                            <p:txEl>
                                              <p:pRg st="0" end="0"/>
                                            </p:txEl>
                                          </p:spTgt>
                                        </p:tgtEl>
                                        <p:attrNameLst>
                                          <p:attrName>style.visibility</p:attrName>
                                        </p:attrNameLst>
                                      </p:cBhvr>
                                      <p:to>
                                        <p:strVal val="visible"/>
                                      </p:to>
                                    </p:set>
                                    <p:animEffect transition="in" filter="fade">
                                      <p:cBhvr>
                                        <p:cTn id="50" dur="500"/>
                                        <p:tgtEl>
                                          <p:spTgt spid="65">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2">
                                            <p:txEl>
                                              <p:pRg st="0" end="0"/>
                                            </p:txEl>
                                          </p:spTgt>
                                        </p:tgtEl>
                                        <p:attrNameLst>
                                          <p:attrName>style.visibility</p:attrName>
                                        </p:attrNameLst>
                                      </p:cBhvr>
                                      <p:to>
                                        <p:strVal val="visible"/>
                                      </p:to>
                                    </p:set>
                                    <p:animEffect transition="in" filter="fade">
                                      <p:cBhvr>
                                        <p:cTn id="53" dur="500"/>
                                        <p:tgtEl>
                                          <p:spTgt spid="2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18" grpId="0" build="p">
        <p:tmplLst>
          <p:tmpl lvl="1">
            <p:tnLst>
              <p:par>
                <p:cTn presetID="10" presetClass="entr" presetSubtype="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animBg="1"/>
      <p:bldP spid="20" grpId="0" animBg="1"/>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3" grpId="0" animBg="1"/>
      <p:bldP spid="24" grpId="0" animBg="1"/>
      <p:bldP spid="64" grpId="0" build="p">
        <p:tmplLst>
          <p:tmpl lvl="1">
            <p:tnLst>
              <p:par>
                <p:cTn presetID="10" presetClass="entr" presetSubtype="0" fill="hold" nodeType="afterEffect">
                  <p:stCondLst>
                    <p:cond delay="0"/>
                  </p:stCondLst>
                  <p:childTnLst>
                    <p:set>
                      <p:cBhvr>
                        <p:cTn dur="1" fill="hold">
                          <p:stCondLst>
                            <p:cond delay="0"/>
                          </p:stCondLst>
                        </p:cTn>
                        <p:tgtEl>
                          <p:spTgt spid="64"/>
                        </p:tgtEl>
                        <p:attrNameLst>
                          <p:attrName>style.visibility</p:attrName>
                        </p:attrNameLst>
                      </p:cBhvr>
                      <p:to>
                        <p:strVal val="visible"/>
                      </p:to>
                    </p:set>
                    <p:animEffect transition="in" filter="fade">
                      <p:cBhvr>
                        <p:cTn dur="500"/>
                        <p:tgtEl>
                          <p:spTgt spid="64"/>
                        </p:tgtEl>
                      </p:cBhvr>
                    </p:animEffect>
                  </p:childTnLst>
                </p:cTn>
              </p:par>
            </p:tnLst>
          </p:tmpl>
        </p:tmplLst>
      </p:bldP>
      <p:bldP spid="65" grpId="0" build="p">
        <p:tmplLst>
          <p:tmpl lvl="1">
            <p:tnLst>
              <p:par>
                <p:cTn presetID="10" presetClass="entr" presetSubtype="0" fill="hold" nodeType="afterEffect">
                  <p:stCondLst>
                    <p:cond delay="0"/>
                  </p:stCondLst>
                  <p:childTnLst>
                    <p:set>
                      <p:cBhvr>
                        <p:cTn dur="1" fill="hold">
                          <p:stCondLst>
                            <p:cond delay="0"/>
                          </p:stCondLst>
                        </p:cTn>
                        <p:tgtEl>
                          <p:spTgt spid="65"/>
                        </p:tgtEl>
                        <p:attrNameLst>
                          <p:attrName>style.visibility</p:attrName>
                        </p:attrNameLst>
                      </p:cBhvr>
                      <p:to>
                        <p:strVal val="visible"/>
                      </p:to>
                    </p:set>
                    <p:animEffect transition="in" filter="fade">
                      <p:cBhvr>
                        <p:cTn dur="500"/>
                        <p:tgtEl>
                          <p:spTgt spid="65"/>
                        </p:tgtEl>
                      </p:cBhvr>
                    </p:animEffect>
                  </p:childTnLst>
                </p:cTn>
              </p:par>
            </p:tnLst>
          </p:tmpl>
        </p:tmplLst>
      </p:bldP>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231440" y="1947812"/>
            <a:ext cx="9608083" cy="438966"/>
          </a:xfrm>
        </p:spPr>
        <p:txBody>
          <a:bodyPr lIns="274320" anchor="ctr"/>
          <a:lstStyle>
            <a:lvl1pPr marL="0" indent="0" algn="l">
              <a:buNone/>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p:txBody>
          <a:body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0" y="1740447"/>
            <a:ext cx="2011211" cy="857167"/>
          </a:xfrm>
          <a:prstGeom prst="rect">
            <a:avLst/>
          </a:prstGeom>
          <a:solidFill>
            <a:srgbClr val="74B23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309" tIns="149047" rIns="186309" bIns="149047" numCol="1" spcCol="0" rtlCol="0" fromWordArt="0" anchor="t" anchorCtr="0" forceAA="0" compatLnSpc="1">
            <a:prstTxWarp prst="textNoShape">
              <a:avLst/>
            </a:prstTxWarp>
            <a:noAutofit/>
          </a:bodyPr>
          <a:lstStyle/>
          <a:p>
            <a:pPr algn="l" defTabSz="950002" fontAlgn="base">
              <a:spcBef>
                <a:spcPct val="0"/>
              </a:spcBef>
              <a:spcAft>
                <a:spcPct val="0"/>
              </a:spcAft>
            </a:pPr>
            <a:endParaRPr lang="en-US" sz="2038"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740447"/>
            <a:ext cx="1883071" cy="85716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309" tIns="149047" rIns="186309" bIns="149047" numCol="1" spcCol="0" rtlCol="0" fromWordArt="0" anchor="t" anchorCtr="0" forceAA="0" compatLnSpc="1">
            <a:prstTxWarp prst="textNoShape">
              <a:avLst/>
            </a:prstTxWarp>
            <a:noAutofit/>
          </a:bodyPr>
          <a:lstStyle/>
          <a:p>
            <a:pPr algn="l" defTabSz="950002" fontAlgn="base">
              <a:spcBef>
                <a:spcPct val="0"/>
              </a:spcBef>
              <a:spcAft>
                <a:spcPct val="0"/>
              </a:spcAft>
            </a:pPr>
            <a:endParaRPr lang="en-US" sz="2038"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 Placeholder 9">
            <a:extLst>
              <a:ext uri="{FF2B5EF4-FFF2-40B4-BE49-F238E27FC236}">
                <a16:creationId xmlns:a16="http://schemas.microsoft.com/office/drawing/2014/main" id="{54B9CF78-A186-D445-9293-DB69239F7C3B}"/>
              </a:ext>
            </a:extLst>
          </p:cNvPr>
          <p:cNvSpPr>
            <a:spLocks noGrp="1"/>
          </p:cNvSpPr>
          <p:nvPr>
            <p:ph type="body" sz="quarter" idx="20" hasCustomPrompt="1"/>
          </p:nvPr>
        </p:nvSpPr>
        <p:spPr>
          <a:xfrm>
            <a:off x="2217281" y="3019940"/>
            <a:ext cx="9608083" cy="438966"/>
          </a:xfrm>
        </p:spPr>
        <p:txBody>
          <a:bodyPr lIns="274320" anchor="ctr"/>
          <a:lstStyle>
            <a:lvl1pPr marL="0" indent="0" algn="l">
              <a:buNone/>
              <a:defRPr/>
            </a:lvl1pPr>
          </a:lstStyle>
          <a:p>
            <a:pPr lvl="0"/>
            <a:r>
              <a:rPr lang="en-US"/>
              <a:t>Click to add text</a:t>
            </a:r>
          </a:p>
        </p:txBody>
      </p:sp>
      <p:sp>
        <p:nvSpPr>
          <p:cNvPr id="30" name="Rectangle 29">
            <a:extLst>
              <a:ext uri="{FF2B5EF4-FFF2-40B4-BE49-F238E27FC236}">
                <a16:creationId xmlns:a16="http://schemas.microsoft.com/office/drawing/2014/main" id="{B410D8D3-85A2-B64C-8408-7D796D18CCBE}"/>
              </a:ext>
            </a:extLst>
          </p:cNvPr>
          <p:cNvSpPr/>
          <p:nvPr userDrawn="1"/>
        </p:nvSpPr>
        <p:spPr bwMode="auto">
          <a:xfrm>
            <a:off x="-14160" y="2812575"/>
            <a:ext cx="2011211" cy="857167"/>
          </a:xfrm>
          <a:prstGeom prst="rect">
            <a:avLst/>
          </a:prstGeom>
          <a:solidFill>
            <a:srgbClr val="74B23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309" tIns="149047" rIns="186309" bIns="149047" numCol="1" spcCol="0" rtlCol="0" fromWordArt="0" anchor="t" anchorCtr="0" forceAA="0" compatLnSpc="1">
            <a:prstTxWarp prst="textNoShape">
              <a:avLst/>
            </a:prstTxWarp>
            <a:noAutofit/>
          </a:bodyPr>
          <a:lstStyle/>
          <a:p>
            <a:pPr algn="l" defTabSz="950002" fontAlgn="base">
              <a:spcBef>
                <a:spcPct val="0"/>
              </a:spcBef>
              <a:spcAft>
                <a:spcPct val="0"/>
              </a:spcAft>
            </a:pPr>
            <a:endParaRPr lang="en-US" sz="2038"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5837222B-CE0A-5A4F-B112-13E6FAF0ACA7}"/>
              </a:ext>
            </a:extLst>
          </p:cNvPr>
          <p:cNvSpPr/>
          <p:nvPr userDrawn="1"/>
        </p:nvSpPr>
        <p:spPr bwMode="auto">
          <a:xfrm>
            <a:off x="-14160" y="2812575"/>
            <a:ext cx="1883071" cy="85716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309" tIns="149047" rIns="186309" bIns="149047" numCol="1" spcCol="0" rtlCol="0" fromWordArt="0" anchor="t" anchorCtr="0" forceAA="0" compatLnSpc="1">
            <a:prstTxWarp prst="textNoShape">
              <a:avLst/>
            </a:prstTxWarp>
            <a:noAutofit/>
          </a:bodyPr>
          <a:lstStyle/>
          <a:p>
            <a:pPr algn="l" defTabSz="950002" fontAlgn="base">
              <a:spcBef>
                <a:spcPct val="0"/>
              </a:spcBef>
              <a:spcAft>
                <a:spcPct val="0"/>
              </a:spcAft>
            </a:pPr>
            <a:endParaRPr lang="en-US" sz="2038"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 Placeholder 9">
            <a:extLst>
              <a:ext uri="{FF2B5EF4-FFF2-40B4-BE49-F238E27FC236}">
                <a16:creationId xmlns:a16="http://schemas.microsoft.com/office/drawing/2014/main" id="{A94A1737-6C13-254B-81C7-AE1A183586D9}"/>
              </a:ext>
            </a:extLst>
          </p:cNvPr>
          <p:cNvSpPr>
            <a:spLocks noGrp="1"/>
          </p:cNvSpPr>
          <p:nvPr>
            <p:ph type="body" sz="quarter" idx="22" hasCustomPrompt="1"/>
          </p:nvPr>
        </p:nvSpPr>
        <p:spPr>
          <a:xfrm>
            <a:off x="2217281" y="4092067"/>
            <a:ext cx="9608083" cy="438966"/>
          </a:xfrm>
        </p:spPr>
        <p:txBody>
          <a:bodyPr lIns="274320" anchor="ctr"/>
          <a:lstStyle>
            <a:lvl1pPr marL="0" indent="0" algn="l">
              <a:buNone/>
              <a:defRPr/>
            </a:lvl1pPr>
          </a:lstStyle>
          <a:p>
            <a:pPr lvl="0"/>
            <a:r>
              <a:rPr lang="en-US"/>
              <a:t>Click to add text</a:t>
            </a:r>
          </a:p>
        </p:txBody>
      </p:sp>
      <p:sp>
        <p:nvSpPr>
          <p:cNvPr id="34" name="Rectangle 33">
            <a:extLst>
              <a:ext uri="{FF2B5EF4-FFF2-40B4-BE49-F238E27FC236}">
                <a16:creationId xmlns:a16="http://schemas.microsoft.com/office/drawing/2014/main" id="{9D3F92D6-00CD-D440-A6C8-E7B5C9FC5F18}"/>
              </a:ext>
            </a:extLst>
          </p:cNvPr>
          <p:cNvSpPr/>
          <p:nvPr userDrawn="1"/>
        </p:nvSpPr>
        <p:spPr bwMode="auto">
          <a:xfrm>
            <a:off x="-14160" y="3884702"/>
            <a:ext cx="2011211" cy="857167"/>
          </a:xfrm>
          <a:prstGeom prst="rect">
            <a:avLst/>
          </a:prstGeom>
          <a:solidFill>
            <a:srgbClr val="74B23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309" tIns="149047" rIns="186309" bIns="149047" numCol="1" spcCol="0" rtlCol="0" fromWordArt="0" anchor="t" anchorCtr="0" forceAA="0" compatLnSpc="1">
            <a:prstTxWarp prst="textNoShape">
              <a:avLst/>
            </a:prstTxWarp>
            <a:noAutofit/>
          </a:bodyPr>
          <a:lstStyle/>
          <a:p>
            <a:pPr algn="l" defTabSz="950002" fontAlgn="base">
              <a:spcBef>
                <a:spcPct val="0"/>
              </a:spcBef>
              <a:spcAft>
                <a:spcPct val="0"/>
              </a:spcAft>
            </a:pPr>
            <a:endParaRPr lang="en-US" sz="2038"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2CD3FC8B-DA32-6947-BC78-5E97FCB0F35A}"/>
              </a:ext>
            </a:extLst>
          </p:cNvPr>
          <p:cNvSpPr/>
          <p:nvPr userDrawn="1"/>
        </p:nvSpPr>
        <p:spPr bwMode="auto">
          <a:xfrm>
            <a:off x="-14160" y="3884702"/>
            <a:ext cx="1883071" cy="85716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309" tIns="149047" rIns="186309" bIns="149047" numCol="1" spcCol="0" rtlCol="0" fromWordArt="0" anchor="t" anchorCtr="0" forceAA="0" compatLnSpc="1">
            <a:prstTxWarp prst="textNoShape">
              <a:avLst/>
            </a:prstTxWarp>
            <a:noAutofit/>
          </a:bodyPr>
          <a:lstStyle/>
          <a:p>
            <a:pPr algn="l" defTabSz="950002" fontAlgn="base">
              <a:spcBef>
                <a:spcPct val="0"/>
              </a:spcBef>
              <a:spcAft>
                <a:spcPct val="0"/>
              </a:spcAft>
            </a:pPr>
            <a:endParaRPr lang="en-US" sz="2038" err="1">
              <a:gradFill>
                <a:gsLst>
                  <a:gs pos="0">
                    <a:srgbClr val="FFFFFF"/>
                  </a:gs>
                  <a:gs pos="100000">
                    <a:srgbClr val="FFFFFF"/>
                  </a:gs>
                </a:gsLst>
                <a:lin ang="5400000" scaled="0"/>
              </a:gradFill>
              <a:ea typeface="Segoe UI" pitchFamily="34" charset="0"/>
              <a:cs typeface="Segoe UI" pitchFamily="34" charset="0"/>
            </a:endParaRPr>
          </a:p>
        </p:txBody>
      </p:sp>
      <p:sp>
        <p:nvSpPr>
          <p:cNvPr id="37" name="Text Placeholder 9">
            <a:extLst>
              <a:ext uri="{FF2B5EF4-FFF2-40B4-BE49-F238E27FC236}">
                <a16:creationId xmlns:a16="http://schemas.microsoft.com/office/drawing/2014/main" id="{7E4DE122-B7D9-E24C-9C45-BB9068A10572}"/>
              </a:ext>
            </a:extLst>
          </p:cNvPr>
          <p:cNvSpPr>
            <a:spLocks noGrp="1"/>
          </p:cNvSpPr>
          <p:nvPr>
            <p:ph type="body" sz="quarter" idx="24" hasCustomPrompt="1"/>
          </p:nvPr>
        </p:nvSpPr>
        <p:spPr>
          <a:xfrm>
            <a:off x="2217281" y="5164194"/>
            <a:ext cx="9608083" cy="438966"/>
          </a:xfrm>
        </p:spPr>
        <p:txBody>
          <a:bodyPr lIns="274320" anchor="ctr"/>
          <a:lstStyle>
            <a:lvl1pPr marL="0" indent="0" algn="l">
              <a:buNone/>
              <a:defRPr/>
            </a:lvl1pPr>
          </a:lstStyle>
          <a:p>
            <a:pPr lvl="0"/>
            <a:r>
              <a:rPr lang="en-US"/>
              <a:t>Click to add text</a:t>
            </a:r>
          </a:p>
        </p:txBody>
      </p:sp>
      <p:sp>
        <p:nvSpPr>
          <p:cNvPr id="38" name="Rectangle 37">
            <a:extLst>
              <a:ext uri="{FF2B5EF4-FFF2-40B4-BE49-F238E27FC236}">
                <a16:creationId xmlns:a16="http://schemas.microsoft.com/office/drawing/2014/main" id="{6C309DA8-D206-7347-A135-B6D3722260E4}"/>
              </a:ext>
            </a:extLst>
          </p:cNvPr>
          <p:cNvSpPr/>
          <p:nvPr userDrawn="1"/>
        </p:nvSpPr>
        <p:spPr bwMode="auto">
          <a:xfrm>
            <a:off x="-14160" y="4956830"/>
            <a:ext cx="2011211" cy="857167"/>
          </a:xfrm>
          <a:prstGeom prst="rect">
            <a:avLst/>
          </a:prstGeom>
          <a:solidFill>
            <a:srgbClr val="74B23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309" tIns="149047" rIns="186309" bIns="149047" numCol="1" spcCol="0" rtlCol="0" fromWordArt="0" anchor="t" anchorCtr="0" forceAA="0" compatLnSpc="1">
            <a:prstTxWarp prst="textNoShape">
              <a:avLst/>
            </a:prstTxWarp>
            <a:noAutofit/>
          </a:bodyPr>
          <a:lstStyle/>
          <a:p>
            <a:pPr algn="l" defTabSz="950002" fontAlgn="base">
              <a:spcBef>
                <a:spcPct val="0"/>
              </a:spcBef>
              <a:spcAft>
                <a:spcPct val="0"/>
              </a:spcAft>
            </a:pPr>
            <a:endParaRPr lang="en-US" sz="2038"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A68936C0-EEED-1C4F-8276-54E23EBD9F29}"/>
              </a:ext>
            </a:extLst>
          </p:cNvPr>
          <p:cNvSpPr/>
          <p:nvPr userDrawn="1"/>
        </p:nvSpPr>
        <p:spPr bwMode="auto">
          <a:xfrm>
            <a:off x="-14160" y="4956830"/>
            <a:ext cx="1883071" cy="85716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309" tIns="149047" rIns="186309" bIns="149047" numCol="1" spcCol="0" rtlCol="0" fromWordArt="0" anchor="t" anchorCtr="0" forceAA="0" compatLnSpc="1">
            <a:prstTxWarp prst="textNoShape">
              <a:avLst/>
            </a:prstTxWarp>
            <a:noAutofit/>
          </a:bodyPr>
          <a:lstStyle/>
          <a:p>
            <a:pPr algn="l" defTabSz="950002" fontAlgn="base">
              <a:spcBef>
                <a:spcPct val="0"/>
              </a:spcBef>
              <a:spcAft>
                <a:spcPct val="0"/>
              </a:spcAft>
            </a:pPr>
            <a:endParaRPr lang="en-US" sz="2038" err="1">
              <a:gradFill>
                <a:gsLst>
                  <a:gs pos="0">
                    <a:srgbClr val="FFFFFF"/>
                  </a:gs>
                  <a:gs pos="100000">
                    <a:srgbClr val="FFFFFF"/>
                  </a:gs>
                </a:gsLst>
                <a:lin ang="5400000" scaled="0"/>
              </a:gradFill>
              <a:ea typeface="Segoe UI" pitchFamily="34" charset="0"/>
              <a:cs typeface="Segoe UI" pitchFamily="34" charset="0"/>
            </a:endParaRPr>
          </a:p>
        </p:txBody>
      </p:sp>
      <p:sp>
        <p:nvSpPr>
          <p:cNvPr id="45" name="Content Placeholder 54">
            <a:extLst>
              <a:ext uri="{FF2B5EF4-FFF2-40B4-BE49-F238E27FC236}">
                <a16:creationId xmlns:a16="http://schemas.microsoft.com/office/drawing/2014/main" id="{7898A2ED-BC39-B843-A550-85D30D1D8C08}"/>
              </a:ext>
            </a:extLst>
          </p:cNvPr>
          <p:cNvSpPr>
            <a:spLocks noGrp="1"/>
          </p:cNvSpPr>
          <p:nvPr>
            <p:ph sz="quarter" idx="28" hasCustomPrompt="1"/>
          </p:nvPr>
        </p:nvSpPr>
        <p:spPr>
          <a:xfrm>
            <a:off x="539236" y="1699858"/>
            <a:ext cx="932736" cy="931545"/>
          </a:xfrm>
        </p:spPr>
        <p:txBody>
          <a:bodyPr anchor="ctr">
            <a:noAutofit/>
          </a:bodyPr>
          <a:lstStyle>
            <a:lvl1pPr marL="0" indent="0" algn="ctr">
              <a:buNone/>
              <a:defRPr sz="1070"/>
            </a:lvl1pPr>
          </a:lstStyle>
          <a:p>
            <a:pPr lvl="0"/>
            <a:r>
              <a:rPr lang="en-US"/>
              <a:t>content</a:t>
            </a:r>
          </a:p>
        </p:txBody>
      </p:sp>
      <p:sp>
        <p:nvSpPr>
          <p:cNvPr id="46" name="Content Placeholder 54">
            <a:extLst>
              <a:ext uri="{FF2B5EF4-FFF2-40B4-BE49-F238E27FC236}">
                <a16:creationId xmlns:a16="http://schemas.microsoft.com/office/drawing/2014/main" id="{0D238331-AD41-AE4B-BE6A-B0207517ACD9}"/>
              </a:ext>
            </a:extLst>
          </p:cNvPr>
          <p:cNvSpPr>
            <a:spLocks noGrp="1"/>
          </p:cNvSpPr>
          <p:nvPr>
            <p:ph sz="quarter" idx="29" hasCustomPrompt="1"/>
          </p:nvPr>
        </p:nvSpPr>
        <p:spPr>
          <a:xfrm>
            <a:off x="525077" y="2773649"/>
            <a:ext cx="932736" cy="931545"/>
          </a:xfrm>
        </p:spPr>
        <p:txBody>
          <a:bodyPr anchor="ctr">
            <a:noAutofit/>
          </a:bodyPr>
          <a:lstStyle>
            <a:lvl1pPr marL="0" indent="0" algn="ctr">
              <a:buNone/>
              <a:defRPr sz="1070"/>
            </a:lvl1pPr>
          </a:lstStyle>
          <a:p>
            <a:pPr lvl="0"/>
            <a:r>
              <a:rPr lang="en-US"/>
              <a:t>content</a:t>
            </a:r>
          </a:p>
        </p:txBody>
      </p:sp>
      <p:sp>
        <p:nvSpPr>
          <p:cNvPr id="47" name="Content Placeholder 54">
            <a:extLst>
              <a:ext uri="{FF2B5EF4-FFF2-40B4-BE49-F238E27FC236}">
                <a16:creationId xmlns:a16="http://schemas.microsoft.com/office/drawing/2014/main" id="{DE0149F6-AC1B-CA41-80F6-85B331D2A88B}"/>
              </a:ext>
            </a:extLst>
          </p:cNvPr>
          <p:cNvSpPr>
            <a:spLocks noGrp="1"/>
          </p:cNvSpPr>
          <p:nvPr>
            <p:ph sz="quarter" idx="30" hasCustomPrompt="1"/>
          </p:nvPr>
        </p:nvSpPr>
        <p:spPr>
          <a:xfrm>
            <a:off x="525077" y="3845776"/>
            <a:ext cx="932736" cy="931545"/>
          </a:xfrm>
        </p:spPr>
        <p:txBody>
          <a:bodyPr anchor="ctr">
            <a:noAutofit/>
          </a:bodyPr>
          <a:lstStyle>
            <a:lvl1pPr marL="0" indent="0" algn="ctr">
              <a:buNone/>
              <a:defRPr sz="1070"/>
            </a:lvl1pPr>
          </a:lstStyle>
          <a:p>
            <a:pPr lvl="0"/>
            <a:r>
              <a:rPr lang="en-US"/>
              <a:t>content</a:t>
            </a:r>
          </a:p>
        </p:txBody>
      </p:sp>
      <p:sp>
        <p:nvSpPr>
          <p:cNvPr id="48" name="Content Placeholder 54">
            <a:extLst>
              <a:ext uri="{FF2B5EF4-FFF2-40B4-BE49-F238E27FC236}">
                <a16:creationId xmlns:a16="http://schemas.microsoft.com/office/drawing/2014/main" id="{6D9A9725-6ED0-594B-BB7D-8527CEFED7ED}"/>
              </a:ext>
            </a:extLst>
          </p:cNvPr>
          <p:cNvSpPr>
            <a:spLocks noGrp="1"/>
          </p:cNvSpPr>
          <p:nvPr>
            <p:ph sz="quarter" idx="31" hasCustomPrompt="1"/>
          </p:nvPr>
        </p:nvSpPr>
        <p:spPr>
          <a:xfrm>
            <a:off x="539236" y="4917904"/>
            <a:ext cx="932736" cy="931545"/>
          </a:xfrm>
        </p:spPr>
        <p:txBody>
          <a:bodyPr anchor="ctr">
            <a:noAutofit/>
          </a:bodyPr>
          <a:lstStyle>
            <a:lvl1pPr marL="0" indent="0" algn="ctr">
              <a:buNone/>
              <a:defRPr sz="1070"/>
            </a:lvl1pPr>
          </a:lstStyle>
          <a:p>
            <a:pPr lvl="0"/>
            <a:r>
              <a:rPr lang="en-US"/>
              <a:t>content</a:t>
            </a:r>
          </a:p>
        </p:txBody>
      </p:sp>
      <p:sp>
        <p:nvSpPr>
          <p:cNvPr id="25" name="Rectangle 24">
            <a:extLst>
              <a:ext uri="{FF2B5EF4-FFF2-40B4-BE49-F238E27FC236}">
                <a16:creationId xmlns:a16="http://schemas.microsoft.com/office/drawing/2014/main" id="{349D0DEB-4DA8-49CB-A80F-8119446ED605}"/>
              </a:ext>
            </a:extLst>
          </p:cNvPr>
          <p:cNvSpPr/>
          <p:nvPr userDrawn="1"/>
        </p:nvSpPr>
        <p:spPr bwMode="auto">
          <a:xfrm>
            <a:off x="0" y="0"/>
            <a:ext cx="12436475" cy="1131094"/>
          </a:xfrm>
          <a:prstGeom prst="rect">
            <a:avLst/>
          </a:prstGeom>
          <a:solidFill>
            <a:srgbClr val="92D050"/>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7" name="Rectangle 26">
            <a:extLst>
              <a:ext uri="{FF2B5EF4-FFF2-40B4-BE49-F238E27FC236}">
                <a16:creationId xmlns:a16="http://schemas.microsoft.com/office/drawing/2014/main" id="{3FAA41D6-720E-4331-9E26-5A8C56299868}"/>
              </a:ext>
            </a:extLst>
          </p:cNvPr>
          <p:cNvSpPr/>
          <p:nvPr userDrawn="1"/>
        </p:nvSpPr>
        <p:spPr bwMode="auto">
          <a:xfrm>
            <a:off x="0" y="6691648"/>
            <a:ext cx="12436475" cy="294940"/>
          </a:xfrm>
          <a:prstGeom prst="rect">
            <a:avLst/>
          </a:prstGeom>
          <a:solidFill>
            <a:srgbClr val="92D050"/>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8" name="Rectangle 27">
            <a:extLst>
              <a:ext uri="{FF2B5EF4-FFF2-40B4-BE49-F238E27FC236}">
                <a16:creationId xmlns:a16="http://schemas.microsoft.com/office/drawing/2014/main" id="{80E1411C-1E05-4FCE-AE1D-F6A93C77F98A}"/>
              </a:ext>
            </a:extLst>
          </p:cNvPr>
          <p:cNvSpPr/>
          <p:nvPr userDrawn="1"/>
        </p:nvSpPr>
        <p:spPr>
          <a:xfrm>
            <a:off x="24610" y="6669841"/>
            <a:ext cx="2626553" cy="338554"/>
          </a:xfrm>
          <a:prstGeom prst="rect">
            <a:avLst/>
          </a:prstGeom>
        </p:spPr>
        <p:txBody>
          <a:bodyPr wrap="none">
            <a:spAutoFit/>
          </a:bodyPr>
          <a:lstStyle/>
          <a:p>
            <a:pPr marL="0" marR="0" lvl="0" indent="0" algn="l" defTabSz="932218"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Gotham Black" panose="02000604040000020004" pitchFamily="50" charset="0"/>
                <a:ea typeface="+mn-ea"/>
                <a:cs typeface="+mn-cs"/>
              </a:rPr>
              <a:t>Azure &amp; DevOps Study Group</a:t>
            </a:r>
            <a:endParaRPr kumimoji="0" lang="en-GB" sz="16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29" name="Picture 28">
            <a:extLst>
              <a:ext uri="{FF2B5EF4-FFF2-40B4-BE49-F238E27FC236}">
                <a16:creationId xmlns:a16="http://schemas.microsoft.com/office/drawing/2014/main" id="{CFE123E3-446C-49EA-BE56-C3449AC07043}"/>
              </a:ext>
            </a:extLst>
          </p:cNvPr>
          <p:cNvPicPr>
            <a:picLocks noChangeAspect="1"/>
          </p:cNvPicPr>
          <p:nvPr userDrawn="1"/>
        </p:nvPicPr>
        <p:blipFill rotWithShape="1">
          <a:blip r:embed="rId2"/>
          <a:srcRect/>
          <a:stretch/>
        </p:blipFill>
        <p:spPr>
          <a:xfrm>
            <a:off x="11376192" y="6720227"/>
            <a:ext cx="262462" cy="253221"/>
          </a:xfrm>
          <a:prstGeom prst="rect">
            <a:avLst/>
          </a:prstGeom>
        </p:spPr>
      </p:pic>
      <p:pic>
        <p:nvPicPr>
          <p:cNvPr id="32" name="Picture 6">
            <a:extLst>
              <a:ext uri="{FF2B5EF4-FFF2-40B4-BE49-F238E27FC236}">
                <a16:creationId xmlns:a16="http://schemas.microsoft.com/office/drawing/2014/main" id="{1747E7FE-CB38-46F7-A098-3EE7160A31B8}"/>
              </a:ext>
            </a:extLst>
          </p:cNvPr>
          <p:cNvPicPr>
            <a:picLocks noChangeAspect="1" noChangeArrowheads="1"/>
          </p:cNvPicPr>
          <p:nvPr userDrawn="1"/>
        </p:nvPicPr>
        <p:blipFill>
          <a:blip r:embed="rId3"/>
          <a:srcRect/>
          <a:stretch/>
        </p:blipFill>
        <p:spPr bwMode="auto">
          <a:xfrm>
            <a:off x="11735411" y="6708208"/>
            <a:ext cx="278473" cy="278960"/>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8">
            <a:extLst>
              <a:ext uri="{FF2B5EF4-FFF2-40B4-BE49-F238E27FC236}">
                <a16:creationId xmlns:a16="http://schemas.microsoft.com/office/drawing/2014/main" id="{AE11C40F-1695-43D9-8116-13CF8501089D}"/>
              </a:ext>
            </a:extLst>
          </p:cNvPr>
          <p:cNvPicPr>
            <a:picLocks noChangeAspect="1" noChangeArrowheads="1"/>
          </p:cNvPicPr>
          <p:nvPr userDrawn="1"/>
        </p:nvPicPr>
        <p:blipFill>
          <a:blip r:embed="rId4"/>
          <a:srcRect/>
          <a:stretch/>
        </p:blipFill>
        <p:spPr bwMode="auto">
          <a:xfrm flipH="1">
            <a:off x="12085637" y="6698683"/>
            <a:ext cx="287905" cy="287905"/>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4" descr="Microsoft Certified Trainer Network - Posts | Facebook">
            <a:extLst>
              <a:ext uri="{FF2B5EF4-FFF2-40B4-BE49-F238E27FC236}">
                <a16:creationId xmlns:a16="http://schemas.microsoft.com/office/drawing/2014/main" id="{A856E304-AF3B-4FAE-B0D7-7C5E8608C0EA}"/>
              </a:ext>
            </a:extLst>
          </p:cNvPr>
          <p:cNvPicPr>
            <a:picLocks noChangeAspect="1" noChangeArrowheads="1"/>
          </p:cNvPicPr>
          <p:nvPr userDrawn="1"/>
        </p:nvPicPr>
        <p:blipFill rotWithShape="1">
          <a:blip r:embed="rId5">
            <a:biLevel thresh="75000"/>
            <a:extLst>
              <a:ext uri="{28A0092B-C50C-407E-A947-70E740481C1C}">
                <a14:useLocalDpi xmlns:a14="http://schemas.microsoft.com/office/drawing/2010/main" val="0"/>
              </a:ext>
            </a:extLst>
          </a:blip>
          <a:srcRect t="3520" b="4386"/>
          <a:stretch/>
        </p:blipFill>
        <p:spPr bwMode="auto">
          <a:xfrm>
            <a:off x="11025966" y="6720227"/>
            <a:ext cx="278473" cy="2564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0974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45">
                                            <p:txEl>
                                              <p:pRg st="0" end="0"/>
                                            </p:txEl>
                                          </p:spTgt>
                                        </p:tgtEl>
                                        <p:attrNameLst>
                                          <p:attrName>style.visibility</p:attrName>
                                        </p:attrNameLst>
                                      </p:cBhvr>
                                      <p:to>
                                        <p:strVal val="visible"/>
                                      </p:to>
                                    </p:set>
                                    <p:animEffect transition="in" filter="fade">
                                      <p:cBhvr>
                                        <p:cTn id="16" dur="500"/>
                                        <p:tgtEl>
                                          <p:spTgt spid="45">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cBhvr additive="base">
                                        <p:cTn id="24" dur="500" fill="hold"/>
                                        <p:tgtEl>
                                          <p:spTgt spid="30"/>
                                        </p:tgtEl>
                                        <p:attrNameLst>
                                          <p:attrName>ppt_x</p:attrName>
                                        </p:attrNameLst>
                                      </p:cBhvr>
                                      <p:tavLst>
                                        <p:tav tm="0">
                                          <p:val>
                                            <p:strVal val="0-#ppt_w/2"/>
                                          </p:val>
                                        </p:tav>
                                        <p:tav tm="100000">
                                          <p:val>
                                            <p:strVal val="#ppt_x"/>
                                          </p:val>
                                        </p:tav>
                                      </p:tavLst>
                                    </p:anim>
                                    <p:anim calcmode="lin" valueType="num">
                                      <p:cBhvr additive="base">
                                        <p:cTn id="25" dur="500" fill="hold"/>
                                        <p:tgtEl>
                                          <p:spTgt spid="30"/>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anim calcmode="lin" valueType="num">
                                      <p:cBhvr additive="base">
                                        <p:cTn id="28" dur="750" fill="hold"/>
                                        <p:tgtEl>
                                          <p:spTgt spid="31"/>
                                        </p:tgtEl>
                                        <p:attrNameLst>
                                          <p:attrName>ppt_x</p:attrName>
                                        </p:attrNameLst>
                                      </p:cBhvr>
                                      <p:tavLst>
                                        <p:tav tm="0">
                                          <p:val>
                                            <p:strVal val="0-#ppt_w/2"/>
                                          </p:val>
                                        </p:tav>
                                        <p:tav tm="100000">
                                          <p:val>
                                            <p:strVal val="#ppt_x"/>
                                          </p:val>
                                        </p:tav>
                                      </p:tavLst>
                                    </p:anim>
                                    <p:anim calcmode="lin" valueType="num">
                                      <p:cBhvr additive="base">
                                        <p:cTn id="29" dur="750" fill="hold"/>
                                        <p:tgtEl>
                                          <p:spTgt spid="31"/>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46">
                                            <p:txEl>
                                              <p:pRg st="0" end="0"/>
                                            </p:txEl>
                                          </p:spTgt>
                                        </p:tgtEl>
                                        <p:attrNameLst>
                                          <p:attrName>style.visibility</p:attrName>
                                        </p:attrNameLst>
                                      </p:cBhvr>
                                      <p:to>
                                        <p:strVal val="visible"/>
                                      </p:to>
                                    </p:set>
                                    <p:animEffect transition="in" filter="fade">
                                      <p:cBhvr>
                                        <p:cTn id="33" dur="500"/>
                                        <p:tgtEl>
                                          <p:spTgt spid="46">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6">
                                            <p:txEl>
                                              <p:pRg st="0" end="0"/>
                                            </p:txEl>
                                          </p:spTgt>
                                        </p:tgtEl>
                                        <p:attrNameLst>
                                          <p:attrName>style.visibility</p:attrName>
                                        </p:attrNameLst>
                                      </p:cBhvr>
                                      <p:to>
                                        <p:strVal val="visible"/>
                                      </p:to>
                                    </p:set>
                                    <p:animEffect transition="in" filter="fade">
                                      <p:cBhvr>
                                        <p:cTn id="36" dur="500"/>
                                        <p:tgtEl>
                                          <p:spTgt spid="26">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34"/>
                                        </p:tgtEl>
                                        <p:attrNameLst>
                                          <p:attrName>style.visibility</p:attrName>
                                        </p:attrNameLst>
                                      </p:cBhvr>
                                      <p:to>
                                        <p:strVal val="visible"/>
                                      </p:to>
                                    </p:set>
                                    <p:anim calcmode="lin" valueType="num">
                                      <p:cBhvr additive="base">
                                        <p:cTn id="41" dur="500" fill="hold"/>
                                        <p:tgtEl>
                                          <p:spTgt spid="34"/>
                                        </p:tgtEl>
                                        <p:attrNameLst>
                                          <p:attrName>ppt_x</p:attrName>
                                        </p:attrNameLst>
                                      </p:cBhvr>
                                      <p:tavLst>
                                        <p:tav tm="0">
                                          <p:val>
                                            <p:strVal val="0-#ppt_w/2"/>
                                          </p:val>
                                        </p:tav>
                                        <p:tav tm="100000">
                                          <p:val>
                                            <p:strVal val="#ppt_x"/>
                                          </p:val>
                                        </p:tav>
                                      </p:tavLst>
                                    </p:anim>
                                    <p:anim calcmode="lin" valueType="num">
                                      <p:cBhvr additive="base">
                                        <p:cTn id="42" dur="500" fill="hold"/>
                                        <p:tgtEl>
                                          <p:spTgt spid="34"/>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anim calcmode="lin" valueType="num">
                                      <p:cBhvr additive="base">
                                        <p:cTn id="45" dur="750" fill="hold"/>
                                        <p:tgtEl>
                                          <p:spTgt spid="35"/>
                                        </p:tgtEl>
                                        <p:attrNameLst>
                                          <p:attrName>ppt_x</p:attrName>
                                        </p:attrNameLst>
                                      </p:cBhvr>
                                      <p:tavLst>
                                        <p:tav tm="0">
                                          <p:val>
                                            <p:strVal val="0-#ppt_w/2"/>
                                          </p:val>
                                        </p:tav>
                                        <p:tav tm="100000">
                                          <p:val>
                                            <p:strVal val="#ppt_x"/>
                                          </p:val>
                                        </p:tav>
                                      </p:tavLst>
                                    </p:anim>
                                    <p:anim calcmode="lin" valueType="num">
                                      <p:cBhvr additive="base">
                                        <p:cTn id="46" dur="750" fill="hold"/>
                                        <p:tgtEl>
                                          <p:spTgt spid="35"/>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47">
                                            <p:txEl>
                                              <p:pRg st="0" end="0"/>
                                            </p:txEl>
                                          </p:spTgt>
                                        </p:tgtEl>
                                        <p:attrNameLst>
                                          <p:attrName>style.visibility</p:attrName>
                                        </p:attrNameLst>
                                      </p:cBhvr>
                                      <p:to>
                                        <p:strVal val="visible"/>
                                      </p:to>
                                    </p:set>
                                    <p:animEffect transition="in" filter="fade">
                                      <p:cBhvr>
                                        <p:cTn id="50" dur="500"/>
                                        <p:tgtEl>
                                          <p:spTgt spid="47">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3">
                                            <p:txEl>
                                              <p:pRg st="0" end="0"/>
                                            </p:txEl>
                                          </p:spTgt>
                                        </p:tgtEl>
                                        <p:attrNameLst>
                                          <p:attrName>style.visibility</p:attrName>
                                        </p:attrNameLst>
                                      </p:cBhvr>
                                      <p:to>
                                        <p:strVal val="visible"/>
                                      </p:to>
                                    </p:set>
                                    <p:animEffect transition="in" filter="fade">
                                      <p:cBhvr>
                                        <p:cTn id="53" dur="500"/>
                                        <p:tgtEl>
                                          <p:spTgt spid="33">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8" fill="hold" grpId="0" nodeType="clickEffect">
                                  <p:stCondLst>
                                    <p:cond delay="0"/>
                                  </p:stCondLst>
                                  <p:childTnLst>
                                    <p:set>
                                      <p:cBhvr>
                                        <p:cTn id="57" dur="1" fill="hold">
                                          <p:stCondLst>
                                            <p:cond delay="0"/>
                                          </p:stCondLst>
                                        </p:cTn>
                                        <p:tgtEl>
                                          <p:spTgt spid="38"/>
                                        </p:tgtEl>
                                        <p:attrNameLst>
                                          <p:attrName>style.visibility</p:attrName>
                                        </p:attrNameLst>
                                      </p:cBhvr>
                                      <p:to>
                                        <p:strVal val="visible"/>
                                      </p:to>
                                    </p:set>
                                    <p:anim calcmode="lin" valueType="num">
                                      <p:cBhvr additive="base">
                                        <p:cTn id="58" dur="500" fill="hold"/>
                                        <p:tgtEl>
                                          <p:spTgt spid="38"/>
                                        </p:tgtEl>
                                        <p:attrNameLst>
                                          <p:attrName>ppt_x</p:attrName>
                                        </p:attrNameLst>
                                      </p:cBhvr>
                                      <p:tavLst>
                                        <p:tav tm="0">
                                          <p:val>
                                            <p:strVal val="0-#ppt_w/2"/>
                                          </p:val>
                                        </p:tav>
                                        <p:tav tm="100000">
                                          <p:val>
                                            <p:strVal val="#ppt_x"/>
                                          </p:val>
                                        </p:tav>
                                      </p:tavLst>
                                    </p:anim>
                                    <p:anim calcmode="lin" valueType="num">
                                      <p:cBhvr additive="base">
                                        <p:cTn id="59" dur="500" fill="hold"/>
                                        <p:tgtEl>
                                          <p:spTgt spid="38"/>
                                        </p:tgtEl>
                                        <p:attrNameLst>
                                          <p:attrName>ppt_y</p:attrName>
                                        </p:attrNameLst>
                                      </p:cBhvr>
                                      <p:tavLst>
                                        <p:tav tm="0">
                                          <p:val>
                                            <p:strVal val="#ppt_y"/>
                                          </p:val>
                                        </p:tav>
                                        <p:tav tm="100000">
                                          <p:val>
                                            <p:strVal val="#ppt_y"/>
                                          </p:val>
                                        </p:tav>
                                      </p:tavLst>
                                    </p:anim>
                                  </p:childTnLst>
                                </p:cTn>
                              </p:par>
                              <p:par>
                                <p:cTn id="60" presetID="2" presetClass="entr" presetSubtype="8" fill="hold" grpId="0" nodeType="withEffect">
                                  <p:stCondLst>
                                    <p:cond delay="0"/>
                                  </p:stCondLst>
                                  <p:childTnLst>
                                    <p:set>
                                      <p:cBhvr>
                                        <p:cTn id="61" dur="1" fill="hold">
                                          <p:stCondLst>
                                            <p:cond delay="0"/>
                                          </p:stCondLst>
                                        </p:cTn>
                                        <p:tgtEl>
                                          <p:spTgt spid="39"/>
                                        </p:tgtEl>
                                        <p:attrNameLst>
                                          <p:attrName>style.visibility</p:attrName>
                                        </p:attrNameLst>
                                      </p:cBhvr>
                                      <p:to>
                                        <p:strVal val="visible"/>
                                      </p:to>
                                    </p:set>
                                    <p:anim calcmode="lin" valueType="num">
                                      <p:cBhvr additive="base">
                                        <p:cTn id="62" dur="750" fill="hold"/>
                                        <p:tgtEl>
                                          <p:spTgt spid="39"/>
                                        </p:tgtEl>
                                        <p:attrNameLst>
                                          <p:attrName>ppt_x</p:attrName>
                                        </p:attrNameLst>
                                      </p:cBhvr>
                                      <p:tavLst>
                                        <p:tav tm="0">
                                          <p:val>
                                            <p:strVal val="0-#ppt_w/2"/>
                                          </p:val>
                                        </p:tav>
                                        <p:tav tm="100000">
                                          <p:val>
                                            <p:strVal val="#ppt_x"/>
                                          </p:val>
                                        </p:tav>
                                      </p:tavLst>
                                    </p:anim>
                                    <p:anim calcmode="lin" valueType="num">
                                      <p:cBhvr additive="base">
                                        <p:cTn id="63" dur="750" fill="hold"/>
                                        <p:tgtEl>
                                          <p:spTgt spid="39"/>
                                        </p:tgtEl>
                                        <p:attrNameLst>
                                          <p:attrName>ppt_y</p:attrName>
                                        </p:attrNameLst>
                                      </p:cBhvr>
                                      <p:tavLst>
                                        <p:tav tm="0">
                                          <p:val>
                                            <p:strVal val="#ppt_y"/>
                                          </p:val>
                                        </p:tav>
                                        <p:tav tm="100000">
                                          <p:val>
                                            <p:strVal val="#ppt_y"/>
                                          </p:val>
                                        </p:tav>
                                      </p:tavLst>
                                    </p:anim>
                                  </p:childTnLst>
                                </p:cTn>
                              </p:par>
                            </p:childTnLst>
                          </p:cTn>
                        </p:par>
                        <p:par>
                          <p:cTn id="64" fill="hold">
                            <p:stCondLst>
                              <p:cond delay="750"/>
                            </p:stCondLst>
                            <p:childTnLst>
                              <p:par>
                                <p:cTn id="65" presetID="10" presetClass="entr" presetSubtype="0" fill="hold" grpId="0" nodeType="afterEffect">
                                  <p:stCondLst>
                                    <p:cond delay="0"/>
                                  </p:stCondLst>
                                  <p:childTnLst>
                                    <p:set>
                                      <p:cBhvr>
                                        <p:cTn id="66" dur="1" fill="hold">
                                          <p:stCondLst>
                                            <p:cond delay="0"/>
                                          </p:stCondLst>
                                        </p:cTn>
                                        <p:tgtEl>
                                          <p:spTgt spid="48">
                                            <p:txEl>
                                              <p:pRg st="0" end="0"/>
                                            </p:txEl>
                                          </p:spTgt>
                                        </p:tgtEl>
                                        <p:attrNameLst>
                                          <p:attrName>style.visibility</p:attrName>
                                        </p:attrNameLst>
                                      </p:cBhvr>
                                      <p:to>
                                        <p:strVal val="visible"/>
                                      </p:to>
                                    </p:set>
                                    <p:animEffect transition="in" filter="fade">
                                      <p:cBhvr>
                                        <p:cTn id="67" dur="500"/>
                                        <p:tgtEl>
                                          <p:spTgt spid="48">
                                            <p:txEl>
                                              <p:pRg st="0" end="0"/>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7">
                                            <p:txEl>
                                              <p:pRg st="0" end="0"/>
                                            </p:txEl>
                                          </p:spTgt>
                                        </p:tgtEl>
                                        <p:attrNameLst>
                                          <p:attrName>style.visibility</p:attrName>
                                        </p:attrNameLst>
                                      </p:cBhvr>
                                      <p:to>
                                        <p:strVal val="visible"/>
                                      </p:to>
                                    </p:set>
                                    <p:animEffect transition="in" filter="fade">
                                      <p:cBhvr>
                                        <p:cTn id="70" dur="500"/>
                                        <p:tgtEl>
                                          <p:spTgt spid="3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26" grpId="0" build="p">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30" grpId="0" animBg="1"/>
      <p:bldP spid="31" grpId="0" animBg="1"/>
      <p:bldP spid="33" grpId="0" build="p">
        <p:tmplLst>
          <p:tmpl lvl="1">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animBg="1"/>
      <p:bldP spid="35" grpId="0" animBg="1"/>
      <p:bldP spid="37" grpId="0" build="p">
        <p:tmplLst>
          <p:tmpl lvl="1">
            <p:tnLst>
              <p:par>
                <p:cT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animBg="1"/>
      <p:bldP spid="39" grpId="0" animBg="1"/>
      <p:bldP spid="45" grpId="0" build="p">
        <p:tmplLst>
          <p:tmpl lvl="1">
            <p:tnLst>
              <p:par>
                <p:cTn presetID="10" presetClass="entr" presetSubtype="0" fill="hold" nodeType="afterEffect">
                  <p:stCondLst>
                    <p:cond delay="0"/>
                  </p:stCondLst>
                  <p:childTnLst>
                    <p:set>
                      <p:cBhvr>
                        <p:cTn dur="1" fill="hold">
                          <p:stCondLst>
                            <p:cond delay="0"/>
                          </p:stCondLst>
                        </p:cTn>
                        <p:tgtEl>
                          <p:spTgt spid="45"/>
                        </p:tgtEl>
                        <p:attrNameLst>
                          <p:attrName>style.visibility</p:attrName>
                        </p:attrNameLst>
                      </p:cBhvr>
                      <p:to>
                        <p:strVal val="visible"/>
                      </p:to>
                    </p:set>
                    <p:animEffect transition="in" filter="fade">
                      <p:cBhvr>
                        <p:cTn dur="500"/>
                        <p:tgtEl>
                          <p:spTgt spid="45"/>
                        </p:tgtEl>
                      </p:cBhvr>
                    </p:animEffect>
                  </p:childTnLst>
                </p:cTn>
              </p:par>
            </p:tnLst>
          </p:tmpl>
        </p:tmplLst>
      </p:bldP>
      <p:bldP spid="46" grpId="0" build="p">
        <p:tmplLst>
          <p:tmpl lvl="1">
            <p:tnLst>
              <p:par>
                <p:cTn presetID="10" presetClass="entr" presetSubtype="0" fill="hold" nodeType="afterEffect">
                  <p:stCondLst>
                    <p:cond delay="0"/>
                  </p:stCondLst>
                  <p:childTnLst>
                    <p:set>
                      <p:cBhvr>
                        <p:cTn dur="1" fill="hold">
                          <p:stCondLst>
                            <p:cond delay="0"/>
                          </p:stCondLst>
                        </p:cTn>
                        <p:tgtEl>
                          <p:spTgt spid="46"/>
                        </p:tgtEl>
                        <p:attrNameLst>
                          <p:attrName>style.visibility</p:attrName>
                        </p:attrNameLst>
                      </p:cBhvr>
                      <p:to>
                        <p:strVal val="visible"/>
                      </p:to>
                    </p:set>
                    <p:animEffect transition="in" filter="fade">
                      <p:cBhvr>
                        <p:cTn dur="500"/>
                        <p:tgtEl>
                          <p:spTgt spid="46"/>
                        </p:tgtEl>
                      </p:cBhvr>
                    </p:animEffect>
                  </p:childTnLst>
                </p:cTn>
              </p:par>
            </p:tnLst>
          </p:tmpl>
        </p:tmplLst>
      </p:bldP>
      <p:bldP spid="47" grpId="0" build="p">
        <p:tmplLst>
          <p:tmpl lvl="1">
            <p:tnLst>
              <p:par>
                <p:cTn presetID="10" presetClass="entr" presetSubtype="0" fill="hold" nodeType="afterEffect">
                  <p:stCondLst>
                    <p:cond delay="0"/>
                  </p:stCondLst>
                  <p:childTnLst>
                    <p:set>
                      <p:cBhvr>
                        <p:cTn dur="1" fill="hold">
                          <p:stCondLst>
                            <p:cond delay="0"/>
                          </p:stCondLst>
                        </p:cTn>
                        <p:tgtEl>
                          <p:spTgt spid="47"/>
                        </p:tgtEl>
                        <p:attrNameLst>
                          <p:attrName>style.visibility</p:attrName>
                        </p:attrNameLst>
                      </p:cBhvr>
                      <p:to>
                        <p:strVal val="visible"/>
                      </p:to>
                    </p:set>
                    <p:animEffect transition="in" filter="fade">
                      <p:cBhvr>
                        <p:cTn dur="500"/>
                        <p:tgtEl>
                          <p:spTgt spid="47"/>
                        </p:tgtEl>
                      </p:cBhvr>
                    </p:animEffect>
                  </p:childTnLst>
                </p:cTn>
              </p:par>
            </p:tnLst>
          </p:tmpl>
        </p:tmplLst>
      </p:bldP>
      <p:bldP spid="48" grpId="0" build="p">
        <p:tmplLst>
          <p:tmpl lvl="1">
            <p:tnLst>
              <p:par>
                <p:cTn presetID="10" presetClass="entr" presetSubtype="0" fill="hold" nodeType="afterEffect">
                  <p:stCondLst>
                    <p:cond delay="0"/>
                  </p:stCondLst>
                  <p:childTnLst>
                    <p:set>
                      <p:cBhvr>
                        <p:cTn dur="1" fill="hold">
                          <p:stCondLst>
                            <p:cond delay="0"/>
                          </p:stCondLst>
                        </p:cTn>
                        <p:tgtEl>
                          <p:spTgt spid="48"/>
                        </p:tgtEl>
                        <p:attrNameLst>
                          <p:attrName>style.visibility</p:attrName>
                        </p:attrNameLst>
                      </p:cBhvr>
                      <p:to>
                        <p:strVal val="visible"/>
                      </p:to>
                    </p:set>
                    <p:animEffect transition="in" filter="fade">
                      <p:cBhvr>
                        <p:cTn dur="500"/>
                        <p:tgtEl>
                          <p:spTgt spid="48"/>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3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231440" y="2348620"/>
            <a:ext cx="9608083" cy="438966"/>
          </a:xfrm>
        </p:spPr>
        <p:txBody>
          <a:bodyPr lIns="274320" anchor="ctr"/>
          <a:lstStyle>
            <a:lvl1pPr marL="0" indent="0" algn="l">
              <a:buNone/>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p:txBody>
          <a:body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0" y="2011891"/>
            <a:ext cx="2011211" cy="1088408"/>
          </a:xfrm>
          <a:prstGeom prst="rect">
            <a:avLst/>
          </a:prstGeom>
          <a:solidFill>
            <a:srgbClr val="74B23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309" tIns="149047" rIns="186309" bIns="149047" numCol="1" spcCol="0" rtlCol="0" fromWordArt="0" anchor="t" anchorCtr="0" forceAA="0" compatLnSpc="1">
            <a:prstTxWarp prst="textNoShape">
              <a:avLst/>
            </a:prstTxWarp>
            <a:noAutofit/>
          </a:bodyPr>
          <a:lstStyle/>
          <a:p>
            <a:pPr algn="l" defTabSz="950002" fontAlgn="base">
              <a:spcBef>
                <a:spcPct val="0"/>
              </a:spcBef>
              <a:spcAft>
                <a:spcPct val="0"/>
              </a:spcAft>
            </a:pPr>
            <a:endParaRPr lang="en-US" sz="2038" dirty="0">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2011891"/>
            <a:ext cx="1883071" cy="1088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309" tIns="149047" rIns="186309" bIns="149047" numCol="1" spcCol="0" rtlCol="0" fromWordArt="0" anchor="t" anchorCtr="0" forceAA="0" compatLnSpc="1">
            <a:prstTxWarp prst="textNoShape">
              <a:avLst/>
            </a:prstTxWarp>
            <a:noAutofit/>
          </a:bodyPr>
          <a:lstStyle/>
          <a:p>
            <a:pPr algn="l" defTabSz="950002" fontAlgn="base">
              <a:spcBef>
                <a:spcPct val="0"/>
              </a:spcBef>
              <a:spcAft>
                <a:spcPct val="0"/>
              </a:spcAft>
            </a:pPr>
            <a:endParaRPr lang="en-US" sz="2038" err="1">
              <a:gradFill>
                <a:gsLst>
                  <a:gs pos="0">
                    <a:srgbClr val="FFFFFF"/>
                  </a:gs>
                  <a:gs pos="100000">
                    <a:srgbClr val="FFFFFF"/>
                  </a:gs>
                </a:gsLst>
                <a:lin ang="5400000" scaled="0"/>
              </a:gradFill>
              <a:ea typeface="Segoe UI" pitchFamily="34" charset="0"/>
              <a:cs typeface="Segoe UI" pitchFamily="34" charset="0"/>
            </a:endParaRPr>
          </a:p>
        </p:txBody>
      </p:sp>
      <p:sp>
        <p:nvSpPr>
          <p:cNvPr id="18" name="Text Placeholder 9">
            <a:extLst>
              <a:ext uri="{FF2B5EF4-FFF2-40B4-BE49-F238E27FC236}">
                <a16:creationId xmlns:a16="http://schemas.microsoft.com/office/drawing/2014/main" id="{5E978655-3EF6-B647-9417-5CFD3E2631A8}"/>
              </a:ext>
            </a:extLst>
          </p:cNvPr>
          <p:cNvSpPr>
            <a:spLocks noGrp="1"/>
          </p:cNvSpPr>
          <p:nvPr>
            <p:ph type="body" sz="quarter" idx="15" hasCustomPrompt="1"/>
          </p:nvPr>
        </p:nvSpPr>
        <p:spPr>
          <a:xfrm>
            <a:off x="2231440" y="3692468"/>
            <a:ext cx="9608083" cy="438966"/>
          </a:xfrm>
        </p:spPr>
        <p:txBody>
          <a:bodyPr lIns="274320" anchor="ctr"/>
          <a:lstStyle>
            <a:lvl1pPr marL="0" indent="0" algn="l">
              <a:buNone/>
              <a:defRPr/>
            </a:lvl1pPr>
          </a:lstStyle>
          <a:p>
            <a:pPr lvl="0"/>
            <a:r>
              <a:rPr lang="en-US"/>
              <a:t>Click to add text</a:t>
            </a:r>
          </a:p>
        </p:txBody>
      </p:sp>
      <p:sp>
        <p:nvSpPr>
          <p:cNvPr id="19" name="Rectangle 18">
            <a:extLst>
              <a:ext uri="{FF2B5EF4-FFF2-40B4-BE49-F238E27FC236}">
                <a16:creationId xmlns:a16="http://schemas.microsoft.com/office/drawing/2014/main" id="{C4CDEB42-0C04-994C-82BB-D430A9FFD8ED}"/>
              </a:ext>
            </a:extLst>
          </p:cNvPr>
          <p:cNvSpPr/>
          <p:nvPr userDrawn="1"/>
        </p:nvSpPr>
        <p:spPr bwMode="auto">
          <a:xfrm>
            <a:off x="0" y="3355739"/>
            <a:ext cx="2011211" cy="1088408"/>
          </a:xfrm>
          <a:prstGeom prst="rect">
            <a:avLst/>
          </a:prstGeom>
          <a:solidFill>
            <a:srgbClr val="74B23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309" tIns="149047" rIns="186309" bIns="149047" numCol="1" spcCol="0" rtlCol="0" fromWordArt="0" anchor="t" anchorCtr="0" forceAA="0" compatLnSpc="1">
            <a:prstTxWarp prst="textNoShape">
              <a:avLst/>
            </a:prstTxWarp>
            <a:noAutofit/>
          </a:bodyPr>
          <a:lstStyle/>
          <a:p>
            <a:pPr algn="l" defTabSz="950002" fontAlgn="base">
              <a:spcBef>
                <a:spcPct val="0"/>
              </a:spcBef>
              <a:spcAft>
                <a:spcPct val="0"/>
              </a:spcAft>
            </a:pPr>
            <a:endParaRPr lang="en-US" sz="2038"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FC056230-258F-2340-942A-9529B2FE5CF2}"/>
              </a:ext>
            </a:extLst>
          </p:cNvPr>
          <p:cNvSpPr/>
          <p:nvPr userDrawn="1"/>
        </p:nvSpPr>
        <p:spPr bwMode="auto">
          <a:xfrm>
            <a:off x="-1" y="3355739"/>
            <a:ext cx="1883071" cy="1088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309" tIns="149047" rIns="186309" bIns="149047" numCol="1" spcCol="0" rtlCol="0" fromWordArt="0" anchor="t" anchorCtr="0" forceAA="0" compatLnSpc="1">
            <a:prstTxWarp prst="textNoShape">
              <a:avLst/>
            </a:prstTxWarp>
            <a:noAutofit/>
          </a:bodyPr>
          <a:lstStyle/>
          <a:p>
            <a:pPr algn="l" defTabSz="950002" fontAlgn="base">
              <a:spcBef>
                <a:spcPct val="0"/>
              </a:spcBef>
              <a:spcAft>
                <a:spcPct val="0"/>
              </a:spcAft>
            </a:pPr>
            <a:endParaRPr lang="en-US" sz="2038"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 Placeholder 9">
            <a:extLst>
              <a:ext uri="{FF2B5EF4-FFF2-40B4-BE49-F238E27FC236}">
                <a16:creationId xmlns:a16="http://schemas.microsoft.com/office/drawing/2014/main" id="{AE85B3C3-829F-9D4D-9617-5250C4DB57FC}"/>
              </a:ext>
            </a:extLst>
          </p:cNvPr>
          <p:cNvSpPr>
            <a:spLocks noGrp="1"/>
          </p:cNvSpPr>
          <p:nvPr>
            <p:ph type="body" sz="quarter" idx="17" hasCustomPrompt="1"/>
          </p:nvPr>
        </p:nvSpPr>
        <p:spPr>
          <a:xfrm>
            <a:off x="2231440" y="4998286"/>
            <a:ext cx="9608083" cy="438966"/>
          </a:xfrm>
        </p:spPr>
        <p:txBody>
          <a:bodyPr lIns="274320" anchor="ctr"/>
          <a:lstStyle>
            <a:lvl1pPr marL="0" indent="0" algn="l">
              <a:buNone/>
              <a:defRPr/>
            </a:lvl1pPr>
          </a:lstStyle>
          <a:p>
            <a:pPr lvl="0"/>
            <a:r>
              <a:rPr lang="en-US"/>
              <a:t>Click to add text</a:t>
            </a:r>
          </a:p>
        </p:txBody>
      </p:sp>
      <p:sp>
        <p:nvSpPr>
          <p:cNvPr id="23" name="Rectangle 22">
            <a:extLst>
              <a:ext uri="{FF2B5EF4-FFF2-40B4-BE49-F238E27FC236}">
                <a16:creationId xmlns:a16="http://schemas.microsoft.com/office/drawing/2014/main" id="{9472401F-8AE6-564F-8EE8-FB26A07D381F}"/>
              </a:ext>
            </a:extLst>
          </p:cNvPr>
          <p:cNvSpPr/>
          <p:nvPr userDrawn="1"/>
        </p:nvSpPr>
        <p:spPr bwMode="auto">
          <a:xfrm>
            <a:off x="0" y="4661557"/>
            <a:ext cx="2011211" cy="1088408"/>
          </a:xfrm>
          <a:prstGeom prst="rect">
            <a:avLst/>
          </a:prstGeom>
          <a:solidFill>
            <a:srgbClr val="74B23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309" tIns="149047" rIns="186309" bIns="149047" numCol="1" spcCol="0" rtlCol="0" fromWordArt="0" anchor="t" anchorCtr="0" forceAA="0" compatLnSpc="1">
            <a:prstTxWarp prst="textNoShape">
              <a:avLst/>
            </a:prstTxWarp>
            <a:noAutofit/>
          </a:bodyPr>
          <a:lstStyle/>
          <a:p>
            <a:pPr algn="l" defTabSz="950002" fontAlgn="base">
              <a:spcBef>
                <a:spcPct val="0"/>
              </a:spcBef>
              <a:spcAft>
                <a:spcPct val="0"/>
              </a:spcAft>
            </a:pPr>
            <a:endParaRPr lang="en-US" sz="2038" err="1">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16C12800-5114-2742-B96C-5B9080AE6860}"/>
              </a:ext>
            </a:extLst>
          </p:cNvPr>
          <p:cNvSpPr/>
          <p:nvPr userDrawn="1"/>
        </p:nvSpPr>
        <p:spPr bwMode="auto">
          <a:xfrm>
            <a:off x="-1" y="4661557"/>
            <a:ext cx="1883071" cy="1088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309" tIns="149047" rIns="186309" bIns="149047" numCol="1" spcCol="0" rtlCol="0" fromWordArt="0" anchor="t" anchorCtr="0" forceAA="0" compatLnSpc="1">
            <a:prstTxWarp prst="textNoShape">
              <a:avLst/>
            </a:prstTxWarp>
            <a:noAutofit/>
          </a:bodyPr>
          <a:lstStyle/>
          <a:p>
            <a:pPr algn="l" defTabSz="950002" fontAlgn="base">
              <a:spcBef>
                <a:spcPct val="0"/>
              </a:spcBef>
              <a:spcAft>
                <a:spcPct val="0"/>
              </a:spcAft>
            </a:pPr>
            <a:endParaRPr lang="en-US" sz="2038" err="1">
              <a:gradFill>
                <a:gsLst>
                  <a:gs pos="0">
                    <a:srgbClr val="FFFFFF"/>
                  </a:gs>
                  <a:gs pos="100000">
                    <a:srgbClr val="FFFFFF"/>
                  </a:gs>
                </a:gsLst>
                <a:lin ang="5400000" scaled="0"/>
              </a:gradFill>
              <a:ea typeface="Segoe UI" pitchFamily="34" charset="0"/>
              <a:cs typeface="Segoe UI" pitchFamily="34" charset="0"/>
            </a:endParaRPr>
          </a:p>
        </p:txBody>
      </p:sp>
      <p:sp>
        <p:nvSpPr>
          <p:cNvPr id="64" name="Content Placeholder 54">
            <a:extLst>
              <a:ext uri="{FF2B5EF4-FFF2-40B4-BE49-F238E27FC236}">
                <a16:creationId xmlns:a16="http://schemas.microsoft.com/office/drawing/2014/main" id="{8839ABC2-DEC2-2B4F-819C-736E95A31270}"/>
              </a:ext>
            </a:extLst>
          </p:cNvPr>
          <p:cNvSpPr>
            <a:spLocks noGrp="1"/>
          </p:cNvSpPr>
          <p:nvPr>
            <p:ph sz="quarter" idx="34" hasCustomPrompt="1"/>
          </p:nvPr>
        </p:nvSpPr>
        <p:spPr>
          <a:xfrm>
            <a:off x="535337" y="3446178"/>
            <a:ext cx="932736" cy="931545"/>
          </a:xfrm>
        </p:spPr>
        <p:txBody>
          <a:bodyPr anchor="ctr">
            <a:noAutofit/>
          </a:bodyPr>
          <a:lstStyle>
            <a:lvl1pPr marL="0" indent="0" algn="ctr">
              <a:buNone/>
              <a:defRPr sz="1070"/>
            </a:lvl1pPr>
          </a:lstStyle>
          <a:p>
            <a:pPr lvl="0"/>
            <a:r>
              <a:rPr lang="en-US"/>
              <a:t>content</a:t>
            </a:r>
          </a:p>
        </p:txBody>
      </p:sp>
      <p:sp>
        <p:nvSpPr>
          <p:cNvPr id="65" name="Content Placeholder 54">
            <a:extLst>
              <a:ext uri="{FF2B5EF4-FFF2-40B4-BE49-F238E27FC236}">
                <a16:creationId xmlns:a16="http://schemas.microsoft.com/office/drawing/2014/main" id="{0D398B0E-6A11-1D4D-B8AC-055BB1E6AC8B}"/>
              </a:ext>
            </a:extLst>
          </p:cNvPr>
          <p:cNvSpPr>
            <a:spLocks noGrp="1"/>
          </p:cNvSpPr>
          <p:nvPr>
            <p:ph sz="quarter" idx="35" hasCustomPrompt="1"/>
          </p:nvPr>
        </p:nvSpPr>
        <p:spPr>
          <a:xfrm>
            <a:off x="535337" y="4737800"/>
            <a:ext cx="932736" cy="931545"/>
          </a:xfrm>
        </p:spPr>
        <p:txBody>
          <a:bodyPr anchor="ctr">
            <a:noAutofit/>
          </a:bodyPr>
          <a:lstStyle>
            <a:lvl1pPr marL="0" indent="0" algn="ctr">
              <a:buNone/>
              <a:defRPr sz="1070"/>
            </a:lvl1pPr>
          </a:lstStyle>
          <a:p>
            <a:pPr lvl="0"/>
            <a:r>
              <a:rPr lang="en-US"/>
              <a:t>content</a:t>
            </a: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535337" y="2090322"/>
            <a:ext cx="932736" cy="931545"/>
          </a:xfrm>
        </p:spPr>
        <p:txBody>
          <a:bodyPr anchor="ctr">
            <a:noAutofit/>
          </a:bodyPr>
          <a:lstStyle>
            <a:lvl1pPr marL="0" indent="0" algn="ctr">
              <a:buNone/>
              <a:defRPr sz="1070"/>
            </a:lvl1pPr>
          </a:lstStyle>
          <a:p>
            <a:pPr lvl="0"/>
            <a:r>
              <a:rPr lang="en-US"/>
              <a:t>content</a:t>
            </a:r>
          </a:p>
        </p:txBody>
      </p:sp>
      <p:sp>
        <p:nvSpPr>
          <p:cNvPr id="28" name="Rectangle 27">
            <a:extLst>
              <a:ext uri="{FF2B5EF4-FFF2-40B4-BE49-F238E27FC236}">
                <a16:creationId xmlns:a16="http://schemas.microsoft.com/office/drawing/2014/main" id="{A366EB11-826C-4796-BF6E-27062E186BCE}"/>
              </a:ext>
            </a:extLst>
          </p:cNvPr>
          <p:cNvSpPr/>
          <p:nvPr userDrawn="1"/>
        </p:nvSpPr>
        <p:spPr bwMode="auto">
          <a:xfrm>
            <a:off x="0" y="0"/>
            <a:ext cx="12436475" cy="1131094"/>
          </a:xfrm>
          <a:prstGeom prst="rect">
            <a:avLst/>
          </a:prstGeom>
          <a:solidFill>
            <a:srgbClr val="92D050"/>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9" name="Rectangle 28">
            <a:extLst>
              <a:ext uri="{FF2B5EF4-FFF2-40B4-BE49-F238E27FC236}">
                <a16:creationId xmlns:a16="http://schemas.microsoft.com/office/drawing/2014/main" id="{0149FD86-BD44-449C-BD67-644874F93FCC}"/>
              </a:ext>
            </a:extLst>
          </p:cNvPr>
          <p:cNvSpPr/>
          <p:nvPr userDrawn="1"/>
        </p:nvSpPr>
        <p:spPr bwMode="auto">
          <a:xfrm>
            <a:off x="0" y="6691648"/>
            <a:ext cx="12436475" cy="294940"/>
          </a:xfrm>
          <a:prstGeom prst="rect">
            <a:avLst/>
          </a:prstGeom>
          <a:solidFill>
            <a:srgbClr val="92D050"/>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0" name="Rectangle 29">
            <a:extLst>
              <a:ext uri="{FF2B5EF4-FFF2-40B4-BE49-F238E27FC236}">
                <a16:creationId xmlns:a16="http://schemas.microsoft.com/office/drawing/2014/main" id="{BDF884E7-23FE-435A-B563-313157C5DA09}"/>
              </a:ext>
            </a:extLst>
          </p:cNvPr>
          <p:cNvSpPr/>
          <p:nvPr userDrawn="1"/>
        </p:nvSpPr>
        <p:spPr>
          <a:xfrm>
            <a:off x="24610" y="6669841"/>
            <a:ext cx="2626553" cy="338554"/>
          </a:xfrm>
          <a:prstGeom prst="rect">
            <a:avLst/>
          </a:prstGeom>
        </p:spPr>
        <p:txBody>
          <a:bodyPr wrap="none">
            <a:spAutoFit/>
          </a:bodyPr>
          <a:lstStyle/>
          <a:p>
            <a:pPr marL="0" marR="0" lvl="0" indent="0" algn="l" defTabSz="932218"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Gotham Black" panose="02000604040000020004" pitchFamily="50" charset="0"/>
                <a:ea typeface="+mn-ea"/>
                <a:cs typeface="+mn-cs"/>
              </a:rPr>
              <a:t>Azure &amp; DevOps Study Group</a:t>
            </a:r>
            <a:endParaRPr kumimoji="0" lang="en-GB" sz="16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31" name="Picture 30">
            <a:extLst>
              <a:ext uri="{FF2B5EF4-FFF2-40B4-BE49-F238E27FC236}">
                <a16:creationId xmlns:a16="http://schemas.microsoft.com/office/drawing/2014/main" id="{13001EED-61CE-4768-9BBE-CEC9B613F128}"/>
              </a:ext>
            </a:extLst>
          </p:cNvPr>
          <p:cNvPicPr>
            <a:picLocks noChangeAspect="1"/>
          </p:cNvPicPr>
          <p:nvPr userDrawn="1"/>
        </p:nvPicPr>
        <p:blipFill rotWithShape="1">
          <a:blip r:embed="rId2"/>
          <a:srcRect/>
          <a:stretch/>
        </p:blipFill>
        <p:spPr>
          <a:xfrm>
            <a:off x="11376192" y="6720227"/>
            <a:ext cx="262462" cy="253221"/>
          </a:xfrm>
          <a:prstGeom prst="rect">
            <a:avLst/>
          </a:prstGeom>
        </p:spPr>
      </p:pic>
      <p:pic>
        <p:nvPicPr>
          <p:cNvPr id="32" name="Picture 6">
            <a:extLst>
              <a:ext uri="{FF2B5EF4-FFF2-40B4-BE49-F238E27FC236}">
                <a16:creationId xmlns:a16="http://schemas.microsoft.com/office/drawing/2014/main" id="{A225F0C7-86C7-4671-B14C-46293623FCB5}"/>
              </a:ext>
            </a:extLst>
          </p:cNvPr>
          <p:cNvPicPr>
            <a:picLocks noChangeAspect="1" noChangeArrowheads="1"/>
          </p:cNvPicPr>
          <p:nvPr userDrawn="1"/>
        </p:nvPicPr>
        <p:blipFill>
          <a:blip r:embed="rId3"/>
          <a:srcRect/>
          <a:stretch/>
        </p:blipFill>
        <p:spPr bwMode="auto">
          <a:xfrm>
            <a:off x="11735411" y="6708208"/>
            <a:ext cx="278473" cy="278960"/>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8">
            <a:extLst>
              <a:ext uri="{FF2B5EF4-FFF2-40B4-BE49-F238E27FC236}">
                <a16:creationId xmlns:a16="http://schemas.microsoft.com/office/drawing/2014/main" id="{DF9F9DAF-5D9C-4BAD-8B0A-9AB7B4CA6714}"/>
              </a:ext>
            </a:extLst>
          </p:cNvPr>
          <p:cNvPicPr>
            <a:picLocks noChangeAspect="1" noChangeArrowheads="1"/>
          </p:cNvPicPr>
          <p:nvPr userDrawn="1"/>
        </p:nvPicPr>
        <p:blipFill>
          <a:blip r:embed="rId4"/>
          <a:srcRect/>
          <a:stretch/>
        </p:blipFill>
        <p:spPr bwMode="auto">
          <a:xfrm flipH="1">
            <a:off x="12085637" y="6698683"/>
            <a:ext cx="287905" cy="287905"/>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4" descr="Microsoft Certified Trainer Network - Posts | Facebook">
            <a:extLst>
              <a:ext uri="{FF2B5EF4-FFF2-40B4-BE49-F238E27FC236}">
                <a16:creationId xmlns:a16="http://schemas.microsoft.com/office/drawing/2014/main" id="{CC76D096-2856-43EF-9030-9B783DEC99FE}"/>
              </a:ext>
            </a:extLst>
          </p:cNvPr>
          <p:cNvPicPr>
            <a:picLocks noChangeAspect="1" noChangeArrowheads="1"/>
          </p:cNvPicPr>
          <p:nvPr userDrawn="1"/>
        </p:nvPicPr>
        <p:blipFill rotWithShape="1">
          <a:blip r:embed="rId5">
            <a:biLevel thresh="75000"/>
            <a:extLst>
              <a:ext uri="{28A0092B-C50C-407E-A947-70E740481C1C}">
                <a14:useLocalDpi xmlns:a14="http://schemas.microsoft.com/office/drawing/2010/main" val="0"/>
              </a:ext>
            </a:extLst>
          </a:blip>
          <a:srcRect t="3520" b="4386"/>
          <a:stretch/>
        </p:blipFill>
        <p:spPr bwMode="auto">
          <a:xfrm>
            <a:off x="11025966" y="6720227"/>
            <a:ext cx="278473" cy="2564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36773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19"/>
                                        </p:tgtEl>
                                        <p:attrNameLst>
                                          <p:attrName>style.visibility</p:attrName>
                                        </p:attrNameLst>
                                      </p:cBhvr>
                                      <p:to>
                                        <p:strVal val="visible"/>
                                      </p:to>
                                    </p:set>
                                    <p:anim calcmode="lin" valueType="num">
                                      <p:cBhvr additive="base">
                                        <p:cTn id="24" dur="500" fill="hold"/>
                                        <p:tgtEl>
                                          <p:spTgt spid="19"/>
                                        </p:tgtEl>
                                        <p:attrNameLst>
                                          <p:attrName>ppt_x</p:attrName>
                                        </p:attrNameLst>
                                      </p:cBhvr>
                                      <p:tavLst>
                                        <p:tav tm="0">
                                          <p:val>
                                            <p:strVal val="0-#ppt_w/2"/>
                                          </p:val>
                                        </p:tav>
                                        <p:tav tm="100000">
                                          <p:val>
                                            <p:strVal val="#ppt_x"/>
                                          </p:val>
                                        </p:tav>
                                      </p:tavLst>
                                    </p:anim>
                                    <p:anim calcmode="lin" valueType="num">
                                      <p:cBhvr additive="base">
                                        <p:cTn id="25" dur="500" fill="hold"/>
                                        <p:tgtEl>
                                          <p:spTgt spid="19"/>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20"/>
                                        </p:tgtEl>
                                        <p:attrNameLst>
                                          <p:attrName>style.visibility</p:attrName>
                                        </p:attrNameLst>
                                      </p:cBhvr>
                                      <p:to>
                                        <p:strVal val="visible"/>
                                      </p:to>
                                    </p:set>
                                    <p:anim calcmode="lin" valueType="num">
                                      <p:cBhvr additive="base">
                                        <p:cTn id="28" dur="750" fill="hold"/>
                                        <p:tgtEl>
                                          <p:spTgt spid="20"/>
                                        </p:tgtEl>
                                        <p:attrNameLst>
                                          <p:attrName>ppt_x</p:attrName>
                                        </p:attrNameLst>
                                      </p:cBhvr>
                                      <p:tavLst>
                                        <p:tav tm="0">
                                          <p:val>
                                            <p:strVal val="0-#ppt_w/2"/>
                                          </p:val>
                                        </p:tav>
                                        <p:tav tm="100000">
                                          <p:val>
                                            <p:strVal val="#ppt_x"/>
                                          </p:val>
                                        </p:tav>
                                      </p:tavLst>
                                    </p:anim>
                                    <p:anim calcmode="lin" valueType="num">
                                      <p:cBhvr additive="base">
                                        <p:cTn id="29" dur="750" fill="hold"/>
                                        <p:tgtEl>
                                          <p:spTgt spid="20"/>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64">
                                            <p:txEl>
                                              <p:pRg st="0" end="0"/>
                                            </p:txEl>
                                          </p:spTgt>
                                        </p:tgtEl>
                                        <p:attrNameLst>
                                          <p:attrName>style.visibility</p:attrName>
                                        </p:attrNameLst>
                                      </p:cBhvr>
                                      <p:to>
                                        <p:strVal val="visible"/>
                                      </p:to>
                                    </p:set>
                                    <p:animEffect transition="in" filter="fade">
                                      <p:cBhvr>
                                        <p:cTn id="33" dur="500"/>
                                        <p:tgtEl>
                                          <p:spTgt spid="64">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8">
                                            <p:txEl>
                                              <p:pRg st="0" end="0"/>
                                            </p:txEl>
                                          </p:spTgt>
                                        </p:tgtEl>
                                        <p:attrNameLst>
                                          <p:attrName>style.visibility</p:attrName>
                                        </p:attrNameLst>
                                      </p:cBhvr>
                                      <p:to>
                                        <p:strVal val="visible"/>
                                      </p:to>
                                    </p:set>
                                    <p:animEffect transition="in" filter="fade">
                                      <p:cBhvr>
                                        <p:cTn id="36" dur="500"/>
                                        <p:tgtEl>
                                          <p:spTgt spid="18">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23"/>
                                        </p:tgtEl>
                                        <p:attrNameLst>
                                          <p:attrName>style.visibility</p:attrName>
                                        </p:attrNameLst>
                                      </p:cBhvr>
                                      <p:to>
                                        <p:strVal val="visible"/>
                                      </p:to>
                                    </p:set>
                                    <p:anim calcmode="lin" valueType="num">
                                      <p:cBhvr additive="base">
                                        <p:cTn id="41" dur="500" fill="hold"/>
                                        <p:tgtEl>
                                          <p:spTgt spid="23"/>
                                        </p:tgtEl>
                                        <p:attrNameLst>
                                          <p:attrName>ppt_x</p:attrName>
                                        </p:attrNameLst>
                                      </p:cBhvr>
                                      <p:tavLst>
                                        <p:tav tm="0">
                                          <p:val>
                                            <p:strVal val="0-#ppt_w/2"/>
                                          </p:val>
                                        </p:tav>
                                        <p:tav tm="100000">
                                          <p:val>
                                            <p:strVal val="#ppt_x"/>
                                          </p:val>
                                        </p:tav>
                                      </p:tavLst>
                                    </p:anim>
                                    <p:anim calcmode="lin" valueType="num">
                                      <p:cBhvr additive="base">
                                        <p:cTn id="42" dur="500" fill="hold"/>
                                        <p:tgtEl>
                                          <p:spTgt spid="23"/>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24"/>
                                        </p:tgtEl>
                                        <p:attrNameLst>
                                          <p:attrName>style.visibility</p:attrName>
                                        </p:attrNameLst>
                                      </p:cBhvr>
                                      <p:to>
                                        <p:strVal val="visible"/>
                                      </p:to>
                                    </p:set>
                                    <p:anim calcmode="lin" valueType="num">
                                      <p:cBhvr additive="base">
                                        <p:cTn id="45" dur="750" fill="hold"/>
                                        <p:tgtEl>
                                          <p:spTgt spid="24"/>
                                        </p:tgtEl>
                                        <p:attrNameLst>
                                          <p:attrName>ppt_x</p:attrName>
                                        </p:attrNameLst>
                                      </p:cBhvr>
                                      <p:tavLst>
                                        <p:tav tm="0">
                                          <p:val>
                                            <p:strVal val="0-#ppt_w/2"/>
                                          </p:val>
                                        </p:tav>
                                        <p:tav tm="100000">
                                          <p:val>
                                            <p:strVal val="#ppt_x"/>
                                          </p:val>
                                        </p:tav>
                                      </p:tavLst>
                                    </p:anim>
                                    <p:anim calcmode="lin" valueType="num">
                                      <p:cBhvr additive="base">
                                        <p:cTn id="46" dur="750" fill="hold"/>
                                        <p:tgtEl>
                                          <p:spTgt spid="24"/>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65">
                                            <p:txEl>
                                              <p:pRg st="0" end="0"/>
                                            </p:txEl>
                                          </p:spTgt>
                                        </p:tgtEl>
                                        <p:attrNameLst>
                                          <p:attrName>style.visibility</p:attrName>
                                        </p:attrNameLst>
                                      </p:cBhvr>
                                      <p:to>
                                        <p:strVal val="visible"/>
                                      </p:to>
                                    </p:set>
                                    <p:animEffect transition="in" filter="fade">
                                      <p:cBhvr>
                                        <p:cTn id="50" dur="500"/>
                                        <p:tgtEl>
                                          <p:spTgt spid="65">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2">
                                            <p:txEl>
                                              <p:pRg st="0" end="0"/>
                                            </p:txEl>
                                          </p:spTgt>
                                        </p:tgtEl>
                                        <p:attrNameLst>
                                          <p:attrName>style.visibility</p:attrName>
                                        </p:attrNameLst>
                                      </p:cBhvr>
                                      <p:to>
                                        <p:strVal val="visible"/>
                                      </p:to>
                                    </p:set>
                                    <p:animEffect transition="in" filter="fade">
                                      <p:cBhvr>
                                        <p:cTn id="53" dur="500"/>
                                        <p:tgtEl>
                                          <p:spTgt spid="2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18" grpId="0" build="p">
        <p:tmplLst>
          <p:tmpl lvl="1">
            <p:tnLst>
              <p:par>
                <p:cTn presetID="10" presetClass="entr" presetSubtype="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animBg="1"/>
      <p:bldP spid="20" grpId="0" animBg="1"/>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3" grpId="0" animBg="1"/>
      <p:bldP spid="24" grpId="0" animBg="1"/>
      <p:bldP spid="64" grpId="0" build="p">
        <p:tmplLst>
          <p:tmpl lvl="1">
            <p:tnLst>
              <p:par>
                <p:cTn presetID="10" presetClass="entr" presetSubtype="0" fill="hold" nodeType="afterEffect">
                  <p:stCondLst>
                    <p:cond delay="0"/>
                  </p:stCondLst>
                  <p:childTnLst>
                    <p:set>
                      <p:cBhvr>
                        <p:cTn dur="1" fill="hold">
                          <p:stCondLst>
                            <p:cond delay="0"/>
                          </p:stCondLst>
                        </p:cTn>
                        <p:tgtEl>
                          <p:spTgt spid="64"/>
                        </p:tgtEl>
                        <p:attrNameLst>
                          <p:attrName>style.visibility</p:attrName>
                        </p:attrNameLst>
                      </p:cBhvr>
                      <p:to>
                        <p:strVal val="visible"/>
                      </p:to>
                    </p:set>
                    <p:animEffect transition="in" filter="fade">
                      <p:cBhvr>
                        <p:cTn dur="500"/>
                        <p:tgtEl>
                          <p:spTgt spid="64"/>
                        </p:tgtEl>
                      </p:cBhvr>
                    </p:animEffect>
                  </p:childTnLst>
                </p:cTn>
              </p:par>
            </p:tnLst>
          </p:tmpl>
        </p:tmplLst>
      </p:bldP>
      <p:bldP spid="65" grpId="0" build="p">
        <p:tmplLst>
          <p:tmpl lvl="1">
            <p:tnLst>
              <p:par>
                <p:cTn presetID="10" presetClass="entr" presetSubtype="0" fill="hold" nodeType="afterEffect">
                  <p:stCondLst>
                    <p:cond delay="0"/>
                  </p:stCondLst>
                  <p:childTnLst>
                    <p:set>
                      <p:cBhvr>
                        <p:cTn dur="1" fill="hold">
                          <p:stCondLst>
                            <p:cond delay="0"/>
                          </p:stCondLst>
                        </p:cTn>
                        <p:tgtEl>
                          <p:spTgt spid="65"/>
                        </p:tgtEl>
                        <p:attrNameLst>
                          <p:attrName>style.visibility</p:attrName>
                        </p:attrNameLst>
                      </p:cBhvr>
                      <p:to>
                        <p:strVal val="visible"/>
                      </p:to>
                    </p:set>
                    <p:animEffect transition="in" filter="fade">
                      <p:cBhvr>
                        <p:cTn dur="500"/>
                        <p:tgtEl>
                          <p:spTgt spid="65"/>
                        </p:tgtEl>
                      </p:cBhvr>
                    </p:animEffect>
                  </p:childTnLst>
                </p:cTn>
              </p:par>
            </p:tnLst>
          </p:tmpl>
        </p:tmplLst>
      </p:bldP>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Walkin">
    <p:bg>
      <p:bgPr>
        <a:solidFill>
          <a:schemeClr val="tx2"/>
        </a:solidFill>
        <a:effectLst/>
      </p:bgPr>
    </p:bg>
    <p:spTree>
      <p:nvGrpSpPr>
        <p:cNvPr id="1" name=""/>
        <p:cNvGrpSpPr/>
        <p:nvPr/>
      </p:nvGrpSpPr>
      <p:grpSpPr>
        <a:xfrm>
          <a:off x="0" y="0"/>
          <a:ext cx="0" cy="0"/>
          <a:chOff x="0" y="0"/>
          <a:chExt cx="0" cy="0"/>
        </a:xfrm>
      </p:grpSpPr>
      <p:pic>
        <p:nvPicPr>
          <p:cNvPr id="19" name="Picture 18" hidden="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9231" y="6233882"/>
            <a:ext cx="1278510" cy="273826"/>
          </a:xfrm>
          <a:prstGeom prst="rect">
            <a:avLst/>
          </a:prstGeom>
        </p:spPr>
      </p:pic>
      <p:pic>
        <p:nvPicPr>
          <p:cNvPr id="7" name="Picture 6">
            <a:extLst>
              <a:ext uri="{FF2B5EF4-FFF2-40B4-BE49-F238E27FC236}">
                <a16:creationId xmlns:a16="http://schemas.microsoft.com/office/drawing/2014/main" id="{ED0A4477-3871-4DF2-9A11-758395CBB30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 y="0"/>
            <a:ext cx="12436475" cy="6986588"/>
          </a:xfrm>
          <a:prstGeom prst="rect">
            <a:avLst/>
          </a:prstGeom>
        </p:spPr>
      </p:pic>
    </p:spTree>
    <p:extLst>
      <p:ext uri="{BB962C8B-B14F-4D97-AF65-F5344CB8AC3E}">
        <p14:creationId xmlns:p14="http://schemas.microsoft.com/office/powerpoint/2010/main" val="16096996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5_Title &amp; Non-Bulleted Text (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40" y="216695"/>
            <a:ext cx="11889564" cy="916534"/>
          </a:xfrm>
        </p:spPr>
        <p:txBody>
          <a:bodyPr/>
          <a:lstStyle>
            <a:lvl1pPr>
              <a:defRPr sz="4793">
                <a:solidFill>
                  <a:schemeClr val="tx1"/>
                </a:solidFill>
              </a:defRPr>
            </a:lvl1pPr>
          </a:lstStyle>
          <a:p>
            <a:r>
              <a:rPr lang="en-US" dirty="0"/>
              <a:t>Click to edit Master title style</a:t>
            </a:r>
          </a:p>
        </p:txBody>
      </p:sp>
      <p:sp>
        <p:nvSpPr>
          <p:cNvPr id="12" name="Rectangle 11">
            <a:extLst>
              <a:ext uri="{FF2B5EF4-FFF2-40B4-BE49-F238E27FC236}">
                <a16:creationId xmlns:a16="http://schemas.microsoft.com/office/drawing/2014/main" id="{67528C69-8456-4A36-B639-4631F44356AF}"/>
              </a:ext>
            </a:extLst>
          </p:cNvPr>
          <p:cNvSpPr/>
          <p:nvPr userDrawn="1"/>
        </p:nvSpPr>
        <p:spPr bwMode="auto">
          <a:xfrm>
            <a:off x="0" y="0"/>
            <a:ext cx="12436475" cy="1131094"/>
          </a:xfrm>
          <a:prstGeom prst="rect">
            <a:avLst/>
          </a:prstGeom>
          <a:solidFill>
            <a:srgbClr val="92D050"/>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102CD2EE-8476-4461-B918-56259C95D1E1}"/>
              </a:ext>
            </a:extLst>
          </p:cNvPr>
          <p:cNvSpPr/>
          <p:nvPr userDrawn="1"/>
        </p:nvSpPr>
        <p:spPr bwMode="auto">
          <a:xfrm>
            <a:off x="0" y="6691648"/>
            <a:ext cx="12436475" cy="294940"/>
          </a:xfrm>
          <a:prstGeom prst="rect">
            <a:avLst/>
          </a:prstGeom>
          <a:solidFill>
            <a:srgbClr val="92D050"/>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13">
            <a:extLst>
              <a:ext uri="{FF2B5EF4-FFF2-40B4-BE49-F238E27FC236}">
                <a16:creationId xmlns:a16="http://schemas.microsoft.com/office/drawing/2014/main" id="{5445179D-BC0B-419A-A463-32280C2CFA00}"/>
              </a:ext>
            </a:extLst>
          </p:cNvPr>
          <p:cNvSpPr/>
          <p:nvPr userDrawn="1"/>
        </p:nvSpPr>
        <p:spPr>
          <a:xfrm>
            <a:off x="24610" y="6669841"/>
            <a:ext cx="2626553" cy="338554"/>
          </a:xfrm>
          <a:prstGeom prst="rect">
            <a:avLst/>
          </a:prstGeom>
        </p:spPr>
        <p:txBody>
          <a:bodyPr wrap="none">
            <a:spAutoFit/>
          </a:bodyPr>
          <a:lstStyle/>
          <a:p>
            <a:pPr marL="0" marR="0" lvl="0" indent="0" algn="l" defTabSz="932218"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Gotham Black" panose="02000604040000020004" pitchFamily="50" charset="0"/>
                <a:ea typeface="+mn-ea"/>
                <a:cs typeface="+mn-cs"/>
              </a:rPr>
              <a:t>Azure &amp; DevOps Study Group</a:t>
            </a:r>
            <a:endParaRPr kumimoji="0" lang="en-GB" sz="16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15" name="Picture 14">
            <a:extLst>
              <a:ext uri="{FF2B5EF4-FFF2-40B4-BE49-F238E27FC236}">
                <a16:creationId xmlns:a16="http://schemas.microsoft.com/office/drawing/2014/main" id="{323CE244-31BD-42C0-B6E1-3DD279C55EE2}"/>
              </a:ext>
            </a:extLst>
          </p:cNvPr>
          <p:cNvPicPr>
            <a:picLocks noChangeAspect="1"/>
          </p:cNvPicPr>
          <p:nvPr userDrawn="1"/>
        </p:nvPicPr>
        <p:blipFill rotWithShape="1">
          <a:blip r:embed="rId2"/>
          <a:srcRect/>
          <a:stretch/>
        </p:blipFill>
        <p:spPr>
          <a:xfrm>
            <a:off x="11376192" y="6720227"/>
            <a:ext cx="262462" cy="253221"/>
          </a:xfrm>
          <a:prstGeom prst="rect">
            <a:avLst/>
          </a:prstGeom>
        </p:spPr>
      </p:pic>
      <p:pic>
        <p:nvPicPr>
          <p:cNvPr id="16" name="Picture 6">
            <a:extLst>
              <a:ext uri="{FF2B5EF4-FFF2-40B4-BE49-F238E27FC236}">
                <a16:creationId xmlns:a16="http://schemas.microsoft.com/office/drawing/2014/main" id="{DCE0DE6B-D16B-4782-9E97-1C4B69609450}"/>
              </a:ext>
            </a:extLst>
          </p:cNvPr>
          <p:cNvPicPr>
            <a:picLocks noChangeAspect="1" noChangeArrowheads="1"/>
          </p:cNvPicPr>
          <p:nvPr userDrawn="1"/>
        </p:nvPicPr>
        <p:blipFill>
          <a:blip r:embed="rId3"/>
          <a:srcRect/>
          <a:stretch/>
        </p:blipFill>
        <p:spPr bwMode="auto">
          <a:xfrm>
            <a:off x="11735411" y="6708208"/>
            <a:ext cx="278473" cy="27896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8">
            <a:extLst>
              <a:ext uri="{FF2B5EF4-FFF2-40B4-BE49-F238E27FC236}">
                <a16:creationId xmlns:a16="http://schemas.microsoft.com/office/drawing/2014/main" id="{E2FD2691-12AE-4593-9717-960B21F3C510}"/>
              </a:ext>
            </a:extLst>
          </p:cNvPr>
          <p:cNvPicPr>
            <a:picLocks noChangeAspect="1" noChangeArrowheads="1"/>
          </p:cNvPicPr>
          <p:nvPr userDrawn="1"/>
        </p:nvPicPr>
        <p:blipFill>
          <a:blip r:embed="rId4"/>
          <a:srcRect/>
          <a:stretch/>
        </p:blipFill>
        <p:spPr bwMode="auto">
          <a:xfrm flipH="1">
            <a:off x="12085637" y="6698683"/>
            <a:ext cx="287905" cy="287905"/>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Microsoft Certified Trainer Network - Posts | Facebook">
            <a:extLst>
              <a:ext uri="{FF2B5EF4-FFF2-40B4-BE49-F238E27FC236}">
                <a16:creationId xmlns:a16="http://schemas.microsoft.com/office/drawing/2014/main" id="{06229B73-EB6E-49D8-B77B-93649842E6BD}"/>
              </a:ext>
            </a:extLst>
          </p:cNvPr>
          <p:cNvPicPr>
            <a:picLocks noChangeAspect="1" noChangeArrowheads="1"/>
          </p:cNvPicPr>
          <p:nvPr userDrawn="1"/>
        </p:nvPicPr>
        <p:blipFill rotWithShape="1">
          <a:blip r:embed="rId5">
            <a:biLevel thresh="75000"/>
            <a:extLst>
              <a:ext uri="{28A0092B-C50C-407E-A947-70E740481C1C}">
                <a14:useLocalDpi xmlns:a14="http://schemas.microsoft.com/office/drawing/2010/main" val="0"/>
              </a:ext>
            </a:extLst>
          </a:blip>
          <a:srcRect t="3520" b="4386"/>
          <a:stretch/>
        </p:blipFill>
        <p:spPr bwMode="auto">
          <a:xfrm>
            <a:off x="11025966" y="6720227"/>
            <a:ext cx="278473" cy="2564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874785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0.xml"/><Relationship Id="rId1" Type="http://schemas.openxmlformats.org/officeDocument/2006/relationships/slideLayout" Target="../slideLayouts/slideLayout11.xml"/></Relationships>
</file>

<file path=ppt/slideMasters/_rels/slideMaster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theme" Target="../theme/theme3.xml"/><Relationship Id="rId1" Type="http://schemas.openxmlformats.org/officeDocument/2006/relationships/slideLayout" Target="../slideLayouts/slideLayout4.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theme" Target="../theme/theme4.xml"/><Relationship Id="rId1" Type="http://schemas.openxmlformats.org/officeDocument/2006/relationships/slideLayout" Target="../slideLayouts/slideLayout5.xml"/></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theme" Target="../theme/theme5.xml"/><Relationship Id="rId1" Type="http://schemas.openxmlformats.org/officeDocument/2006/relationships/slideLayout" Target="../slideLayouts/slideLayout6.xm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theme" Target="../theme/theme6.xml"/><Relationship Id="rId1" Type="http://schemas.openxmlformats.org/officeDocument/2006/relationships/slideLayout" Target="../slideLayouts/slideLayout7.xml"/></Relationships>
</file>

<file path=ppt/slideMasters/_rels/slideMaster7.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2" Type="http://schemas.openxmlformats.org/officeDocument/2006/relationships/theme" Target="../theme/theme8.xml"/><Relationship Id="rId1" Type="http://schemas.openxmlformats.org/officeDocument/2006/relationships/slideLayout" Target="../slideLayouts/slideLayout8.xml"/></Relationships>
</file>

<file path=ppt/slideMasters/_rels/slideMaster9.xml.rels><?xml version="1.0" encoding="UTF-8" standalone="yes"?>
<Relationships xmlns="http://schemas.openxmlformats.org/package/2006/relationships"><Relationship Id="rId3" Type="http://schemas.openxmlformats.org/officeDocument/2006/relationships/theme" Target="../theme/theme9.xml"/><Relationship Id="rId2" Type="http://schemas.openxmlformats.org/officeDocument/2006/relationships/slideLayout" Target="../slideLayouts/slideLayout10.xml"/><Relationship Id="rId1" Type="http://schemas.openxmlformats.org/officeDocument/2006/relationships/slideLayout" Target="../slideLayouts/slideLayout9.xml"/><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2F2F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0" y="294942"/>
            <a:ext cx="11889564" cy="916534"/>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1474"/>
            <a:ext cx="11887197" cy="2091663"/>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rot="5400000">
            <a:off x="10534835" y="1941897"/>
            <a:ext cx="4293142" cy="409351"/>
          </a:xfrm>
          <a:prstGeom prst="rect">
            <a:avLst/>
          </a:prstGeom>
        </p:spPr>
      </p:pic>
    </p:spTree>
    <p:extLst>
      <p:ext uri="{BB962C8B-B14F-4D97-AF65-F5344CB8AC3E}">
        <p14:creationId xmlns:p14="http://schemas.microsoft.com/office/powerpoint/2010/main" val="1790270825"/>
      </p:ext>
    </p:extLst>
  </p:cSld>
  <p:clrMap bg1="dk1" tx1="lt1" bg2="dk2" tx2="lt2" accent1="accent1" accent2="accent2" accent3="accent3" accent4="accent4" accent5="accent5" accent6="accent6" hlink="hlink" folHlink="folHlink"/>
  <p:sldLayoutIdLst>
    <p:sldLayoutId id="2147488240" r:id="rId1"/>
    <p:sldLayoutId id="2147489457" r:id="rId2"/>
    <p:sldLayoutId id="2147489817" r:id="rId3"/>
  </p:sldLayoutIdLst>
  <p:txStyles>
    <p:titleStyle>
      <a:lvl1pPr algn="l" defTabSz="931710" rtl="0" eaLnBrk="1" latinLnBrk="0" hangingPunct="1">
        <a:lnSpc>
          <a:spcPct val="90000"/>
        </a:lnSpc>
        <a:spcBef>
          <a:spcPct val="0"/>
        </a:spcBef>
        <a:buNone/>
        <a:defRPr lang="en-US" sz="4800" b="0" kern="1200" cap="none" spc="-102" baseline="0" dirty="0" smtClean="0">
          <a:ln w="3175">
            <a:noFill/>
          </a:ln>
          <a:solidFill>
            <a:srgbClr val="505050"/>
          </a:solidFill>
          <a:effectLst/>
          <a:latin typeface="+mj-lt"/>
          <a:ea typeface="+mn-ea"/>
          <a:cs typeface="Segoe UI" pitchFamily="34" charset="0"/>
        </a:defRPr>
      </a:lvl1pPr>
    </p:titleStyle>
    <p:bodyStyle>
      <a:lvl1pPr marL="0" marR="0" indent="0" algn="l" defTabSz="931710" rtl="0" eaLnBrk="1" fontAlgn="auto" latinLnBrk="0" hangingPunct="1">
        <a:lnSpc>
          <a:spcPct val="90000"/>
        </a:lnSpc>
        <a:spcBef>
          <a:spcPct val="20000"/>
        </a:spcBef>
        <a:spcAft>
          <a:spcPts val="0"/>
        </a:spcAft>
        <a:buClr>
          <a:schemeClr val="bg1"/>
        </a:buClr>
        <a:buSzPct val="100000"/>
        <a:buFontTx/>
        <a:buNone/>
        <a:tabLst/>
        <a:defRPr sz="3996" kern="1200" spc="0" baseline="0">
          <a:solidFill>
            <a:srgbClr val="5C2D91"/>
          </a:solidFill>
          <a:latin typeface="+mj-lt"/>
          <a:ea typeface="+mn-ea"/>
          <a:cs typeface="+mn-cs"/>
        </a:defRPr>
      </a:lvl1pPr>
      <a:lvl2pPr marL="583554" marR="0" indent="-241033" algn="l" defTabSz="931710" rtl="0" eaLnBrk="1" fontAlgn="auto" latinLnBrk="0" hangingPunct="1">
        <a:lnSpc>
          <a:spcPct val="90000"/>
        </a:lnSpc>
        <a:spcBef>
          <a:spcPct val="20000"/>
        </a:spcBef>
        <a:spcAft>
          <a:spcPts val="0"/>
        </a:spcAft>
        <a:buClr>
          <a:schemeClr val="bg1"/>
        </a:buClr>
        <a:buSzPct val="100000"/>
        <a:buFont typeface="Symbol" panose="05050102010706020507" pitchFamily="18" charset="2"/>
        <a:buChar char="-"/>
        <a:tabLst/>
        <a:defRPr sz="2000" kern="1200" spc="0" baseline="0">
          <a:solidFill>
            <a:srgbClr val="505050"/>
          </a:solidFill>
          <a:latin typeface="+mn-lt"/>
          <a:ea typeface="+mn-ea"/>
          <a:cs typeface="+mn-cs"/>
        </a:defRPr>
      </a:lvl2pPr>
      <a:lvl3pPr marL="799216" marR="0" indent="-228347" algn="l" defTabSz="931710" rtl="0" eaLnBrk="1" fontAlgn="auto" latinLnBrk="0" hangingPunct="1">
        <a:lnSpc>
          <a:spcPct val="90000"/>
        </a:lnSpc>
        <a:spcBef>
          <a:spcPct val="20000"/>
        </a:spcBef>
        <a:spcAft>
          <a:spcPts val="0"/>
        </a:spcAft>
        <a:buClr>
          <a:schemeClr val="bg1"/>
        </a:buClr>
        <a:buSzPct val="100000"/>
        <a:buFont typeface="Segoe UI" panose="020B0502040204020203" pitchFamily="34" charset="0"/>
        <a:buChar char="&gt;"/>
        <a:tabLst/>
        <a:defRPr sz="2000" kern="1200" spc="0" baseline="0">
          <a:solidFill>
            <a:srgbClr val="505050"/>
          </a:solidFill>
          <a:latin typeface="+mn-lt"/>
          <a:ea typeface="+mn-ea"/>
          <a:cs typeface="+mn-cs"/>
        </a:defRPr>
      </a:lvl3pPr>
      <a:lvl4pPr marL="1027562" marR="0" indent="-228347" algn="l" defTabSz="931710" rtl="0" eaLnBrk="1" fontAlgn="auto" latinLnBrk="0" hangingPunct="1">
        <a:lnSpc>
          <a:spcPct val="90000"/>
        </a:lnSpc>
        <a:spcBef>
          <a:spcPct val="20000"/>
        </a:spcBef>
        <a:spcAft>
          <a:spcPts val="0"/>
        </a:spcAft>
        <a:buClr>
          <a:schemeClr val="bg1"/>
        </a:buClr>
        <a:buSzPct val="100000"/>
        <a:buFont typeface="Segoe UI" panose="020B0502040204020203" pitchFamily="34" charset="0"/>
        <a:buChar char="-"/>
        <a:tabLst/>
        <a:defRPr sz="1800" kern="1200" spc="0" baseline="0">
          <a:solidFill>
            <a:srgbClr val="505050"/>
          </a:solidFill>
          <a:latin typeface="+mn-lt"/>
          <a:ea typeface="+mn-ea"/>
          <a:cs typeface="+mn-cs"/>
        </a:defRPr>
      </a:lvl4pPr>
      <a:lvl5pPr marL="1255909" marR="0" indent="-228347" algn="l" defTabSz="931710" rtl="0" eaLnBrk="1" fontAlgn="auto" latinLnBrk="0" hangingPunct="1">
        <a:lnSpc>
          <a:spcPct val="90000"/>
        </a:lnSpc>
        <a:spcBef>
          <a:spcPct val="20000"/>
        </a:spcBef>
        <a:spcAft>
          <a:spcPts val="0"/>
        </a:spcAft>
        <a:buClr>
          <a:schemeClr val="bg1"/>
        </a:buClr>
        <a:buSzPct val="100000"/>
        <a:buFont typeface="Arial" panose="020B0604020202020204" pitchFamily="34" charset="0"/>
        <a:buChar char="•"/>
        <a:tabLst/>
        <a:defRPr sz="1800" kern="1200" spc="0" baseline="0">
          <a:solidFill>
            <a:srgbClr val="505050"/>
          </a:solidFill>
          <a:latin typeface="+mn-lt"/>
          <a:ea typeface="+mn-ea"/>
          <a:cs typeface="+mn-cs"/>
        </a:defRPr>
      </a:lvl5pPr>
      <a:lvl6pPr marL="2562202" indent="-232928" algn="l" defTabSz="931710" rtl="0" eaLnBrk="1" latinLnBrk="0" hangingPunct="1">
        <a:spcBef>
          <a:spcPct val="20000"/>
        </a:spcBef>
        <a:buFont typeface="Arial" pitchFamily="34" charset="0"/>
        <a:buChar char="•"/>
        <a:defRPr sz="1998" kern="1200">
          <a:solidFill>
            <a:schemeClr val="tx1"/>
          </a:solidFill>
          <a:latin typeface="+mn-lt"/>
          <a:ea typeface="+mn-ea"/>
          <a:cs typeface="+mn-cs"/>
        </a:defRPr>
      </a:lvl6pPr>
      <a:lvl7pPr marL="3028058" indent="-232928" algn="l" defTabSz="931710" rtl="0" eaLnBrk="1" latinLnBrk="0" hangingPunct="1">
        <a:spcBef>
          <a:spcPct val="20000"/>
        </a:spcBef>
        <a:buFont typeface="Arial" pitchFamily="34" charset="0"/>
        <a:buChar char="•"/>
        <a:defRPr sz="1998" kern="1200">
          <a:solidFill>
            <a:schemeClr val="tx1"/>
          </a:solidFill>
          <a:latin typeface="+mn-lt"/>
          <a:ea typeface="+mn-ea"/>
          <a:cs typeface="+mn-cs"/>
        </a:defRPr>
      </a:lvl7pPr>
      <a:lvl8pPr marL="3493914" indent="-232928" algn="l" defTabSz="931710" rtl="0" eaLnBrk="1" latinLnBrk="0" hangingPunct="1">
        <a:spcBef>
          <a:spcPct val="20000"/>
        </a:spcBef>
        <a:buFont typeface="Arial" pitchFamily="34" charset="0"/>
        <a:buChar char="•"/>
        <a:defRPr sz="1998" kern="1200">
          <a:solidFill>
            <a:schemeClr val="tx1"/>
          </a:solidFill>
          <a:latin typeface="+mn-lt"/>
          <a:ea typeface="+mn-ea"/>
          <a:cs typeface="+mn-cs"/>
        </a:defRPr>
      </a:lvl8pPr>
      <a:lvl9pPr marL="3959770" indent="-232928" algn="l" defTabSz="931710" rtl="0" eaLnBrk="1" latinLnBrk="0" hangingPunct="1">
        <a:spcBef>
          <a:spcPct val="20000"/>
        </a:spcBef>
        <a:buFont typeface="Arial" pitchFamily="34" charset="0"/>
        <a:buChar char="•"/>
        <a:defRPr sz="1998" kern="1200">
          <a:solidFill>
            <a:schemeClr val="tx1"/>
          </a:solidFill>
          <a:latin typeface="+mn-lt"/>
          <a:ea typeface="+mn-ea"/>
          <a:cs typeface="+mn-cs"/>
        </a:defRPr>
      </a:lvl9pPr>
    </p:bodyStyle>
    <p:otherStyle>
      <a:defPPr>
        <a:defRPr lang="en-US"/>
      </a:defPPr>
      <a:lvl1pPr marL="0" algn="l" defTabSz="931710" rtl="0" eaLnBrk="1" latinLnBrk="0" hangingPunct="1">
        <a:defRPr sz="1798" kern="1200">
          <a:solidFill>
            <a:schemeClr val="tx1"/>
          </a:solidFill>
          <a:latin typeface="+mn-lt"/>
          <a:ea typeface="+mn-ea"/>
          <a:cs typeface="+mn-cs"/>
        </a:defRPr>
      </a:lvl1pPr>
      <a:lvl2pPr marL="465855" algn="l" defTabSz="931710" rtl="0" eaLnBrk="1" latinLnBrk="0" hangingPunct="1">
        <a:defRPr sz="1798" kern="1200">
          <a:solidFill>
            <a:schemeClr val="tx1"/>
          </a:solidFill>
          <a:latin typeface="+mn-lt"/>
          <a:ea typeface="+mn-ea"/>
          <a:cs typeface="+mn-cs"/>
        </a:defRPr>
      </a:lvl2pPr>
      <a:lvl3pPr marL="931710" algn="l" defTabSz="931710" rtl="0" eaLnBrk="1" latinLnBrk="0" hangingPunct="1">
        <a:defRPr sz="1798" kern="1200">
          <a:solidFill>
            <a:schemeClr val="tx1"/>
          </a:solidFill>
          <a:latin typeface="+mn-lt"/>
          <a:ea typeface="+mn-ea"/>
          <a:cs typeface="+mn-cs"/>
        </a:defRPr>
      </a:lvl3pPr>
      <a:lvl4pPr marL="1397566" algn="l" defTabSz="931710" rtl="0" eaLnBrk="1" latinLnBrk="0" hangingPunct="1">
        <a:defRPr sz="1798" kern="1200">
          <a:solidFill>
            <a:schemeClr val="tx1"/>
          </a:solidFill>
          <a:latin typeface="+mn-lt"/>
          <a:ea typeface="+mn-ea"/>
          <a:cs typeface="+mn-cs"/>
        </a:defRPr>
      </a:lvl4pPr>
      <a:lvl5pPr marL="1863421" algn="l" defTabSz="931710" rtl="0" eaLnBrk="1" latinLnBrk="0" hangingPunct="1">
        <a:defRPr sz="1798" kern="1200">
          <a:solidFill>
            <a:schemeClr val="tx1"/>
          </a:solidFill>
          <a:latin typeface="+mn-lt"/>
          <a:ea typeface="+mn-ea"/>
          <a:cs typeface="+mn-cs"/>
        </a:defRPr>
      </a:lvl5pPr>
      <a:lvl6pPr marL="2329277" algn="l" defTabSz="931710" rtl="0" eaLnBrk="1" latinLnBrk="0" hangingPunct="1">
        <a:defRPr sz="1798" kern="1200">
          <a:solidFill>
            <a:schemeClr val="tx1"/>
          </a:solidFill>
          <a:latin typeface="+mn-lt"/>
          <a:ea typeface="+mn-ea"/>
          <a:cs typeface="+mn-cs"/>
        </a:defRPr>
      </a:lvl6pPr>
      <a:lvl7pPr marL="2795130" algn="l" defTabSz="931710" rtl="0" eaLnBrk="1" latinLnBrk="0" hangingPunct="1">
        <a:defRPr sz="1798" kern="1200">
          <a:solidFill>
            <a:schemeClr val="tx1"/>
          </a:solidFill>
          <a:latin typeface="+mn-lt"/>
          <a:ea typeface="+mn-ea"/>
          <a:cs typeface="+mn-cs"/>
        </a:defRPr>
      </a:lvl7pPr>
      <a:lvl8pPr marL="3260986" algn="l" defTabSz="931710" rtl="0" eaLnBrk="1" latinLnBrk="0" hangingPunct="1">
        <a:defRPr sz="1798" kern="1200">
          <a:solidFill>
            <a:schemeClr val="tx1"/>
          </a:solidFill>
          <a:latin typeface="+mn-lt"/>
          <a:ea typeface="+mn-ea"/>
          <a:cs typeface="+mn-cs"/>
        </a:defRPr>
      </a:lvl8pPr>
      <a:lvl9pPr marL="3726842" algn="l" defTabSz="931710" rtl="0" eaLnBrk="1" latinLnBrk="0" hangingPunct="1">
        <a:defRPr sz="179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userDrawn="1">
          <p15:clr>
            <a:srgbClr val="5ACBF0"/>
          </p15:clr>
        </p15:guide>
        <p15:guide id="2" pos="173" userDrawn="1">
          <p15:clr>
            <a:srgbClr val="5ACBF0"/>
          </p15:clr>
        </p15:guide>
        <p15:guide id="3" pos="7661" userDrawn="1">
          <p15:clr>
            <a:srgbClr val="5ACBF0"/>
          </p15:clr>
        </p15:guide>
        <p15:guide id="4" orient="horz" pos="4214" userDrawn="1">
          <p15:clr>
            <a:srgbClr val="5ACBF0"/>
          </p15:clr>
        </p15:guide>
        <p15:guide id="5" pos="749" userDrawn="1">
          <p15:clr>
            <a:srgbClr val="5ACBF0"/>
          </p15:clr>
        </p15:guide>
        <p15:guide id="6" pos="1325" userDrawn="1">
          <p15:clr>
            <a:srgbClr val="5ACBF0"/>
          </p15:clr>
        </p15:guide>
        <p15:guide id="7" pos="1901" userDrawn="1">
          <p15:clr>
            <a:srgbClr val="5ACBF0"/>
          </p15:clr>
        </p15:guide>
        <p15:guide id="8" pos="2477" userDrawn="1">
          <p15:clr>
            <a:srgbClr val="5ACBF0"/>
          </p15:clr>
        </p15:guide>
        <p15:guide id="9" pos="3053" userDrawn="1">
          <p15:clr>
            <a:srgbClr val="5ACBF0"/>
          </p15:clr>
        </p15:guide>
        <p15:guide id="10" pos="3630" userDrawn="1">
          <p15:clr>
            <a:srgbClr val="5ACBF0"/>
          </p15:clr>
        </p15:guide>
        <p15:guide id="11" pos="4204" userDrawn="1">
          <p15:clr>
            <a:srgbClr val="5ACBF0"/>
          </p15:clr>
        </p15:guide>
        <p15:guide id="12" pos="4781" userDrawn="1">
          <p15:clr>
            <a:srgbClr val="5ACBF0"/>
          </p15:clr>
        </p15:guide>
        <p15:guide id="13" pos="5357" userDrawn="1">
          <p15:clr>
            <a:srgbClr val="5ACBF0"/>
          </p15:clr>
        </p15:guide>
        <p15:guide id="14" pos="5933" userDrawn="1">
          <p15:clr>
            <a:srgbClr val="5ACBF0"/>
          </p15:clr>
        </p15:guide>
        <p15:guide id="15" pos="6509" userDrawn="1">
          <p15:clr>
            <a:srgbClr val="5ACBF0"/>
          </p15:clr>
        </p15:guide>
        <p15:guide id="16" pos="7085" userDrawn="1">
          <p15:clr>
            <a:srgbClr val="5ACBF0"/>
          </p15:clr>
        </p15:guide>
        <p15:guide id="17" orient="horz" pos="762" userDrawn="1">
          <p15:clr>
            <a:srgbClr val="5ACBF0"/>
          </p15:clr>
        </p15:guide>
        <p15:guide id="18" orient="horz" pos="1338" userDrawn="1">
          <p15:clr>
            <a:srgbClr val="5ACBF0"/>
          </p15:clr>
        </p15:guide>
        <p15:guide id="19" orient="horz" pos="1913" userDrawn="1">
          <p15:clr>
            <a:srgbClr val="5ACBF0"/>
          </p15:clr>
        </p15:guide>
        <p15:guide id="20" orient="horz" pos="2488" userDrawn="1">
          <p15:clr>
            <a:srgbClr val="5ACBF0"/>
          </p15:clr>
        </p15:guide>
        <p15:guide id="21" orient="horz" pos="3063" userDrawn="1">
          <p15:clr>
            <a:srgbClr val="5ACBF0"/>
          </p15:clr>
        </p15:guide>
        <p15:guide id="22" orient="horz" pos="3639" userDrawn="1">
          <p15:clr>
            <a:srgbClr val="5ACBF0"/>
          </p15:clr>
        </p15:guide>
        <p15:guide id="23" pos="288" userDrawn="1">
          <p15:clr>
            <a:srgbClr val="C35EA4"/>
          </p15:clr>
        </p15:guide>
        <p15:guide id="24" pos="7546" userDrawn="1">
          <p15:clr>
            <a:srgbClr val="C35EA4"/>
          </p15:clr>
        </p15:guide>
        <p15:guide id="25" orient="horz" pos="302" userDrawn="1">
          <p15:clr>
            <a:srgbClr val="C35EA4"/>
          </p15:clr>
        </p15:guide>
        <p15:guide id="26" orient="horz" pos="4099" userDrawn="1">
          <p15:clr>
            <a:srgbClr val="C35E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F2F2F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0" y="294943"/>
            <a:ext cx="11889564" cy="916534"/>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1474"/>
            <a:ext cx="11887197" cy="2091663"/>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rot="5400000">
            <a:off x="10534836" y="1941897"/>
            <a:ext cx="4293142" cy="409351"/>
          </a:xfrm>
          <a:prstGeom prst="rect">
            <a:avLst/>
          </a:prstGeom>
        </p:spPr>
      </p:pic>
    </p:spTree>
    <p:extLst>
      <p:ext uri="{BB962C8B-B14F-4D97-AF65-F5344CB8AC3E}">
        <p14:creationId xmlns:p14="http://schemas.microsoft.com/office/powerpoint/2010/main" val="3109761277"/>
      </p:ext>
    </p:extLst>
  </p:cSld>
  <p:clrMap bg1="dk1" tx1="lt1" bg2="dk2" tx2="lt2" accent1="accent1" accent2="accent2" accent3="accent3" accent4="accent4" accent5="accent5" accent6="accent6" hlink="hlink" folHlink="folHlink"/>
  <p:sldLayoutIdLst>
    <p:sldLayoutId id="2147489816" r:id="rId1"/>
  </p:sldLayoutIdLst>
  <p:txStyles>
    <p:titleStyle>
      <a:lvl1pPr algn="l" defTabSz="930526" rtl="0" eaLnBrk="1" latinLnBrk="0" hangingPunct="1">
        <a:lnSpc>
          <a:spcPct val="90000"/>
        </a:lnSpc>
        <a:spcBef>
          <a:spcPct val="0"/>
        </a:spcBef>
        <a:buNone/>
        <a:defRPr lang="en-US" sz="4793" b="0" kern="1200" cap="none" spc="-102" baseline="0" dirty="0" smtClean="0">
          <a:ln w="3175">
            <a:noFill/>
          </a:ln>
          <a:solidFill>
            <a:srgbClr val="505050"/>
          </a:solidFill>
          <a:effectLst/>
          <a:latin typeface="+mj-lt"/>
          <a:ea typeface="+mn-ea"/>
          <a:cs typeface="Segoe UI" pitchFamily="34" charset="0"/>
        </a:defRPr>
      </a:lvl1pPr>
    </p:titleStyle>
    <p:bodyStyle>
      <a:lvl1pPr marL="0" marR="0" indent="0" algn="l" defTabSz="930526" rtl="0" eaLnBrk="1" fontAlgn="auto" latinLnBrk="0" hangingPunct="1">
        <a:lnSpc>
          <a:spcPct val="90000"/>
        </a:lnSpc>
        <a:spcBef>
          <a:spcPct val="20000"/>
        </a:spcBef>
        <a:spcAft>
          <a:spcPts val="0"/>
        </a:spcAft>
        <a:buClr>
          <a:schemeClr val="bg1"/>
        </a:buClr>
        <a:buSzPct val="100000"/>
        <a:buFontTx/>
        <a:buNone/>
        <a:tabLst/>
        <a:defRPr sz="3991" kern="1200" spc="0" baseline="0">
          <a:solidFill>
            <a:srgbClr val="5C2D91"/>
          </a:solidFill>
          <a:latin typeface="+mj-lt"/>
          <a:ea typeface="+mn-ea"/>
          <a:cs typeface="+mn-cs"/>
        </a:defRPr>
      </a:lvl1pPr>
      <a:lvl2pPr marL="582813" marR="0" indent="-240727" algn="l" defTabSz="930526" rtl="0" eaLnBrk="1" fontAlgn="auto" latinLnBrk="0" hangingPunct="1">
        <a:lnSpc>
          <a:spcPct val="90000"/>
        </a:lnSpc>
        <a:spcBef>
          <a:spcPct val="20000"/>
        </a:spcBef>
        <a:spcAft>
          <a:spcPts val="0"/>
        </a:spcAft>
        <a:buClr>
          <a:schemeClr val="bg1"/>
        </a:buClr>
        <a:buSzPct val="100000"/>
        <a:buFont typeface="Symbol" panose="05050102010706020507" pitchFamily="18" charset="2"/>
        <a:buChar char="-"/>
        <a:tabLst/>
        <a:defRPr sz="1998" kern="1200" spc="0" baseline="0">
          <a:solidFill>
            <a:srgbClr val="505050"/>
          </a:solidFill>
          <a:latin typeface="+mn-lt"/>
          <a:ea typeface="+mn-ea"/>
          <a:cs typeface="+mn-cs"/>
        </a:defRPr>
      </a:lvl2pPr>
      <a:lvl3pPr marL="798200" marR="0" indent="-228057" algn="l" defTabSz="930526" rtl="0" eaLnBrk="1" fontAlgn="auto" latinLnBrk="0" hangingPunct="1">
        <a:lnSpc>
          <a:spcPct val="90000"/>
        </a:lnSpc>
        <a:spcBef>
          <a:spcPct val="20000"/>
        </a:spcBef>
        <a:spcAft>
          <a:spcPts val="0"/>
        </a:spcAft>
        <a:buClr>
          <a:schemeClr val="bg1"/>
        </a:buClr>
        <a:buSzPct val="100000"/>
        <a:buFont typeface="Segoe UI" panose="020B0502040204020203" pitchFamily="34" charset="0"/>
        <a:buChar char="&gt;"/>
        <a:tabLst/>
        <a:defRPr sz="1998" kern="1200" spc="0" baseline="0">
          <a:solidFill>
            <a:srgbClr val="505050"/>
          </a:solidFill>
          <a:latin typeface="+mn-lt"/>
          <a:ea typeface="+mn-ea"/>
          <a:cs typeface="+mn-cs"/>
        </a:defRPr>
      </a:lvl3pPr>
      <a:lvl4pPr marL="1026257" marR="0" indent="-228057" algn="l" defTabSz="930526" rtl="0" eaLnBrk="1" fontAlgn="auto" latinLnBrk="0" hangingPunct="1">
        <a:lnSpc>
          <a:spcPct val="90000"/>
        </a:lnSpc>
        <a:spcBef>
          <a:spcPct val="20000"/>
        </a:spcBef>
        <a:spcAft>
          <a:spcPts val="0"/>
        </a:spcAft>
        <a:buClr>
          <a:schemeClr val="bg1"/>
        </a:buClr>
        <a:buSzPct val="100000"/>
        <a:buFont typeface="Segoe UI" panose="020B0502040204020203" pitchFamily="34" charset="0"/>
        <a:buChar char="-"/>
        <a:tabLst/>
        <a:defRPr sz="1798" kern="1200" spc="0" baseline="0">
          <a:solidFill>
            <a:srgbClr val="505050"/>
          </a:solidFill>
          <a:latin typeface="+mn-lt"/>
          <a:ea typeface="+mn-ea"/>
          <a:cs typeface="+mn-cs"/>
        </a:defRPr>
      </a:lvl4pPr>
      <a:lvl5pPr marL="1254314" marR="0" indent="-228057" algn="l" defTabSz="930526" rtl="0" eaLnBrk="1" fontAlgn="auto" latinLnBrk="0" hangingPunct="1">
        <a:lnSpc>
          <a:spcPct val="90000"/>
        </a:lnSpc>
        <a:spcBef>
          <a:spcPct val="20000"/>
        </a:spcBef>
        <a:spcAft>
          <a:spcPts val="0"/>
        </a:spcAft>
        <a:buClr>
          <a:schemeClr val="bg1"/>
        </a:buClr>
        <a:buSzPct val="100000"/>
        <a:buFont typeface="Arial" panose="020B0604020202020204" pitchFamily="34" charset="0"/>
        <a:buChar char="•"/>
        <a:tabLst/>
        <a:defRPr sz="1798" kern="1200" spc="0" baseline="0">
          <a:solidFill>
            <a:srgbClr val="505050"/>
          </a:solidFill>
          <a:latin typeface="+mn-lt"/>
          <a:ea typeface="+mn-ea"/>
          <a:cs typeface="+mn-cs"/>
        </a:defRPr>
      </a:lvl5pPr>
      <a:lvl6pPr marL="2558947" indent="-232632" algn="l" defTabSz="930526" rtl="0" eaLnBrk="1" latinLnBrk="0" hangingPunct="1">
        <a:spcBef>
          <a:spcPct val="20000"/>
        </a:spcBef>
        <a:buFont typeface="Arial" pitchFamily="34" charset="0"/>
        <a:buChar char="•"/>
        <a:defRPr sz="1996" kern="1200">
          <a:solidFill>
            <a:schemeClr val="tx1"/>
          </a:solidFill>
          <a:latin typeface="+mn-lt"/>
          <a:ea typeface="+mn-ea"/>
          <a:cs typeface="+mn-cs"/>
        </a:defRPr>
      </a:lvl6pPr>
      <a:lvl7pPr marL="3024211" indent="-232632" algn="l" defTabSz="930526" rtl="0" eaLnBrk="1" latinLnBrk="0" hangingPunct="1">
        <a:spcBef>
          <a:spcPct val="20000"/>
        </a:spcBef>
        <a:buFont typeface="Arial" pitchFamily="34" charset="0"/>
        <a:buChar char="•"/>
        <a:defRPr sz="1996" kern="1200">
          <a:solidFill>
            <a:schemeClr val="tx1"/>
          </a:solidFill>
          <a:latin typeface="+mn-lt"/>
          <a:ea typeface="+mn-ea"/>
          <a:cs typeface="+mn-cs"/>
        </a:defRPr>
      </a:lvl7pPr>
      <a:lvl8pPr marL="3489476" indent="-232632" algn="l" defTabSz="930526" rtl="0" eaLnBrk="1" latinLnBrk="0" hangingPunct="1">
        <a:spcBef>
          <a:spcPct val="20000"/>
        </a:spcBef>
        <a:buFont typeface="Arial" pitchFamily="34" charset="0"/>
        <a:buChar char="•"/>
        <a:defRPr sz="1996" kern="1200">
          <a:solidFill>
            <a:schemeClr val="tx1"/>
          </a:solidFill>
          <a:latin typeface="+mn-lt"/>
          <a:ea typeface="+mn-ea"/>
          <a:cs typeface="+mn-cs"/>
        </a:defRPr>
      </a:lvl8pPr>
      <a:lvl9pPr marL="3954740" indent="-232632" algn="l" defTabSz="930526" rtl="0" eaLnBrk="1" latinLnBrk="0" hangingPunct="1">
        <a:spcBef>
          <a:spcPct val="20000"/>
        </a:spcBef>
        <a:buFont typeface="Arial" pitchFamily="34" charset="0"/>
        <a:buChar char="•"/>
        <a:defRPr sz="1996" kern="1200">
          <a:solidFill>
            <a:schemeClr val="tx1"/>
          </a:solidFill>
          <a:latin typeface="+mn-lt"/>
          <a:ea typeface="+mn-ea"/>
          <a:cs typeface="+mn-cs"/>
        </a:defRPr>
      </a:lvl9pPr>
    </p:bodyStyle>
    <p:otherStyle>
      <a:defPPr>
        <a:defRPr lang="en-US"/>
      </a:defPPr>
      <a:lvl1pPr marL="0" algn="l" defTabSz="930526" rtl="0" eaLnBrk="1" latinLnBrk="0" hangingPunct="1">
        <a:defRPr sz="1796" kern="1200">
          <a:solidFill>
            <a:schemeClr val="tx1"/>
          </a:solidFill>
          <a:latin typeface="+mn-lt"/>
          <a:ea typeface="+mn-ea"/>
          <a:cs typeface="+mn-cs"/>
        </a:defRPr>
      </a:lvl1pPr>
      <a:lvl2pPr marL="465264" algn="l" defTabSz="930526" rtl="0" eaLnBrk="1" latinLnBrk="0" hangingPunct="1">
        <a:defRPr sz="1796" kern="1200">
          <a:solidFill>
            <a:schemeClr val="tx1"/>
          </a:solidFill>
          <a:latin typeface="+mn-lt"/>
          <a:ea typeface="+mn-ea"/>
          <a:cs typeface="+mn-cs"/>
        </a:defRPr>
      </a:lvl2pPr>
      <a:lvl3pPr marL="930526" algn="l" defTabSz="930526" rtl="0" eaLnBrk="1" latinLnBrk="0" hangingPunct="1">
        <a:defRPr sz="1796" kern="1200">
          <a:solidFill>
            <a:schemeClr val="tx1"/>
          </a:solidFill>
          <a:latin typeface="+mn-lt"/>
          <a:ea typeface="+mn-ea"/>
          <a:cs typeface="+mn-cs"/>
        </a:defRPr>
      </a:lvl3pPr>
      <a:lvl4pPr marL="1395791" algn="l" defTabSz="930526" rtl="0" eaLnBrk="1" latinLnBrk="0" hangingPunct="1">
        <a:defRPr sz="1796" kern="1200">
          <a:solidFill>
            <a:schemeClr val="tx1"/>
          </a:solidFill>
          <a:latin typeface="+mn-lt"/>
          <a:ea typeface="+mn-ea"/>
          <a:cs typeface="+mn-cs"/>
        </a:defRPr>
      </a:lvl4pPr>
      <a:lvl5pPr marL="1861054" algn="l" defTabSz="930526" rtl="0" eaLnBrk="1" latinLnBrk="0" hangingPunct="1">
        <a:defRPr sz="1796" kern="1200">
          <a:solidFill>
            <a:schemeClr val="tx1"/>
          </a:solidFill>
          <a:latin typeface="+mn-lt"/>
          <a:ea typeface="+mn-ea"/>
          <a:cs typeface="+mn-cs"/>
        </a:defRPr>
      </a:lvl5pPr>
      <a:lvl6pPr marL="2326318" algn="l" defTabSz="930526" rtl="0" eaLnBrk="1" latinLnBrk="0" hangingPunct="1">
        <a:defRPr sz="1796" kern="1200">
          <a:solidFill>
            <a:schemeClr val="tx1"/>
          </a:solidFill>
          <a:latin typeface="+mn-lt"/>
          <a:ea typeface="+mn-ea"/>
          <a:cs typeface="+mn-cs"/>
        </a:defRPr>
      </a:lvl6pPr>
      <a:lvl7pPr marL="2791579" algn="l" defTabSz="930526" rtl="0" eaLnBrk="1" latinLnBrk="0" hangingPunct="1">
        <a:defRPr sz="1796" kern="1200">
          <a:solidFill>
            <a:schemeClr val="tx1"/>
          </a:solidFill>
          <a:latin typeface="+mn-lt"/>
          <a:ea typeface="+mn-ea"/>
          <a:cs typeface="+mn-cs"/>
        </a:defRPr>
      </a:lvl7pPr>
      <a:lvl8pPr marL="3256844" algn="l" defTabSz="930526" rtl="0" eaLnBrk="1" latinLnBrk="0" hangingPunct="1">
        <a:defRPr sz="1796" kern="1200">
          <a:solidFill>
            <a:schemeClr val="tx1"/>
          </a:solidFill>
          <a:latin typeface="+mn-lt"/>
          <a:ea typeface="+mn-ea"/>
          <a:cs typeface="+mn-cs"/>
        </a:defRPr>
      </a:lvl8pPr>
      <a:lvl9pPr marL="3722107" algn="l" defTabSz="930526" rtl="0" eaLnBrk="1" latinLnBrk="0" hangingPunct="1">
        <a:defRPr sz="1796"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4">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30">
          <p15:clr>
            <a:srgbClr val="5ACBF0"/>
          </p15:clr>
        </p15:guide>
        <p15:guide id="11" pos="4204">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2">
          <p15:clr>
            <a:srgbClr val="5ACBF0"/>
          </p15:clr>
        </p15:guide>
        <p15:guide id="18" orient="horz" pos="1338">
          <p15:clr>
            <a:srgbClr val="5ACBF0"/>
          </p15:clr>
        </p15:guide>
        <p15:guide id="19" orient="horz" pos="1913">
          <p15:clr>
            <a:srgbClr val="5ACBF0"/>
          </p15:clr>
        </p15:guide>
        <p15:guide id="20" orient="horz" pos="2488">
          <p15:clr>
            <a:srgbClr val="5ACBF0"/>
          </p15:clr>
        </p15:guide>
        <p15:guide id="21" orient="horz" pos="3063">
          <p15:clr>
            <a:srgbClr val="5ACBF0"/>
          </p15:clr>
        </p15:guide>
        <p15:guide id="22" orient="horz" pos="3639">
          <p15:clr>
            <a:srgbClr val="5ACBF0"/>
          </p15:clr>
        </p15:guide>
        <p15:guide id="23" pos="288">
          <p15:clr>
            <a:srgbClr val="C35EA4"/>
          </p15:clr>
        </p15:guide>
        <p15:guide id="24" pos="7546">
          <p15:clr>
            <a:srgbClr val="C35EA4"/>
          </p15:clr>
        </p15:guide>
        <p15:guide id="25" orient="horz" pos="302">
          <p15:clr>
            <a:srgbClr val="C35EA4"/>
          </p15:clr>
        </p15:guide>
        <p15:guide id="26" orient="horz" pos="4099">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5138" y="566813"/>
            <a:ext cx="11533187" cy="829078"/>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65138" y="1851638"/>
            <a:ext cx="11533187" cy="2367191"/>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5400000">
            <a:off x="9625869" y="2894589"/>
            <a:ext cx="6971583" cy="1188133"/>
          </a:xfrm>
          <a:prstGeom prst="rect">
            <a:avLst/>
          </a:prstGeom>
        </p:spPr>
      </p:pic>
    </p:spTree>
    <p:extLst>
      <p:ext uri="{BB962C8B-B14F-4D97-AF65-F5344CB8AC3E}">
        <p14:creationId xmlns:p14="http://schemas.microsoft.com/office/powerpoint/2010/main" val="2262754168"/>
      </p:ext>
    </p:extLst>
  </p:cSld>
  <p:clrMap bg1="lt1" tx1="dk1" bg2="lt2" tx2="dk2" accent1="accent1" accent2="accent2" accent3="accent3" accent4="accent4" accent5="accent5" accent6="accent6" hlink="hlink" folHlink="folHlink"/>
  <p:transition>
    <p:fade/>
  </p:transition>
  <p:hf sldNum="0" hdr="0" dt="0"/>
  <p:txStyles>
    <p:titleStyle>
      <a:lvl1pPr algn="l" defTabSz="931716" rtl="0" eaLnBrk="1" latinLnBrk="0" hangingPunct="1">
        <a:lnSpc>
          <a:spcPct val="100000"/>
        </a:lnSpc>
        <a:spcBef>
          <a:spcPct val="0"/>
        </a:spcBef>
        <a:buNone/>
        <a:defRPr lang="en-US" sz="2797" b="0" kern="1200" cap="none" spc="-50" baseline="0" dirty="0" smtClean="0">
          <a:ln w="3175">
            <a:noFill/>
          </a:ln>
          <a:solidFill>
            <a:schemeClr val="tx1"/>
          </a:solidFill>
          <a:effectLst/>
          <a:latin typeface="+mj-lt"/>
          <a:ea typeface="+mn-ea"/>
          <a:cs typeface="Segoe UI" pitchFamily="34" charset="0"/>
        </a:defRPr>
      </a:lvl1pPr>
    </p:titleStyle>
    <p:bodyStyle>
      <a:lvl1pPr marL="0" marR="0" indent="0" algn="l" defTabSz="931716" rtl="0" eaLnBrk="1" fontAlgn="auto" latinLnBrk="0" hangingPunct="1">
        <a:lnSpc>
          <a:spcPct val="100000"/>
        </a:lnSpc>
        <a:spcBef>
          <a:spcPts val="0"/>
        </a:spcBef>
        <a:spcAft>
          <a:spcPts val="0"/>
        </a:spcAft>
        <a:buClrTx/>
        <a:buSzPct val="90000"/>
        <a:buFont typeface="Wingdings" panose="05000000000000000000" pitchFamily="2" charset="2"/>
        <a:buNone/>
        <a:tabLst/>
        <a:defRPr sz="2397" kern="1200" spc="-50" baseline="0">
          <a:solidFill>
            <a:schemeClr val="tx1"/>
          </a:solidFill>
          <a:latin typeface="+mj-lt"/>
          <a:ea typeface="+mn-ea"/>
          <a:cs typeface="+mn-cs"/>
        </a:defRPr>
      </a:lvl1pPr>
      <a:lvl2pPr marL="0" marR="0" indent="0" algn="l" defTabSz="931716" rtl="0" eaLnBrk="1" fontAlgn="auto" latinLnBrk="0" hangingPunct="1">
        <a:lnSpc>
          <a:spcPct val="100000"/>
        </a:lnSpc>
        <a:spcBef>
          <a:spcPts val="0"/>
        </a:spcBef>
        <a:spcAft>
          <a:spcPts val="0"/>
        </a:spcAft>
        <a:buClrTx/>
        <a:buSzPct val="90000"/>
        <a:buFont typeface="Wingdings" panose="05000000000000000000" pitchFamily="2" charset="2"/>
        <a:buNone/>
        <a:tabLst/>
        <a:defRPr sz="1998" kern="1200" spc="0" baseline="0">
          <a:solidFill>
            <a:schemeClr val="tx1"/>
          </a:solidFill>
          <a:latin typeface="+mn-lt"/>
          <a:ea typeface="+mn-ea"/>
          <a:cs typeface="+mn-cs"/>
        </a:defRPr>
      </a:lvl2pPr>
      <a:lvl3pPr marL="0" marR="0" indent="0" algn="l" defTabSz="931716" rtl="0" eaLnBrk="1" fontAlgn="auto" latinLnBrk="0" hangingPunct="1">
        <a:lnSpc>
          <a:spcPct val="100000"/>
        </a:lnSpc>
        <a:spcBef>
          <a:spcPts val="0"/>
        </a:spcBef>
        <a:spcAft>
          <a:spcPts val="0"/>
        </a:spcAft>
        <a:buClrTx/>
        <a:buSzPct val="90000"/>
        <a:buFont typeface="Wingdings" panose="05000000000000000000" pitchFamily="2" charset="2"/>
        <a:buNone/>
        <a:tabLst/>
        <a:defRPr sz="1798" kern="1200" spc="0" baseline="0">
          <a:solidFill>
            <a:schemeClr val="tx2"/>
          </a:solidFill>
          <a:latin typeface="+mj-lt"/>
          <a:ea typeface="+mn-ea"/>
          <a:cs typeface="+mn-cs"/>
        </a:defRPr>
      </a:lvl3pPr>
      <a:lvl4pPr marL="0" marR="0" indent="0" algn="l" defTabSz="931716" rtl="0" eaLnBrk="1" fontAlgn="auto" latinLnBrk="0" hangingPunct="1">
        <a:lnSpc>
          <a:spcPct val="100000"/>
        </a:lnSpc>
        <a:spcBef>
          <a:spcPts val="0"/>
        </a:spcBef>
        <a:spcAft>
          <a:spcPts val="0"/>
        </a:spcAft>
        <a:buClrTx/>
        <a:buSzPct val="90000"/>
        <a:buFont typeface="Wingdings" panose="05000000000000000000" pitchFamily="2" charset="2"/>
        <a:buNone/>
        <a:tabLst/>
        <a:defRPr sz="1798" kern="1200" spc="0" baseline="0">
          <a:solidFill>
            <a:schemeClr val="tx1"/>
          </a:solidFill>
          <a:latin typeface="+mn-lt"/>
          <a:ea typeface="+mn-ea"/>
          <a:cs typeface="+mn-cs"/>
        </a:defRPr>
      </a:lvl4pPr>
      <a:lvl5pPr marL="0" marR="0" indent="0" algn="l" defTabSz="931716" rtl="0" eaLnBrk="1" fontAlgn="auto" latinLnBrk="0" hangingPunct="1">
        <a:lnSpc>
          <a:spcPct val="100000"/>
        </a:lnSpc>
        <a:spcBef>
          <a:spcPts val="0"/>
        </a:spcBef>
        <a:spcAft>
          <a:spcPts val="0"/>
        </a:spcAft>
        <a:buClrTx/>
        <a:buSzPct val="90000"/>
        <a:buFont typeface="Wingdings" panose="05000000000000000000" pitchFamily="2" charset="2"/>
        <a:buNone/>
        <a:tabLst/>
        <a:defRPr sz="1199" b="1" kern="1200" spc="0" baseline="0">
          <a:solidFill>
            <a:schemeClr val="tx1"/>
          </a:solidFill>
          <a:latin typeface="+mn-lt"/>
          <a:ea typeface="+mn-ea"/>
          <a:cs typeface="+mn-cs"/>
        </a:defRPr>
      </a:lvl5pPr>
      <a:lvl6pPr marL="2329289" indent="0" algn="l" defTabSz="931716" rtl="0" eaLnBrk="1" latinLnBrk="0" hangingPunct="1">
        <a:spcBef>
          <a:spcPct val="20000"/>
        </a:spcBef>
        <a:buFont typeface="Arial" pitchFamily="34" charset="0"/>
        <a:buNone/>
        <a:defRPr sz="1998" kern="1200">
          <a:solidFill>
            <a:schemeClr val="tx1"/>
          </a:solidFill>
          <a:latin typeface="+mn-lt"/>
          <a:ea typeface="+mn-ea"/>
          <a:cs typeface="+mn-cs"/>
        </a:defRPr>
      </a:lvl6pPr>
      <a:lvl7pPr marL="0" indent="0" algn="l" defTabSz="931716" rtl="0" eaLnBrk="1" latinLnBrk="0" hangingPunct="1">
        <a:lnSpc>
          <a:spcPct val="100000"/>
        </a:lnSpc>
        <a:spcBef>
          <a:spcPts val="0"/>
        </a:spcBef>
        <a:spcAft>
          <a:spcPts val="0"/>
        </a:spcAft>
        <a:buFont typeface="Arial" pitchFamily="34" charset="0"/>
        <a:buNone/>
        <a:defRPr sz="1199" kern="1200">
          <a:solidFill>
            <a:schemeClr val="tx1"/>
          </a:solidFill>
          <a:latin typeface="+mn-lt"/>
          <a:ea typeface="+mn-ea"/>
          <a:cs typeface="+mn-cs"/>
        </a:defRPr>
      </a:lvl7pPr>
      <a:lvl8pPr marL="3493935" indent="-232929" algn="l" defTabSz="931716" rtl="0" eaLnBrk="1" latinLnBrk="0" hangingPunct="1">
        <a:spcBef>
          <a:spcPct val="20000"/>
        </a:spcBef>
        <a:buFont typeface="Arial" pitchFamily="34" charset="0"/>
        <a:buChar char="•"/>
        <a:defRPr sz="1998" kern="1200">
          <a:solidFill>
            <a:schemeClr val="tx1"/>
          </a:solidFill>
          <a:latin typeface="+mn-lt"/>
          <a:ea typeface="+mn-ea"/>
          <a:cs typeface="+mn-cs"/>
        </a:defRPr>
      </a:lvl8pPr>
      <a:lvl9pPr marL="3959794" indent="-232929" algn="l" defTabSz="931716" rtl="0" eaLnBrk="1" latinLnBrk="0" hangingPunct="1">
        <a:spcBef>
          <a:spcPct val="20000"/>
        </a:spcBef>
        <a:buFont typeface="Arial" pitchFamily="34" charset="0"/>
        <a:buChar char="•"/>
        <a:defRPr sz="1998" kern="1200">
          <a:solidFill>
            <a:schemeClr val="tx1"/>
          </a:solidFill>
          <a:latin typeface="+mn-lt"/>
          <a:ea typeface="+mn-ea"/>
          <a:cs typeface="+mn-cs"/>
        </a:defRPr>
      </a:lvl9pPr>
    </p:bodyStyle>
    <p:otherStyle>
      <a:defPPr>
        <a:defRPr lang="en-US"/>
      </a:defPPr>
      <a:lvl1pPr marL="0" algn="l" defTabSz="931716" rtl="0" eaLnBrk="1" latinLnBrk="0" hangingPunct="1">
        <a:defRPr sz="1798" kern="1200">
          <a:solidFill>
            <a:schemeClr val="tx1"/>
          </a:solidFill>
          <a:latin typeface="+mn-lt"/>
          <a:ea typeface="+mn-ea"/>
          <a:cs typeface="+mn-cs"/>
        </a:defRPr>
      </a:lvl1pPr>
      <a:lvl2pPr marL="465858" algn="l" defTabSz="931716" rtl="0" eaLnBrk="1" latinLnBrk="0" hangingPunct="1">
        <a:defRPr sz="1798" kern="1200">
          <a:solidFill>
            <a:schemeClr val="tx1"/>
          </a:solidFill>
          <a:latin typeface="+mn-lt"/>
          <a:ea typeface="+mn-ea"/>
          <a:cs typeface="+mn-cs"/>
        </a:defRPr>
      </a:lvl2pPr>
      <a:lvl3pPr marL="931716" algn="l" defTabSz="931716" rtl="0" eaLnBrk="1" latinLnBrk="0" hangingPunct="1">
        <a:defRPr sz="1798" kern="1200">
          <a:solidFill>
            <a:schemeClr val="tx1"/>
          </a:solidFill>
          <a:latin typeface="+mn-lt"/>
          <a:ea typeface="+mn-ea"/>
          <a:cs typeface="+mn-cs"/>
        </a:defRPr>
      </a:lvl3pPr>
      <a:lvl4pPr marL="1397574" algn="l" defTabSz="931716" rtl="0" eaLnBrk="1" latinLnBrk="0" hangingPunct="1">
        <a:defRPr sz="1798" kern="1200">
          <a:solidFill>
            <a:schemeClr val="tx1"/>
          </a:solidFill>
          <a:latin typeface="+mn-lt"/>
          <a:ea typeface="+mn-ea"/>
          <a:cs typeface="+mn-cs"/>
        </a:defRPr>
      </a:lvl4pPr>
      <a:lvl5pPr marL="1863432" algn="l" defTabSz="931716" rtl="0" eaLnBrk="1" latinLnBrk="0" hangingPunct="1">
        <a:defRPr sz="1798" kern="1200">
          <a:solidFill>
            <a:schemeClr val="tx1"/>
          </a:solidFill>
          <a:latin typeface="+mn-lt"/>
          <a:ea typeface="+mn-ea"/>
          <a:cs typeface="+mn-cs"/>
        </a:defRPr>
      </a:lvl5pPr>
      <a:lvl6pPr marL="2329291" algn="l" defTabSz="931716" rtl="0" eaLnBrk="1" latinLnBrk="0" hangingPunct="1">
        <a:defRPr sz="1798" kern="1200">
          <a:solidFill>
            <a:schemeClr val="tx1"/>
          </a:solidFill>
          <a:latin typeface="+mn-lt"/>
          <a:ea typeface="+mn-ea"/>
          <a:cs typeface="+mn-cs"/>
        </a:defRPr>
      </a:lvl6pPr>
      <a:lvl7pPr marL="2795148" algn="l" defTabSz="931716" rtl="0" eaLnBrk="1" latinLnBrk="0" hangingPunct="1">
        <a:defRPr sz="1798" kern="1200">
          <a:solidFill>
            <a:schemeClr val="tx1"/>
          </a:solidFill>
          <a:latin typeface="+mn-lt"/>
          <a:ea typeface="+mn-ea"/>
          <a:cs typeface="+mn-cs"/>
        </a:defRPr>
      </a:lvl7pPr>
      <a:lvl8pPr marL="3261006" algn="l" defTabSz="931716" rtl="0" eaLnBrk="1" latinLnBrk="0" hangingPunct="1">
        <a:defRPr sz="1798" kern="1200">
          <a:solidFill>
            <a:schemeClr val="tx1"/>
          </a:solidFill>
          <a:latin typeface="+mn-lt"/>
          <a:ea typeface="+mn-ea"/>
          <a:cs typeface="+mn-cs"/>
        </a:defRPr>
      </a:lvl8pPr>
      <a:lvl9pPr marL="3726865" algn="l" defTabSz="931716" rtl="0" eaLnBrk="1" latinLnBrk="0" hangingPunct="1">
        <a:defRPr sz="1798"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5772"/>
            <a:ext cx="11239464" cy="564386"/>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915" y="1462419"/>
            <a:ext cx="11239464" cy="1642988"/>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86588"/>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189"/>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309" tIns="149047" rIns="186309" bIns="149047" numCol="1" spcCol="0" rtlCol="0" fromWordArt="0" anchor="t" anchorCtr="0" forceAA="0" compatLnSpc="1">
            <a:prstTxWarp prst="textNoShape">
              <a:avLst/>
            </a:prstTxWarp>
            <a:noAutofit/>
          </a:bodyPr>
          <a:lstStyle/>
          <a:p>
            <a:pPr algn="ctr" defTabSz="950002" fontAlgn="base">
              <a:lnSpc>
                <a:spcPct val="90000"/>
              </a:lnSpc>
              <a:spcBef>
                <a:spcPct val="0"/>
              </a:spcBef>
              <a:spcAft>
                <a:spcPct val="0"/>
              </a:spcAft>
            </a:pPr>
            <a:endParaRPr lang="en-US" sz="2445">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094"/>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309" tIns="149047" rIns="186309" bIns="149047" numCol="1" spcCol="0" rtlCol="0" fromWordArt="0" anchor="t" anchorCtr="0" forceAA="0" compatLnSpc="1">
            <a:prstTxWarp prst="textNoShape">
              <a:avLst/>
            </a:prstTxWarp>
            <a:noAutofit/>
          </a:bodyPr>
          <a:lstStyle/>
          <a:p>
            <a:pPr algn="ctr" defTabSz="950002" fontAlgn="base">
              <a:lnSpc>
                <a:spcPct val="90000"/>
              </a:lnSpc>
              <a:spcBef>
                <a:spcPct val="0"/>
              </a:spcBef>
              <a:spcAft>
                <a:spcPct val="0"/>
              </a:spcAft>
            </a:pPr>
            <a:endParaRPr lang="en-US" sz="2445">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
          <a:srcRect l="762"/>
          <a:stretch/>
        </p:blipFill>
        <p:spPr>
          <a:xfrm rot="5400000">
            <a:off x="9658748" y="2896333"/>
            <a:ext cx="6986588" cy="1193925"/>
          </a:xfrm>
          <a:prstGeom prst="rect">
            <a:avLst/>
          </a:prstGeom>
        </p:spPr>
      </p:pic>
      <p:sp>
        <p:nvSpPr>
          <p:cNvPr id="5" name="Rectangle 4">
            <a:extLst>
              <a:ext uri="{FF2B5EF4-FFF2-40B4-BE49-F238E27FC236}">
                <a16:creationId xmlns:a16="http://schemas.microsoft.com/office/drawing/2014/main" id="{E86E145C-E99F-4569-8EAF-72552238C3E1}"/>
              </a:ext>
            </a:extLst>
          </p:cNvPr>
          <p:cNvSpPr/>
          <p:nvPr userDrawn="1"/>
        </p:nvSpPr>
        <p:spPr>
          <a:xfrm>
            <a:off x="24610" y="6581637"/>
            <a:ext cx="2307427" cy="369332"/>
          </a:xfrm>
          <a:prstGeom prst="rect">
            <a:avLst/>
          </a:prstGeom>
        </p:spPr>
        <p:txBody>
          <a:bodyPr wrap="none">
            <a:spAutoFit/>
          </a:bodyPr>
          <a:lstStyle/>
          <a:p>
            <a:r>
              <a:rPr lang="en-US" sz="1800" dirty="0">
                <a:solidFill>
                  <a:srgbClr val="2C3E50"/>
                </a:solidFill>
                <a:latin typeface="Gotham Black" panose="02000604040000020004" pitchFamily="50" charset="0"/>
              </a:rPr>
              <a:t>mohamedradwan.com</a:t>
            </a:r>
            <a:endParaRPr lang="en-GB" dirty="0"/>
          </a:p>
        </p:txBody>
      </p:sp>
    </p:spTree>
    <p:extLst>
      <p:ext uri="{BB962C8B-B14F-4D97-AF65-F5344CB8AC3E}">
        <p14:creationId xmlns:p14="http://schemas.microsoft.com/office/powerpoint/2010/main" val="545301422"/>
      </p:ext>
    </p:extLst>
  </p:cSld>
  <p:clrMap bg1="lt1" tx1="dk1" bg2="lt2" tx2="dk2" accent1="accent1" accent2="accent2" accent3="accent3" accent4="accent4" accent5="accent5" accent6="accent6" hlink="hlink" folHlink="folHlink"/>
  <p:sldLayoutIdLst>
    <p:sldLayoutId id="2147488207" r:id="rId1"/>
  </p:sldLayoutIdLst>
  <p:transition>
    <p:fade/>
  </p:transition>
  <p:hf sldNum="0" hdr="0" ftr="0" dt="0"/>
  <p:txStyles>
    <p:titleStyle>
      <a:lvl1pPr algn="l" defTabSz="950278" rtl="0" eaLnBrk="1" latinLnBrk="0" hangingPunct="1">
        <a:lnSpc>
          <a:spcPct val="100000"/>
        </a:lnSpc>
        <a:spcBef>
          <a:spcPct val="0"/>
        </a:spcBef>
        <a:buNone/>
        <a:defRPr lang="en-US" sz="3668" b="0" kern="1200" cap="none" spc="-51" baseline="0" dirty="0" smtClean="0">
          <a:ln w="3175">
            <a:noFill/>
          </a:ln>
          <a:solidFill>
            <a:schemeClr val="tx1"/>
          </a:solidFill>
          <a:effectLst/>
          <a:latin typeface="+mj-lt"/>
          <a:ea typeface="+mn-ea"/>
          <a:cs typeface="Segoe UI" pitchFamily="34" charset="0"/>
        </a:defRPr>
      </a:lvl1pPr>
    </p:titleStyle>
    <p:bodyStyle>
      <a:lvl1pPr marL="232898" marR="0" indent="-232898"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3"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65795" marR="0" indent="-232898"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38" kern="1200" spc="0" baseline="0">
          <a:gradFill>
            <a:gsLst>
              <a:gs pos="1250">
                <a:schemeClr val="tx1"/>
              </a:gs>
              <a:gs pos="100000">
                <a:schemeClr val="tx1"/>
              </a:gs>
            </a:gsLst>
            <a:lin ang="5400000" scaled="0"/>
          </a:gradFill>
          <a:latin typeface="+mn-lt"/>
          <a:ea typeface="+mn-ea"/>
          <a:cs typeface="+mn-cs"/>
        </a:defRPr>
      </a:lvl2pPr>
      <a:lvl3pPr marL="669581" marR="0" indent="-203785"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0" kern="1200" spc="0" baseline="0">
          <a:gradFill>
            <a:gsLst>
              <a:gs pos="1250">
                <a:schemeClr val="tx1"/>
              </a:gs>
              <a:gs pos="100000">
                <a:schemeClr val="tx1"/>
              </a:gs>
            </a:gsLst>
            <a:lin ang="5400000" scaled="0"/>
          </a:gradFill>
          <a:latin typeface="+mn-lt"/>
          <a:ea typeface="+mn-ea"/>
          <a:cs typeface="+mn-cs"/>
        </a:defRPr>
      </a:lvl3pPr>
      <a:lvl4pPr marL="858811" marR="0" indent="-184377"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6" kern="1200" spc="0" baseline="0">
          <a:gradFill>
            <a:gsLst>
              <a:gs pos="1250">
                <a:schemeClr val="tx1"/>
              </a:gs>
              <a:gs pos="100000">
                <a:schemeClr val="tx1"/>
              </a:gs>
            </a:gsLst>
            <a:lin ang="5400000" scaled="0"/>
          </a:gradFill>
          <a:latin typeface="+mn-lt"/>
          <a:ea typeface="+mn-ea"/>
          <a:cs typeface="+mn-cs"/>
        </a:defRPr>
      </a:lvl4pPr>
      <a:lvl5pPr marL="1043188" marR="0" indent="-171439"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6" kern="1200" spc="0" baseline="0">
          <a:gradFill>
            <a:gsLst>
              <a:gs pos="1250">
                <a:schemeClr val="tx1"/>
              </a:gs>
              <a:gs pos="100000">
                <a:schemeClr val="tx1"/>
              </a:gs>
            </a:gsLst>
            <a:lin ang="5400000" scaled="0"/>
          </a:gradFill>
          <a:latin typeface="+mn-lt"/>
          <a:ea typeface="+mn-ea"/>
          <a:cs typeface="+mn-cs"/>
        </a:defRPr>
      </a:lvl5pPr>
      <a:lvl6pPr marL="2613263"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6pPr>
      <a:lvl7pPr marL="3088403"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7pPr>
      <a:lvl8pPr marL="3563541"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8pPr>
      <a:lvl9pPr marL="4038681"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9pPr>
    </p:bodyStyle>
    <p:otherStyle>
      <a:defPPr>
        <a:defRPr lang="en-US"/>
      </a:defPPr>
      <a:lvl1pPr marL="0" algn="l" defTabSz="950278" rtl="0" eaLnBrk="1" latinLnBrk="0" hangingPunct="1">
        <a:defRPr sz="1834" kern="1200">
          <a:solidFill>
            <a:schemeClr val="tx1"/>
          </a:solidFill>
          <a:latin typeface="+mn-lt"/>
          <a:ea typeface="+mn-ea"/>
          <a:cs typeface="+mn-cs"/>
        </a:defRPr>
      </a:lvl1pPr>
      <a:lvl2pPr marL="475139" algn="l" defTabSz="950278" rtl="0" eaLnBrk="1" latinLnBrk="0" hangingPunct="1">
        <a:defRPr sz="1834" kern="1200">
          <a:solidFill>
            <a:schemeClr val="tx1"/>
          </a:solidFill>
          <a:latin typeface="+mn-lt"/>
          <a:ea typeface="+mn-ea"/>
          <a:cs typeface="+mn-cs"/>
        </a:defRPr>
      </a:lvl2pPr>
      <a:lvl3pPr marL="950278" algn="l" defTabSz="950278" rtl="0" eaLnBrk="1" latinLnBrk="0" hangingPunct="1">
        <a:defRPr sz="1834" kern="1200">
          <a:solidFill>
            <a:schemeClr val="tx1"/>
          </a:solidFill>
          <a:latin typeface="+mn-lt"/>
          <a:ea typeface="+mn-ea"/>
          <a:cs typeface="+mn-cs"/>
        </a:defRPr>
      </a:lvl3pPr>
      <a:lvl4pPr marL="1425416" algn="l" defTabSz="950278" rtl="0" eaLnBrk="1" latinLnBrk="0" hangingPunct="1">
        <a:defRPr sz="1834" kern="1200">
          <a:solidFill>
            <a:schemeClr val="tx1"/>
          </a:solidFill>
          <a:latin typeface="+mn-lt"/>
          <a:ea typeface="+mn-ea"/>
          <a:cs typeface="+mn-cs"/>
        </a:defRPr>
      </a:lvl4pPr>
      <a:lvl5pPr marL="1900555" algn="l" defTabSz="950278" rtl="0" eaLnBrk="1" latinLnBrk="0" hangingPunct="1">
        <a:defRPr sz="1834" kern="1200">
          <a:solidFill>
            <a:schemeClr val="tx1"/>
          </a:solidFill>
          <a:latin typeface="+mn-lt"/>
          <a:ea typeface="+mn-ea"/>
          <a:cs typeface="+mn-cs"/>
        </a:defRPr>
      </a:lvl5pPr>
      <a:lvl6pPr marL="2375695" algn="l" defTabSz="950278" rtl="0" eaLnBrk="1" latinLnBrk="0" hangingPunct="1">
        <a:defRPr sz="1834" kern="1200">
          <a:solidFill>
            <a:schemeClr val="tx1"/>
          </a:solidFill>
          <a:latin typeface="+mn-lt"/>
          <a:ea typeface="+mn-ea"/>
          <a:cs typeface="+mn-cs"/>
        </a:defRPr>
      </a:lvl6pPr>
      <a:lvl7pPr marL="2850833" algn="l" defTabSz="950278" rtl="0" eaLnBrk="1" latinLnBrk="0" hangingPunct="1">
        <a:defRPr sz="1834" kern="1200">
          <a:solidFill>
            <a:schemeClr val="tx1"/>
          </a:solidFill>
          <a:latin typeface="+mn-lt"/>
          <a:ea typeface="+mn-ea"/>
          <a:cs typeface="+mn-cs"/>
        </a:defRPr>
      </a:lvl7pPr>
      <a:lvl8pPr marL="3325971" algn="l" defTabSz="950278" rtl="0" eaLnBrk="1" latinLnBrk="0" hangingPunct="1">
        <a:defRPr sz="1834" kern="1200">
          <a:solidFill>
            <a:schemeClr val="tx1"/>
          </a:solidFill>
          <a:latin typeface="+mn-lt"/>
          <a:ea typeface="+mn-ea"/>
          <a:cs typeface="+mn-cs"/>
        </a:defRPr>
      </a:lvl8pPr>
      <a:lvl9pPr marL="3801111" algn="l" defTabSz="950278" rtl="0" eaLnBrk="1" latinLnBrk="0" hangingPunct="1">
        <a:defRPr sz="1834"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5772"/>
            <a:ext cx="11239464" cy="564386"/>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915" y="1462419"/>
            <a:ext cx="11239464" cy="1642988"/>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86588"/>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189"/>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309" tIns="149047" rIns="186309" bIns="149047" numCol="1" spcCol="0" rtlCol="0" fromWordArt="0" anchor="t" anchorCtr="0" forceAA="0" compatLnSpc="1">
            <a:prstTxWarp prst="textNoShape">
              <a:avLst/>
            </a:prstTxWarp>
            <a:noAutofit/>
          </a:bodyPr>
          <a:lstStyle/>
          <a:p>
            <a:pPr algn="ctr" defTabSz="950002" fontAlgn="base">
              <a:lnSpc>
                <a:spcPct val="90000"/>
              </a:lnSpc>
              <a:spcBef>
                <a:spcPct val="0"/>
              </a:spcBef>
              <a:spcAft>
                <a:spcPct val="0"/>
              </a:spcAft>
            </a:pPr>
            <a:endParaRPr lang="en-US" sz="2445">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094"/>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309" tIns="149047" rIns="186309" bIns="149047" numCol="1" spcCol="0" rtlCol="0" fromWordArt="0" anchor="t" anchorCtr="0" forceAA="0" compatLnSpc="1">
            <a:prstTxWarp prst="textNoShape">
              <a:avLst/>
            </a:prstTxWarp>
            <a:noAutofit/>
          </a:bodyPr>
          <a:lstStyle/>
          <a:p>
            <a:pPr algn="ctr" defTabSz="950002" fontAlgn="base">
              <a:lnSpc>
                <a:spcPct val="90000"/>
              </a:lnSpc>
              <a:spcBef>
                <a:spcPct val="0"/>
              </a:spcBef>
              <a:spcAft>
                <a:spcPct val="0"/>
              </a:spcAft>
            </a:pPr>
            <a:endParaRPr lang="en-US" sz="2445">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
          <a:srcRect l="762"/>
          <a:stretch/>
        </p:blipFill>
        <p:spPr>
          <a:xfrm rot="5400000">
            <a:off x="9658748" y="2896333"/>
            <a:ext cx="6986588" cy="1193925"/>
          </a:xfrm>
          <a:prstGeom prst="rect">
            <a:avLst/>
          </a:prstGeom>
        </p:spPr>
      </p:pic>
    </p:spTree>
    <p:extLst>
      <p:ext uri="{BB962C8B-B14F-4D97-AF65-F5344CB8AC3E}">
        <p14:creationId xmlns:p14="http://schemas.microsoft.com/office/powerpoint/2010/main" val="1708436925"/>
      </p:ext>
    </p:extLst>
  </p:cSld>
  <p:clrMap bg1="lt1" tx1="dk1" bg2="lt2" tx2="dk2" accent1="accent1" accent2="accent2" accent3="accent3" accent4="accent4" accent5="accent5" accent6="accent6" hlink="hlink" folHlink="folHlink"/>
  <p:sldLayoutIdLst>
    <p:sldLayoutId id="2147489138" r:id="rId1"/>
  </p:sldLayoutIdLst>
  <p:transition>
    <p:fade/>
  </p:transition>
  <p:hf sldNum="0" hdr="0" ftr="0" dt="0"/>
  <p:txStyles>
    <p:titleStyle>
      <a:lvl1pPr algn="l" defTabSz="950278" rtl="0" eaLnBrk="1" latinLnBrk="0" hangingPunct="1">
        <a:lnSpc>
          <a:spcPct val="100000"/>
        </a:lnSpc>
        <a:spcBef>
          <a:spcPct val="0"/>
        </a:spcBef>
        <a:buNone/>
        <a:defRPr lang="en-US" sz="3668" b="0" kern="1200" cap="none" spc="-51" baseline="0" dirty="0" smtClean="0">
          <a:ln w="3175">
            <a:noFill/>
          </a:ln>
          <a:solidFill>
            <a:schemeClr val="tx1"/>
          </a:solidFill>
          <a:effectLst/>
          <a:latin typeface="+mj-lt"/>
          <a:ea typeface="+mn-ea"/>
          <a:cs typeface="Segoe UI" pitchFamily="34" charset="0"/>
        </a:defRPr>
      </a:lvl1pPr>
    </p:titleStyle>
    <p:bodyStyle>
      <a:lvl1pPr marL="232898" marR="0" indent="-232898"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3"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65795" marR="0" indent="-232898"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38" kern="1200" spc="0" baseline="0">
          <a:gradFill>
            <a:gsLst>
              <a:gs pos="1250">
                <a:schemeClr val="tx1"/>
              </a:gs>
              <a:gs pos="100000">
                <a:schemeClr val="tx1"/>
              </a:gs>
            </a:gsLst>
            <a:lin ang="5400000" scaled="0"/>
          </a:gradFill>
          <a:latin typeface="+mn-lt"/>
          <a:ea typeface="+mn-ea"/>
          <a:cs typeface="+mn-cs"/>
        </a:defRPr>
      </a:lvl2pPr>
      <a:lvl3pPr marL="669581" marR="0" indent="-203785"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0" kern="1200" spc="0" baseline="0">
          <a:gradFill>
            <a:gsLst>
              <a:gs pos="1250">
                <a:schemeClr val="tx1"/>
              </a:gs>
              <a:gs pos="100000">
                <a:schemeClr val="tx1"/>
              </a:gs>
            </a:gsLst>
            <a:lin ang="5400000" scaled="0"/>
          </a:gradFill>
          <a:latin typeface="+mn-lt"/>
          <a:ea typeface="+mn-ea"/>
          <a:cs typeface="+mn-cs"/>
        </a:defRPr>
      </a:lvl3pPr>
      <a:lvl4pPr marL="858811" marR="0" indent="-184377"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6" kern="1200" spc="0" baseline="0">
          <a:gradFill>
            <a:gsLst>
              <a:gs pos="1250">
                <a:schemeClr val="tx1"/>
              </a:gs>
              <a:gs pos="100000">
                <a:schemeClr val="tx1"/>
              </a:gs>
            </a:gsLst>
            <a:lin ang="5400000" scaled="0"/>
          </a:gradFill>
          <a:latin typeface="+mn-lt"/>
          <a:ea typeface="+mn-ea"/>
          <a:cs typeface="+mn-cs"/>
        </a:defRPr>
      </a:lvl4pPr>
      <a:lvl5pPr marL="1043188" marR="0" indent="-171439"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6" kern="1200" spc="0" baseline="0">
          <a:gradFill>
            <a:gsLst>
              <a:gs pos="1250">
                <a:schemeClr val="tx1"/>
              </a:gs>
              <a:gs pos="100000">
                <a:schemeClr val="tx1"/>
              </a:gs>
            </a:gsLst>
            <a:lin ang="5400000" scaled="0"/>
          </a:gradFill>
          <a:latin typeface="+mn-lt"/>
          <a:ea typeface="+mn-ea"/>
          <a:cs typeface="+mn-cs"/>
        </a:defRPr>
      </a:lvl5pPr>
      <a:lvl6pPr marL="2613263"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6pPr>
      <a:lvl7pPr marL="3088403"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7pPr>
      <a:lvl8pPr marL="3563541"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8pPr>
      <a:lvl9pPr marL="4038681"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9pPr>
    </p:bodyStyle>
    <p:otherStyle>
      <a:defPPr>
        <a:defRPr lang="en-US"/>
      </a:defPPr>
      <a:lvl1pPr marL="0" algn="l" defTabSz="950278" rtl="0" eaLnBrk="1" latinLnBrk="0" hangingPunct="1">
        <a:defRPr sz="1834" kern="1200">
          <a:solidFill>
            <a:schemeClr val="tx1"/>
          </a:solidFill>
          <a:latin typeface="+mn-lt"/>
          <a:ea typeface="+mn-ea"/>
          <a:cs typeface="+mn-cs"/>
        </a:defRPr>
      </a:lvl1pPr>
      <a:lvl2pPr marL="475139" algn="l" defTabSz="950278" rtl="0" eaLnBrk="1" latinLnBrk="0" hangingPunct="1">
        <a:defRPr sz="1834" kern="1200">
          <a:solidFill>
            <a:schemeClr val="tx1"/>
          </a:solidFill>
          <a:latin typeface="+mn-lt"/>
          <a:ea typeface="+mn-ea"/>
          <a:cs typeface="+mn-cs"/>
        </a:defRPr>
      </a:lvl2pPr>
      <a:lvl3pPr marL="950278" algn="l" defTabSz="950278" rtl="0" eaLnBrk="1" latinLnBrk="0" hangingPunct="1">
        <a:defRPr sz="1834" kern="1200">
          <a:solidFill>
            <a:schemeClr val="tx1"/>
          </a:solidFill>
          <a:latin typeface="+mn-lt"/>
          <a:ea typeface="+mn-ea"/>
          <a:cs typeface="+mn-cs"/>
        </a:defRPr>
      </a:lvl3pPr>
      <a:lvl4pPr marL="1425416" algn="l" defTabSz="950278" rtl="0" eaLnBrk="1" latinLnBrk="0" hangingPunct="1">
        <a:defRPr sz="1834" kern="1200">
          <a:solidFill>
            <a:schemeClr val="tx1"/>
          </a:solidFill>
          <a:latin typeface="+mn-lt"/>
          <a:ea typeface="+mn-ea"/>
          <a:cs typeface="+mn-cs"/>
        </a:defRPr>
      </a:lvl4pPr>
      <a:lvl5pPr marL="1900555" algn="l" defTabSz="950278" rtl="0" eaLnBrk="1" latinLnBrk="0" hangingPunct="1">
        <a:defRPr sz="1834" kern="1200">
          <a:solidFill>
            <a:schemeClr val="tx1"/>
          </a:solidFill>
          <a:latin typeface="+mn-lt"/>
          <a:ea typeface="+mn-ea"/>
          <a:cs typeface="+mn-cs"/>
        </a:defRPr>
      </a:lvl5pPr>
      <a:lvl6pPr marL="2375695" algn="l" defTabSz="950278" rtl="0" eaLnBrk="1" latinLnBrk="0" hangingPunct="1">
        <a:defRPr sz="1834" kern="1200">
          <a:solidFill>
            <a:schemeClr val="tx1"/>
          </a:solidFill>
          <a:latin typeface="+mn-lt"/>
          <a:ea typeface="+mn-ea"/>
          <a:cs typeface="+mn-cs"/>
        </a:defRPr>
      </a:lvl6pPr>
      <a:lvl7pPr marL="2850833" algn="l" defTabSz="950278" rtl="0" eaLnBrk="1" latinLnBrk="0" hangingPunct="1">
        <a:defRPr sz="1834" kern="1200">
          <a:solidFill>
            <a:schemeClr val="tx1"/>
          </a:solidFill>
          <a:latin typeface="+mn-lt"/>
          <a:ea typeface="+mn-ea"/>
          <a:cs typeface="+mn-cs"/>
        </a:defRPr>
      </a:lvl7pPr>
      <a:lvl8pPr marL="3325971" algn="l" defTabSz="950278" rtl="0" eaLnBrk="1" latinLnBrk="0" hangingPunct="1">
        <a:defRPr sz="1834" kern="1200">
          <a:solidFill>
            <a:schemeClr val="tx1"/>
          </a:solidFill>
          <a:latin typeface="+mn-lt"/>
          <a:ea typeface="+mn-ea"/>
          <a:cs typeface="+mn-cs"/>
        </a:defRPr>
      </a:lvl8pPr>
      <a:lvl9pPr marL="3801111" algn="l" defTabSz="950278" rtl="0" eaLnBrk="1" latinLnBrk="0" hangingPunct="1">
        <a:defRPr sz="1834"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5772"/>
            <a:ext cx="11239464" cy="564386"/>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915" y="1462419"/>
            <a:ext cx="11239464" cy="1642988"/>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86588"/>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189"/>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309" tIns="149047" rIns="186309" bIns="149047" numCol="1" spcCol="0" rtlCol="0" fromWordArt="0" anchor="t" anchorCtr="0" forceAA="0" compatLnSpc="1">
            <a:prstTxWarp prst="textNoShape">
              <a:avLst/>
            </a:prstTxWarp>
            <a:noAutofit/>
          </a:bodyPr>
          <a:lstStyle/>
          <a:p>
            <a:pPr algn="ctr" defTabSz="950002" fontAlgn="base">
              <a:lnSpc>
                <a:spcPct val="90000"/>
              </a:lnSpc>
              <a:spcBef>
                <a:spcPct val="0"/>
              </a:spcBef>
              <a:spcAft>
                <a:spcPct val="0"/>
              </a:spcAft>
            </a:pPr>
            <a:endParaRPr lang="en-US" sz="2445">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094"/>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309" tIns="149047" rIns="186309" bIns="149047" numCol="1" spcCol="0" rtlCol="0" fromWordArt="0" anchor="t" anchorCtr="0" forceAA="0" compatLnSpc="1">
            <a:prstTxWarp prst="textNoShape">
              <a:avLst/>
            </a:prstTxWarp>
            <a:noAutofit/>
          </a:bodyPr>
          <a:lstStyle/>
          <a:p>
            <a:pPr algn="ctr" defTabSz="950002" fontAlgn="base">
              <a:lnSpc>
                <a:spcPct val="90000"/>
              </a:lnSpc>
              <a:spcBef>
                <a:spcPct val="0"/>
              </a:spcBef>
              <a:spcAft>
                <a:spcPct val="0"/>
              </a:spcAft>
            </a:pPr>
            <a:endParaRPr lang="en-US" sz="2445">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
          <a:srcRect l="762"/>
          <a:stretch/>
        </p:blipFill>
        <p:spPr>
          <a:xfrm rot="5400000">
            <a:off x="9658748" y="2896333"/>
            <a:ext cx="6986588" cy="1193925"/>
          </a:xfrm>
          <a:prstGeom prst="rect">
            <a:avLst/>
          </a:prstGeom>
        </p:spPr>
      </p:pic>
    </p:spTree>
    <p:extLst>
      <p:ext uri="{BB962C8B-B14F-4D97-AF65-F5344CB8AC3E}">
        <p14:creationId xmlns:p14="http://schemas.microsoft.com/office/powerpoint/2010/main" val="272664127"/>
      </p:ext>
    </p:extLst>
  </p:cSld>
  <p:clrMap bg1="lt1" tx1="dk1" bg2="lt2" tx2="dk2" accent1="accent1" accent2="accent2" accent3="accent3" accent4="accent4" accent5="accent5" accent6="accent6" hlink="hlink" folHlink="folHlink"/>
  <p:sldLayoutIdLst>
    <p:sldLayoutId id="2147489173" r:id="rId1"/>
  </p:sldLayoutIdLst>
  <p:transition>
    <p:fade/>
  </p:transition>
  <p:hf sldNum="0" hdr="0" ftr="0" dt="0"/>
  <p:txStyles>
    <p:titleStyle>
      <a:lvl1pPr algn="l" defTabSz="950278" rtl="0" eaLnBrk="1" latinLnBrk="0" hangingPunct="1">
        <a:lnSpc>
          <a:spcPct val="100000"/>
        </a:lnSpc>
        <a:spcBef>
          <a:spcPct val="0"/>
        </a:spcBef>
        <a:buNone/>
        <a:defRPr lang="en-US" sz="3668" b="0" kern="1200" cap="none" spc="-51" baseline="0" dirty="0" smtClean="0">
          <a:ln w="3175">
            <a:noFill/>
          </a:ln>
          <a:solidFill>
            <a:schemeClr val="tx1"/>
          </a:solidFill>
          <a:effectLst/>
          <a:latin typeface="+mj-lt"/>
          <a:ea typeface="+mn-ea"/>
          <a:cs typeface="Segoe UI" pitchFamily="34" charset="0"/>
        </a:defRPr>
      </a:lvl1pPr>
    </p:titleStyle>
    <p:bodyStyle>
      <a:lvl1pPr marL="232898" marR="0" indent="-232898"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3"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65795" marR="0" indent="-232898"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38" kern="1200" spc="0" baseline="0">
          <a:gradFill>
            <a:gsLst>
              <a:gs pos="1250">
                <a:schemeClr val="tx1"/>
              </a:gs>
              <a:gs pos="100000">
                <a:schemeClr val="tx1"/>
              </a:gs>
            </a:gsLst>
            <a:lin ang="5400000" scaled="0"/>
          </a:gradFill>
          <a:latin typeface="+mn-lt"/>
          <a:ea typeface="+mn-ea"/>
          <a:cs typeface="+mn-cs"/>
        </a:defRPr>
      </a:lvl2pPr>
      <a:lvl3pPr marL="669581" marR="0" indent="-203785"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0" kern="1200" spc="0" baseline="0">
          <a:gradFill>
            <a:gsLst>
              <a:gs pos="1250">
                <a:schemeClr val="tx1"/>
              </a:gs>
              <a:gs pos="100000">
                <a:schemeClr val="tx1"/>
              </a:gs>
            </a:gsLst>
            <a:lin ang="5400000" scaled="0"/>
          </a:gradFill>
          <a:latin typeface="+mn-lt"/>
          <a:ea typeface="+mn-ea"/>
          <a:cs typeface="+mn-cs"/>
        </a:defRPr>
      </a:lvl3pPr>
      <a:lvl4pPr marL="858811" marR="0" indent="-184377"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6" kern="1200" spc="0" baseline="0">
          <a:gradFill>
            <a:gsLst>
              <a:gs pos="1250">
                <a:schemeClr val="tx1"/>
              </a:gs>
              <a:gs pos="100000">
                <a:schemeClr val="tx1"/>
              </a:gs>
            </a:gsLst>
            <a:lin ang="5400000" scaled="0"/>
          </a:gradFill>
          <a:latin typeface="+mn-lt"/>
          <a:ea typeface="+mn-ea"/>
          <a:cs typeface="+mn-cs"/>
        </a:defRPr>
      </a:lvl4pPr>
      <a:lvl5pPr marL="1043188" marR="0" indent="-171439"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6" kern="1200" spc="0" baseline="0">
          <a:gradFill>
            <a:gsLst>
              <a:gs pos="1250">
                <a:schemeClr val="tx1"/>
              </a:gs>
              <a:gs pos="100000">
                <a:schemeClr val="tx1"/>
              </a:gs>
            </a:gsLst>
            <a:lin ang="5400000" scaled="0"/>
          </a:gradFill>
          <a:latin typeface="+mn-lt"/>
          <a:ea typeface="+mn-ea"/>
          <a:cs typeface="+mn-cs"/>
        </a:defRPr>
      </a:lvl5pPr>
      <a:lvl6pPr marL="2613263"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6pPr>
      <a:lvl7pPr marL="3088403"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7pPr>
      <a:lvl8pPr marL="3563541"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8pPr>
      <a:lvl9pPr marL="4038681"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9pPr>
    </p:bodyStyle>
    <p:otherStyle>
      <a:defPPr>
        <a:defRPr lang="en-US"/>
      </a:defPPr>
      <a:lvl1pPr marL="0" algn="l" defTabSz="950278" rtl="0" eaLnBrk="1" latinLnBrk="0" hangingPunct="1">
        <a:defRPr sz="1834" kern="1200">
          <a:solidFill>
            <a:schemeClr val="tx1"/>
          </a:solidFill>
          <a:latin typeface="+mn-lt"/>
          <a:ea typeface="+mn-ea"/>
          <a:cs typeface="+mn-cs"/>
        </a:defRPr>
      </a:lvl1pPr>
      <a:lvl2pPr marL="475139" algn="l" defTabSz="950278" rtl="0" eaLnBrk="1" latinLnBrk="0" hangingPunct="1">
        <a:defRPr sz="1834" kern="1200">
          <a:solidFill>
            <a:schemeClr val="tx1"/>
          </a:solidFill>
          <a:latin typeface="+mn-lt"/>
          <a:ea typeface="+mn-ea"/>
          <a:cs typeface="+mn-cs"/>
        </a:defRPr>
      </a:lvl2pPr>
      <a:lvl3pPr marL="950278" algn="l" defTabSz="950278" rtl="0" eaLnBrk="1" latinLnBrk="0" hangingPunct="1">
        <a:defRPr sz="1834" kern="1200">
          <a:solidFill>
            <a:schemeClr val="tx1"/>
          </a:solidFill>
          <a:latin typeface="+mn-lt"/>
          <a:ea typeface="+mn-ea"/>
          <a:cs typeface="+mn-cs"/>
        </a:defRPr>
      </a:lvl3pPr>
      <a:lvl4pPr marL="1425416" algn="l" defTabSz="950278" rtl="0" eaLnBrk="1" latinLnBrk="0" hangingPunct="1">
        <a:defRPr sz="1834" kern="1200">
          <a:solidFill>
            <a:schemeClr val="tx1"/>
          </a:solidFill>
          <a:latin typeface="+mn-lt"/>
          <a:ea typeface="+mn-ea"/>
          <a:cs typeface="+mn-cs"/>
        </a:defRPr>
      </a:lvl4pPr>
      <a:lvl5pPr marL="1900555" algn="l" defTabSz="950278" rtl="0" eaLnBrk="1" latinLnBrk="0" hangingPunct="1">
        <a:defRPr sz="1834" kern="1200">
          <a:solidFill>
            <a:schemeClr val="tx1"/>
          </a:solidFill>
          <a:latin typeface="+mn-lt"/>
          <a:ea typeface="+mn-ea"/>
          <a:cs typeface="+mn-cs"/>
        </a:defRPr>
      </a:lvl5pPr>
      <a:lvl6pPr marL="2375695" algn="l" defTabSz="950278" rtl="0" eaLnBrk="1" latinLnBrk="0" hangingPunct="1">
        <a:defRPr sz="1834" kern="1200">
          <a:solidFill>
            <a:schemeClr val="tx1"/>
          </a:solidFill>
          <a:latin typeface="+mn-lt"/>
          <a:ea typeface="+mn-ea"/>
          <a:cs typeface="+mn-cs"/>
        </a:defRPr>
      </a:lvl6pPr>
      <a:lvl7pPr marL="2850833" algn="l" defTabSz="950278" rtl="0" eaLnBrk="1" latinLnBrk="0" hangingPunct="1">
        <a:defRPr sz="1834" kern="1200">
          <a:solidFill>
            <a:schemeClr val="tx1"/>
          </a:solidFill>
          <a:latin typeface="+mn-lt"/>
          <a:ea typeface="+mn-ea"/>
          <a:cs typeface="+mn-cs"/>
        </a:defRPr>
      </a:lvl7pPr>
      <a:lvl8pPr marL="3325971" algn="l" defTabSz="950278" rtl="0" eaLnBrk="1" latinLnBrk="0" hangingPunct="1">
        <a:defRPr sz="1834" kern="1200">
          <a:solidFill>
            <a:schemeClr val="tx1"/>
          </a:solidFill>
          <a:latin typeface="+mn-lt"/>
          <a:ea typeface="+mn-ea"/>
          <a:cs typeface="+mn-cs"/>
        </a:defRPr>
      </a:lvl8pPr>
      <a:lvl9pPr marL="3801111" algn="l" defTabSz="950278" rtl="0" eaLnBrk="1" latinLnBrk="0" hangingPunct="1">
        <a:defRPr sz="1834"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5772"/>
            <a:ext cx="11239464" cy="564386"/>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915" y="1462419"/>
            <a:ext cx="11239464" cy="1642988"/>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86588"/>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189"/>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309" tIns="149047" rIns="186309" bIns="149047" numCol="1" spcCol="0" rtlCol="0" fromWordArt="0" anchor="t" anchorCtr="0" forceAA="0" compatLnSpc="1">
            <a:prstTxWarp prst="textNoShape">
              <a:avLst/>
            </a:prstTxWarp>
            <a:noAutofit/>
          </a:bodyPr>
          <a:lstStyle/>
          <a:p>
            <a:pPr algn="ctr" defTabSz="950002" fontAlgn="base">
              <a:lnSpc>
                <a:spcPct val="90000"/>
              </a:lnSpc>
              <a:spcBef>
                <a:spcPct val="0"/>
              </a:spcBef>
              <a:spcAft>
                <a:spcPct val="0"/>
              </a:spcAft>
            </a:pPr>
            <a:endParaRPr lang="en-US" sz="2445">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094"/>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309" tIns="149047" rIns="186309" bIns="149047" numCol="1" spcCol="0" rtlCol="0" fromWordArt="0" anchor="t" anchorCtr="0" forceAA="0" compatLnSpc="1">
            <a:prstTxWarp prst="textNoShape">
              <a:avLst/>
            </a:prstTxWarp>
            <a:noAutofit/>
          </a:bodyPr>
          <a:lstStyle/>
          <a:p>
            <a:pPr algn="ctr" defTabSz="950002" fontAlgn="base">
              <a:lnSpc>
                <a:spcPct val="90000"/>
              </a:lnSpc>
              <a:spcBef>
                <a:spcPct val="0"/>
              </a:spcBef>
              <a:spcAft>
                <a:spcPct val="0"/>
              </a:spcAft>
            </a:pPr>
            <a:endParaRPr lang="en-US" sz="2445">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
          <a:srcRect l="762"/>
          <a:stretch/>
        </p:blipFill>
        <p:spPr>
          <a:xfrm rot="5400000">
            <a:off x="9658748" y="2896333"/>
            <a:ext cx="6986588" cy="1193925"/>
          </a:xfrm>
          <a:prstGeom prst="rect">
            <a:avLst/>
          </a:prstGeom>
        </p:spPr>
      </p:pic>
    </p:spTree>
    <p:extLst>
      <p:ext uri="{BB962C8B-B14F-4D97-AF65-F5344CB8AC3E}">
        <p14:creationId xmlns:p14="http://schemas.microsoft.com/office/powerpoint/2010/main" val="2639491704"/>
      </p:ext>
    </p:extLst>
  </p:cSld>
  <p:clrMap bg1="lt1" tx1="dk1" bg2="lt2" tx2="dk2" accent1="accent1" accent2="accent2" accent3="accent3" accent4="accent4" accent5="accent5" accent6="accent6" hlink="hlink" folHlink="folHlink"/>
  <p:sldLayoutIdLst>
    <p:sldLayoutId id="2147489206" r:id="rId1"/>
  </p:sldLayoutIdLst>
  <p:transition>
    <p:fade/>
  </p:transition>
  <p:hf sldNum="0" hdr="0" ftr="0" dt="0"/>
  <p:txStyles>
    <p:titleStyle>
      <a:lvl1pPr algn="l" defTabSz="950278" rtl="0" eaLnBrk="1" latinLnBrk="0" hangingPunct="1">
        <a:lnSpc>
          <a:spcPct val="100000"/>
        </a:lnSpc>
        <a:spcBef>
          <a:spcPct val="0"/>
        </a:spcBef>
        <a:buNone/>
        <a:defRPr lang="en-US" sz="3668" b="0" kern="1200" cap="none" spc="-51" baseline="0" dirty="0" smtClean="0">
          <a:ln w="3175">
            <a:noFill/>
          </a:ln>
          <a:solidFill>
            <a:schemeClr val="tx1"/>
          </a:solidFill>
          <a:effectLst/>
          <a:latin typeface="+mj-lt"/>
          <a:ea typeface="+mn-ea"/>
          <a:cs typeface="Segoe UI" pitchFamily="34" charset="0"/>
        </a:defRPr>
      </a:lvl1pPr>
    </p:titleStyle>
    <p:bodyStyle>
      <a:lvl1pPr marL="232898" marR="0" indent="-232898"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3"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65795" marR="0" indent="-232898"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38" kern="1200" spc="0" baseline="0">
          <a:gradFill>
            <a:gsLst>
              <a:gs pos="1250">
                <a:schemeClr val="tx1"/>
              </a:gs>
              <a:gs pos="100000">
                <a:schemeClr val="tx1"/>
              </a:gs>
            </a:gsLst>
            <a:lin ang="5400000" scaled="0"/>
          </a:gradFill>
          <a:latin typeface="+mn-lt"/>
          <a:ea typeface="+mn-ea"/>
          <a:cs typeface="+mn-cs"/>
        </a:defRPr>
      </a:lvl2pPr>
      <a:lvl3pPr marL="669581" marR="0" indent="-203785"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0" kern="1200" spc="0" baseline="0">
          <a:gradFill>
            <a:gsLst>
              <a:gs pos="1250">
                <a:schemeClr val="tx1"/>
              </a:gs>
              <a:gs pos="100000">
                <a:schemeClr val="tx1"/>
              </a:gs>
            </a:gsLst>
            <a:lin ang="5400000" scaled="0"/>
          </a:gradFill>
          <a:latin typeface="+mn-lt"/>
          <a:ea typeface="+mn-ea"/>
          <a:cs typeface="+mn-cs"/>
        </a:defRPr>
      </a:lvl3pPr>
      <a:lvl4pPr marL="858811" marR="0" indent="-184377"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6" kern="1200" spc="0" baseline="0">
          <a:gradFill>
            <a:gsLst>
              <a:gs pos="1250">
                <a:schemeClr val="tx1"/>
              </a:gs>
              <a:gs pos="100000">
                <a:schemeClr val="tx1"/>
              </a:gs>
            </a:gsLst>
            <a:lin ang="5400000" scaled="0"/>
          </a:gradFill>
          <a:latin typeface="+mn-lt"/>
          <a:ea typeface="+mn-ea"/>
          <a:cs typeface="+mn-cs"/>
        </a:defRPr>
      </a:lvl4pPr>
      <a:lvl5pPr marL="1043188" marR="0" indent="-171439"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6" kern="1200" spc="0" baseline="0">
          <a:gradFill>
            <a:gsLst>
              <a:gs pos="1250">
                <a:schemeClr val="tx1"/>
              </a:gs>
              <a:gs pos="100000">
                <a:schemeClr val="tx1"/>
              </a:gs>
            </a:gsLst>
            <a:lin ang="5400000" scaled="0"/>
          </a:gradFill>
          <a:latin typeface="+mn-lt"/>
          <a:ea typeface="+mn-ea"/>
          <a:cs typeface="+mn-cs"/>
        </a:defRPr>
      </a:lvl5pPr>
      <a:lvl6pPr marL="2613263"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6pPr>
      <a:lvl7pPr marL="3088403"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7pPr>
      <a:lvl8pPr marL="3563541"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8pPr>
      <a:lvl9pPr marL="4038681"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9pPr>
    </p:bodyStyle>
    <p:otherStyle>
      <a:defPPr>
        <a:defRPr lang="en-US"/>
      </a:defPPr>
      <a:lvl1pPr marL="0" algn="l" defTabSz="950278" rtl="0" eaLnBrk="1" latinLnBrk="0" hangingPunct="1">
        <a:defRPr sz="1834" kern="1200">
          <a:solidFill>
            <a:schemeClr val="tx1"/>
          </a:solidFill>
          <a:latin typeface="+mn-lt"/>
          <a:ea typeface="+mn-ea"/>
          <a:cs typeface="+mn-cs"/>
        </a:defRPr>
      </a:lvl1pPr>
      <a:lvl2pPr marL="475139" algn="l" defTabSz="950278" rtl="0" eaLnBrk="1" latinLnBrk="0" hangingPunct="1">
        <a:defRPr sz="1834" kern="1200">
          <a:solidFill>
            <a:schemeClr val="tx1"/>
          </a:solidFill>
          <a:latin typeface="+mn-lt"/>
          <a:ea typeface="+mn-ea"/>
          <a:cs typeface="+mn-cs"/>
        </a:defRPr>
      </a:lvl2pPr>
      <a:lvl3pPr marL="950278" algn="l" defTabSz="950278" rtl="0" eaLnBrk="1" latinLnBrk="0" hangingPunct="1">
        <a:defRPr sz="1834" kern="1200">
          <a:solidFill>
            <a:schemeClr val="tx1"/>
          </a:solidFill>
          <a:latin typeface="+mn-lt"/>
          <a:ea typeface="+mn-ea"/>
          <a:cs typeface="+mn-cs"/>
        </a:defRPr>
      </a:lvl3pPr>
      <a:lvl4pPr marL="1425416" algn="l" defTabSz="950278" rtl="0" eaLnBrk="1" latinLnBrk="0" hangingPunct="1">
        <a:defRPr sz="1834" kern="1200">
          <a:solidFill>
            <a:schemeClr val="tx1"/>
          </a:solidFill>
          <a:latin typeface="+mn-lt"/>
          <a:ea typeface="+mn-ea"/>
          <a:cs typeface="+mn-cs"/>
        </a:defRPr>
      </a:lvl4pPr>
      <a:lvl5pPr marL="1900555" algn="l" defTabSz="950278" rtl="0" eaLnBrk="1" latinLnBrk="0" hangingPunct="1">
        <a:defRPr sz="1834" kern="1200">
          <a:solidFill>
            <a:schemeClr val="tx1"/>
          </a:solidFill>
          <a:latin typeface="+mn-lt"/>
          <a:ea typeface="+mn-ea"/>
          <a:cs typeface="+mn-cs"/>
        </a:defRPr>
      </a:lvl5pPr>
      <a:lvl6pPr marL="2375695" algn="l" defTabSz="950278" rtl="0" eaLnBrk="1" latinLnBrk="0" hangingPunct="1">
        <a:defRPr sz="1834" kern="1200">
          <a:solidFill>
            <a:schemeClr val="tx1"/>
          </a:solidFill>
          <a:latin typeface="+mn-lt"/>
          <a:ea typeface="+mn-ea"/>
          <a:cs typeface="+mn-cs"/>
        </a:defRPr>
      </a:lvl6pPr>
      <a:lvl7pPr marL="2850833" algn="l" defTabSz="950278" rtl="0" eaLnBrk="1" latinLnBrk="0" hangingPunct="1">
        <a:defRPr sz="1834" kern="1200">
          <a:solidFill>
            <a:schemeClr val="tx1"/>
          </a:solidFill>
          <a:latin typeface="+mn-lt"/>
          <a:ea typeface="+mn-ea"/>
          <a:cs typeface="+mn-cs"/>
        </a:defRPr>
      </a:lvl7pPr>
      <a:lvl8pPr marL="3325971" algn="l" defTabSz="950278" rtl="0" eaLnBrk="1" latinLnBrk="0" hangingPunct="1">
        <a:defRPr sz="1834" kern="1200">
          <a:solidFill>
            <a:schemeClr val="tx1"/>
          </a:solidFill>
          <a:latin typeface="+mn-lt"/>
          <a:ea typeface="+mn-ea"/>
          <a:cs typeface="+mn-cs"/>
        </a:defRPr>
      </a:lvl8pPr>
      <a:lvl9pPr marL="3801111" algn="l" defTabSz="950278" rtl="0" eaLnBrk="1" latinLnBrk="0" hangingPunct="1">
        <a:defRPr sz="1834"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5772"/>
            <a:ext cx="11239464" cy="564386"/>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915" y="1462419"/>
            <a:ext cx="11239464" cy="1642988"/>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86588"/>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1"/>
            <a:ext cx="596951" cy="596189"/>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072" tIns="148857" rIns="186072" bIns="148857" numCol="1" spcCol="0" rtlCol="0" fromWordArt="0" anchor="t" anchorCtr="0" forceAA="0" compatLnSpc="1">
            <a:prstTxWarp prst="textNoShape">
              <a:avLst/>
            </a:prstTxWarp>
            <a:noAutofit/>
          </a:bodyPr>
          <a:lstStyle/>
          <a:p>
            <a:pPr algn="ctr" defTabSz="948795" fontAlgn="base">
              <a:lnSpc>
                <a:spcPct val="90000"/>
              </a:lnSpc>
              <a:spcBef>
                <a:spcPct val="0"/>
              </a:spcBef>
              <a:spcAft>
                <a:spcPct val="0"/>
              </a:spcAft>
            </a:pPr>
            <a:endParaRPr lang="en-US" sz="2442">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094"/>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072" tIns="148857" rIns="186072" bIns="148857" numCol="1" spcCol="0" rtlCol="0" fromWordArt="0" anchor="t" anchorCtr="0" forceAA="0" compatLnSpc="1">
            <a:prstTxWarp prst="textNoShape">
              <a:avLst/>
            </a:prstTxWarp>
            <a:noAutofit/>
          </a:bodyPr>
          <a:lstStyle/>
          <a:p>
            <a:pPr algn="ctr" defTabSz="948795" fontAlgn="base">
              <a:lnSpc>
                <a:spcPct val="90000"/>
              </a:lnSpc>
              <a:spcBef>
                <a:spcPct val="0"/>
              </a:spcBef>
              <a:spcAft>
                <a:spcPct val="0"/>
              </a:spcAft>
            </a:pPr>
            <a:endParaRPr lang="en-US" sz="2442">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658748" y="2896334"/>
            <a:ext cx="6986588" cy="1193925"/>
          </a:xfrm>
          <a:prstGeom prst="rect">
            <a:avLst/>
          </a:prstGeom>
        </p:spPr>
      </p:pic>
      <p:sp>
        <p:nvSpPr>
          <p:cNvPr id="5" name="Rectangle 4">
            <a:extLst>
              <a:ext uri="{FF2B5EF4-FFF2-40B4-BE49-F238E27FC236}">
                <a16:creationId xmlns:a16="http://schemas.microsoft.com/office/drawing/2014/main" id="{E86E145C-E99F-4569-8EAF-72552238C3E1}"/>
              </a:ext>
            </a:extLst>
          </p:cNvPr>
          <p:cNvSpPr/>
          <p:nvPr userDrawn="1"/>
        </p:nvSpPr>
        <p:spPr>
          <a:xfrm>
            <a:off x="24610" y="6581637"/>
            <a:ext cx="2353696" cy="375931"/>
          </a:xfrm>
          <a:prstGeom prst="rect">
            <a:avLst/>
          </a:prstGeom>
        </p:spPr>
        <p:txBody>
          <a:bodyPr wrap="none">
            <a:spAutoFit/>
          </a:bodyPr>
          <a:lstStyle/>
          <a:p>
            <a:pPr defTabSz="931033"/>
            <a:r>
              <a:rPr lang="en-US" sz="1798" dirty="0">
                <a:solidFill>
                  <a:srgbClr val="2C3E50"/>
                </a:solidFill>
                <a:latin typeface="Gotham Black" panose="02000604040000020004" pitchFamily="50" charset="0"/>
              </a:rPr>
              <a:t>mohamedradwan.com</a:t>
            </a:r>
            <a:endParaRPr lang="en-GB" sz="1798" dirty="0">
              <a:solidFill>
                <a:srgbClr val="000000"/>
              </a:solidFill>
            </a:endParaRPr>
          </a:p>
        </p:txBody>
      </p:sp>
    </p:spTree>
    <p:extLst>
      <p:ext uri="{BB962C8B-B14F-4D97-AF65-F5344CB8AC3E}">
        <p14:creationId xmlns:p14="http://schemas.microsoft.com/office/powerpoint/2010/main" val="3567394252"/>
      </p:ext>
    </p:extLst>
  </p:cSld>
  <p:clrMap bg1="lt1" tx1="dk1" bg2="lt2" tx2="dk2" accent1="accent1" accent2="accent2" accent3="accent3" accent4="accent4" accent5="accent5" accent6="accent6" hlink="hlink" folHlink="folHlink"/>
  <p:transition>
    <p:fade/>
  </p:transition>
  <p:hf sldNum="0" hdr="0" ftr="0" dt="0"/>
  <p:txStyles>
    <p:titleStyle>
      <a:lvl1pPr algn="l" defTabSz="949071" rtl="0" eaLnBrk="1" latinLnBrk="0" hangingPunct="1">
        <a:lnSpc>
          <a:spcPct val="100000"/>
        </a:lnSpc>
        <a:spcBef>
          <a:spcPct val="0"/>
        </a:spcBef>
        <a:buNone/>
        <a:defRPr lang="en-US" sz="3664" b="0" kern="1200" cap="none" spc="-51" baseline="0" dirty="0" smtClean="0">
          <a:ln w="3175">
            <a:noFill/>
          </a:ln>
          <a:solidFill>
            <a:schemeClr val="tx1"/>
          </a:solidFill>
          <a:effectLst/>
          <a:latin typeface="+mj-lt"/>
          <a:ea typeface="+mn-ea"/>
          <a:cs typeface="Segoe UI" pitchFamily="34" charset="0"/>
        </a:defRPr>
      </a:lvl1pPr>
    </p:titleStyle>
    <p:bodyStyle>
      <a:lvl1pPr marL="232602" marR="0" indent="-232602" algn="l" defTabSz="949071"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65203" marR="0" indent="-232602" algn="l" defTabSz="949071"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36" kern="1200" spc="0" baseline="0">
          <a:gradFill>
            <a:gsLst>
              <a:gs pos="1250">
                <a:schemeClr val="tx1"/>
              </a:gs>
              <a:gs pos="100000">
                <a:schemeClr val="tx1"/>
              </a:gs>
            </a:gsLst>
            <a:lin ang="5400000" scaled="0"/>
          </a:gradFill>
          <a:latin typeface="+mn-lt"/>
          <a:ea typeface="+mn-ea"/>
          <a:cs typeface="+mn-cs"/>
        </a:defRPr>
      </a:lvl2pPr>
      <a:lvl3pPr marL="668730" marR="0" indent="-203526" algn="l" defTabSz="949071"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28" kern="1200" spc="0" baseline="0">
          <a:gradFill>
            <a:gsLst>
              <a:gs pos="1250">
                <a:schemeClr val="tx1"/>
              </a:gs>
              <a:gs pos="100000">
                <a:schemeClr val="tx1"/>
              </a:gs>
            </a:gsLst>
            <a:lin ang="5400000" scaled="0"/>
          </a:gradFill>
          <a:latin typeface="+mn-lt"/>
          <a:ea typeface="+mn-ea"/>
          <a:cs typeface="+mn-cs"/>
        </a:defRPr>
      </a:lvl3pPr>
      <a:lvl4pPr marL="857720" marR="0" indent="-184143" algn="l" defTabSz="949071"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4" kern="1200" spc="0" baseline="0">
          <a:gradFill>
            <a:gsLst>
              <a:gs pos="1250">
                <a:schemeClr val="tx1"/>
              </a:gs>
              <a:gs pos="100000">
                <a:schemeClr val="tx1"/>
              </a:gs>
            </a:gsLst>
            <a:lin ang="5400000" scaled="0"/>
          </a:gradFill>
          <a:latin typeface="+mn-lt"/>
          <a:ea typeface="+mn-ea"/>
          <a:cs typeface="+mn-cs"/>
        </a:defRPr>
      </a:lvl4pPr>
      <a:lvl5pPr marL="1041863" marR="0" indent="-171222" algn="l" defTabSz="949071"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4" kern="1200" spc="0" baseline="0">
          <a:gradFill>
            <a:gsLst>
              <a:gs pos="1250">
                <a:schemeClr val="tx1"/>
              </a:gs>
              <a:gs pos="100000">
                <a:schemeClr val="tx1"/>
              </a:gs>
            </a:gsLst>
            <a:lin ang="5400000" scaled="0"/>
          </a:gradFill>
          <a:latin typeface="+mn-lt"/>
          <a:ea typeface="+mn-ea"/>
          <a:cs typeface="+mn-cs"/>
        </a:defRPr>
      </a:lvl5pPr>
      <a:lvl6pPr marL="2609944" indent="-237268" algn="l" defTabSz="949071" rtl="0" eaLnBrk="1" latinLnBrk="0" hangingPunct="1">
        <a:spcBef>
          <a:spcPct val="20000"/>
        </a:spcBef>
        <a:buFont typeface="Arial" pitchFamily="34" charset="0"/>
        <a:buChar char="•"/>
        <a:defRPr sz="2036" kern="1200">
          <a:solidFill>
            <a:schemeClr val="tx1"/>
          </a:solidFill>
          <a:latin typeface="+mn-lt"/>
          <a:ea typeface="+mn-ea"/>
          <a:cs typeface="+mn-cs"/>
        </a:defRPr>
      </a:lvl6pPr>
      <a:lvl7pPr marL="3084479" indent="-237268" algn="l" defTabSz="949071" rtl="0" eaLnBrk="1" latinLnBrk="0" hangingPunct="1">
        <a:spcBef>
          <a:spcPct val="20000"/>
        </a:spcBef>
        <a:buFont typeface="Arial" pitchFamily="34" charset="0"/>
        <a:buChar char="•"/>
        <a:defRPr sz="2036" kern="1200">
          <a:solidFill>
            <a:schemeClr val="tx1"/>
          </a:solidFill>
          <a:latin typeface="+mn-lt"/>
          <a:ea typeface="+mn-ea"/>
          <a:cs typeface="+mn-cs"/>
        </a:defRPr>
      </a:lvl7pPr>
      <a:lvl8pPr marL="3559014" indent="-237268" algn="l" defTabSz="949071" rtl="0" eaLnBrk="1" latinLnBrk="0" hangingPunct="1">
        <a:spcBef>
          <a:spcPct val="20000"/>
        </a:spcBef>
        <a:buFont typeface="Arial" pitchFamily="34" charset="0"/>
        <a:buChar char="•"/>
        <a:defRPr sz="2036" kern="1200">
          <a:solidFill>
            <a:schemeClr val="tx1"/>
          </a:solidFill>
          <a:latin typeface="+mn-lt"/>
          <a:ea typeface="+mn-ea"/>
          <a:cs typeface="+mn-cs"/>
        </a:defRPr>
      </a:lvl8pPr>
      <a:lvl9pPr marL="4033550" indent="-237268" algn="l" defTabSz="949071" rtl="0" eaLnBrk="1" latinLnBrk="0" hangingPunct="1">
        <a:spcBef>
          <a:spcPct val="20000"/>
        </a:spcBef>
        <a:buFont typeface="Arial" pitchFamily="34" charset="0"/>
        <a:buChar char="•"/>
        <a:defRPr sz="2036" kern="1200">
          <a:solidFill>
            <a:schemeClr val="tx1"/>
          </a:solidFill>
          <a:latin typeface="+mn-lt"/>
          <a:ea typeface="+mn-ea"/>
          <a:cs typeface="+mn-cs"/>
        </a:defRPr>
      </a:lvl9pPr>
    </p:bodyStyle>
    <p:otherStyle>
      <a:defPPr>
        <a:defRPr lang="en-US"/>
      </a:defPPr>
      <a:lvl1pPr marL="0" algn="l" defTabSz="949071" rtl="0" eaLnBrk="1" latinLnBrk="0" hangingPunct="1">
        <a:defRPr sz="1832" kern="1200">
          <a:solidFill>
            <a:schemeClr val="tx1"/>
          </a:solidFill>
          <a:latin typeface="+mn-lt"/>
          <a:ea typeface="+mn-ea"/>
          <a:cs typeface="+mn-cs"/>
        </a:defRPr>
      </a:lvl1pPr>
      <a:lvl2pPr marL="474536" algn="l" defTabSz="949071" rtl="0" eaLnBrk="1" latinLnBrk="0" hangingPunct="1">
        <a:defRPr sz="1832" kern="1200">
          <a:solidFill>
            <a:schemeClr val="tx1"/>
          </a:solidFill>
          <a:latin typeface="+mn-lt"/>
          <a:ea typeface="+mn-ea"/>
          <a:cs typeface="+mn-cs"/>
        </a:defRPr>
      </a:lvl2pPr>
      <a:lvl3pPr marL="949071" algn="l" defTabSz="949071" rtl="0" eaLnBrk="1" latinLnBrk="0" hangingPunct="1">
        <a:defRPr sz="1832" kern="1200">
          <a:solidFill>
            <a:schemeClr val="tx1"/>
          </a:solidFill>
          <a:latin typeface="+mn-lt"/>
          <a:ea typeface="+mn-ea"/>
          <a:cs typeface="+mn-cs"/>
        </a:defRPr>
      </a:lvl3pPr>
      <a:lvl4pPr marL="1423605" algn="l" defTabSz="949071" rtl="0" eaLnBrk="1" latinLnBrk="0" hangingPunct="1">
        <a:defRPr sz="1832" kern="1200">
          <a:solidFill>
            <a:schemeClr val="tx1"/>
          </a:solidFill>
          <a:latin typeface="+mn-lt"/>
          <a:ea typeface="+mn-ea"/>
          <a:cs typeface="+mn-cs"/>
        </a:defRPr>
      </a:lvl4pPr>
      <a:lvl5pPr marL="1898141" algn="l" defTabSz="949071" rtl="0" eaLnBrk="1" latinLnBrk="0" hangingPunct="1">
        <a:defRPr sz="1832" kern="1200">
          <a:solidFill>
            <a:schemeClr val="tx1"/>
          </a:solidFill>
          <a:latin typeface="+mn-lt"/>
          <a:ea typeface="+mn-ea"/>
          <a:cs typeface="+mn-cs"/>
        </a:defRPr>
      </a:lvl5pPr>
      <a:lvl6pPr marL="2372677" algn="l" defTabSz="949071" rtl="0" eaLnBrk="1" latinLnBrk="0" hangingPunct="1">
        <a:defRPr sz="1832" kern="1200">
          <a:solidFill>
            <a:schemeClr val="tx1"/>
          </a:solidFill>
          <a:latin typeface="+mn-lt"/>
          <a:ea typeface="+mn-ea"/>
          <a:cs typeface="+mn-cs"/>
        </a:defRPr>
      </a:lvl6pPr>
      <a:lvl7pPr marL="2847212" algn="l" defTabSz="949071" rtl="0" eaLnBrk="1" latinLnBrk="0" hangingPunct="1">
        <a:defRPr sz="1832" kern="1200">
          <a:solidFill>
            <a:schemeClr val="tx1"/>
          </a:solidFill>
          <a:latin typeface="+mn-lt"/>
          <a:ea typeface="+mn-ea"/>
          <a:cs typeface="+mn-cs"/>
        </a:defRPr>
      </a:lvl7pPr>
      <a:lvl8pPr marL="3321745" algn="l" defTabSz="949071" rtl="0" eaLnBrk="1" latinLnBrk="0" hangingPunct="1">
        <a:defRPr sz="1832" kern="1200">
          <a:solidFill>
            <a:schemeClr val="tx1"/>
          </a:solidFill>
          <a:latin typeface="+mn-lt"/>
          <a:ea typeface="+mn-ea"/>
          <a:cs typeface="+mn-cs"/>
        </a:defRPr>
      </a:lvl8pPr>
      <a:lvl9pPr marL="3796282" algn="l" defTabSz="949071" rtl="0" eaLnBrk="1" latinLnBrk="0" hangingPunct="1">
        <a:defRPr sz="1832"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68">
          <p15:clr>
            <a:srgbClr val="C35EA4"/>
          </p15:clr>
        </p15:guide>
        <p15:guide id="2" pos="7313">
          <p15:clr>
            <a:srgbClr val="C35EA4"/>
          </p15:clr>
        </p15:guide>
        <p15:guide id="3" orient="horz" pos="369">
          <p15:clr>
            <a:srgbClr val="C35EA4"/>
          </p15:clr>
        </p15:guide>
        <p15:guide id="4" orient="horz" pos="3949">
          <p15:clr>
            <a:srgbClr val="C35EA4"/>
          </p15:clr>
        </p15:guide>
        <p15:guide id="5" orient="horz" pos="184">
          <p15:clr>
            <a:srgbClr val="A4A3A4"/>
          </p15:clr>
        </p15:guide>
        <p15:guide id="6" pos="185">
          <p15:clr>
            <a:srgbClr val="A4A3A4"/>
          </p15:clr>
        </p15:guide>
        <p15:guide id="7" orient="horz" pos="4135">
          <p15:clr>
            <a:srgbClr val="A4A3A4"/>
          </p15:clr>
        </p15:guide>
        <p15:guide id="8" pos="7495">
          <p15:clr>
            <a:srgbClr val="A4A3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4940"/>
            <a:ext cx="11889564" cy="916534"/>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1" y="1211475"/>
            <a:ext cx="11887198" cy="2090506"/>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3" name="Group 2"/>
          <p:cNvGrpSpPr/>
          <p:nvPr/>
        </p:nvGrpSpPr>
        <p:grpSpPr>
          <a:xfrm>
            <a:off x="12618964" y="-8386"/>
            <a:ext cx="955641" cy="5768808"/>
            <a:chOff x="12618967" y="-8396"/>
            <a:chExt cx="955641" cy="5775362"/>
          </a:xfrm>
        </p:grpSpPr>
        <p:grpSp>
          <p:nvGrpSpPr>
            <p:cNvPr id="18" name="Group 17"/>
            <p:cNvGrpSpPr/>
            <p:nvPr userDrawn="1"/>
          </p:nvGrpSpPr>
          <p:grpSpPr>
            <a:xfrm>
              <a:off x="12618967" y="-8396"/>
              <a:ext cx="955641" cy="5775362"/>
              <a:chOff x="12618967" y="-8396"/>
              <a:chExt cx="955641" cy="5775362"/>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1267" rtl="0" eaLnBrk="1" fontAlgn="base" latinLnBrk="0" hangingPunct="1">
                    <a:lnSpc>
                      <a:spcPct val="100000"/>
                    </a:lnSpc>
                    <a:spcBef>
                      <a:spcPct val="0"/>
                    </a:spcBef>
                    <a:spcAft>
                      <a:spcPct val="0"/>
                    </a:spcAft>
                  </a:pPr>
                  <a:r>
                    <a:rPr lang="en-US" sz="499" b="1" kern="1200" baseline="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31267" fontAlgn="base">
                    <a:lnSpc>
                      <a:spcPct val="100000"/>
                    </a:lnSpc>
                    <a:spcBef>
                      <a:spcPct val="0"/>
                    </a:spcBef>
                    <a:spcAft>
                      <a:spcPct val="0"/>
                    </a:spcAft>
                  </a:pPr>
                  <a:r>
                    <a:rPr lang="en-US" sz="499">
                      <a:gradFill>
                        <a:gsLst>
                          <a:gs pos="2092">
                            <a:srgbClr val="F8F8F8"/>
                          </a:gs>
                          <a:gs pos="10042">
                            <a:srgbClr val="F8F8F8"/>
                          </a:gs>
                        </a:gsLst>
                        <a:lin ang="5400000" scaled="0"/>
                      </a:gradFill>
                      <a:ea typeface="Segoe UI" pitchFamily="34" charset="0"/>
                      <a:cs typeface="Segoe UI" pitchFamily="34" charset="0"/>
                    </a:rPr>
                    <a:t>R:</a:t>
                  </a:r>
                  <a:r>
                    <a:rPr lang="en-US" sz="499" baseline="0">
                      <a:gradFill>
                        <a:gsLst>
                          <a:gs pos="2092">
                            <a:srgbClr val="F8F8F8"/>
                          </a:gs>
                          <a:gs pos="10042">
                            <a:srgbClr val="F8F8F8"/>
                          </a:gs>
                        </a:gsLst>
                        <a:lin ang="5400000" scaled="0"/>
                      </a:gradFill>
                      <a:ea typeface="Segoe UI" pitchFamily="34" charset="0"/>
                      <a:cs typeface="Segoe UI" pitchFamily="34" charset="0"/>
                    </a:rPr>
                    <a:t>0 G:120 B:215</a:t>
                  </a:r>
                  <a:endParaRPr lang="en-US" sz="499">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1267" fontAlgn="base">
                    <a:lnSpc>
                      <a:spcPct val="100000"/>
                    </a:lnSpc>
                    <a:spcBef>
                      <a:spcPct val="0"/>
                    </a:spcBef>
                    <a:spcAft>
                      <a:spcPct val="0"/>
                    </a:spcAft>
                  </a:pPr>
                  <a:r>
                    <a:rPr lang="en-US" sz="499"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31267" fontAlgn="base">
                    <a:lnSpc>
                      <a:spcPct val="100000"/>
                    </a:lnSpc>
                    <a:spcBef>
                      <a:spcPct val="0"/>
                    </a:spcBef>
                    <a:spcAft>
                      <a:spcPct val="0"/>
                    </a:spcAft>
                  </a:pPr>
                  <a:r>
                    <a:rPr lang="en-US" sz="499">
                      <a:gradFill>
                        <a:gsLst>
                          <a:gs pos="7965">
                            <a:srgbClr val="000000"/>
                          </a:gs>
                          <a:gs pos="28319">
                            <a:srgbClr val="000000"/>
                          </a:gs>
                        </a:gsLst>
                        <a:lin ang="5400000" scaled="0"/>
                      </a:gradFill>
                      <a:ea typeface="Segoe UI" pitchFamily="34" charset="0"/>
                      <a:cs typeface="Segoe UI" pitchFamily="34" charset="0"/>
                    </a:rPr>
                    <a:t>R:</a:t>
                  </a:r>
                  <a:r>
                    <a:rPr lang="en-US" sz="499" baseline="0">
                      <a:gradFill>
                        <a:gsLst>
                          <a:gs pos="7965">
                            <a:srgbClr val="000000"/>
                          </a:gs>
                          <a:gs pos="28319">
                            <a:srgbClr val="000000"/>
                          </a:gs>
                        </a:gsLst>
                        <a:lin ang="5400000" scaled="0"/>
                      </a:gradFill>
                      <a:ea typeface="Segoe UI" pitchFamily="34" charset="0"/>
                      <a:cs typeface="Segoe UI" pitchFamily="34" charset="0"/>
                    </a:rPr>
                    <a:t>0 G:188 B:242</a:t>
                  </a:r>
                  <a:endParaRPr lang="en-US" sz="499">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1267" fontAlgn="base">
                    <a:lnSpc>
                      <a:spcPct val="100000"/>
                    </a:lnSpc>
                    <a:spcBef>
                      <a:spcPct val="0"/>
                    </a:spcBef>
                    <a:spcAft>
                      <a:spcPct val="0"/>
                    </a:spcAft>
                  </a:pPr>
                  <a:r>
                    <a:rPr lang="en-US" sz="499" b="1" kern="1200" baseline="0" dirty="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31267" fontAlgn="base">
                    <a:lnSpc>
                      <a:spcPct val="100000"/>
                    </a:lnSpc>
                    <a:spcBef>
                      <a:spcPct val="0"/>
                    </a:spcBef>
                    <a:spcAft>
                      <a:spcPct val="0"/>
                    </a:spcAft>
                  </a:pPr>
                  <a:r>
                    <a:rPr lang="en-US" sz="499" dirty="0">
                      <a:gradFill>
                        <a:gsLst>
                          <a:gs pos="92035">
                            <a:srgbClr val="505050"/>
                          </a:gs>
                          <a:gs pos="27000">
                            <a:srgbClr val="505050"/>
                          </a:gs>
                        </a:gsLst>
                        <a:lin ang="5400000" scaled="0"/>
                      </a:gradFill>
                      <a:ea typeface="Segoe UI" pitchFamily="34" charset="0"/>
                      <a:cs typeface="Segoe UI" pitchFamily="34" charset="0"/>
                    </a:rPr>
                    <a:t>R:</a:t>
                  </a:r>
                  <a:r>
                    <a:rPr lang="en-US" sz="499" baseline="0" dirty="0">
                      <a:gradFill>
                        <a:gsLst>
                          <a:gs pos="92035">
                            <a:srgbClr val="505050"/>
                          </a:gs>
                          <a:gs pos="27000">
                            <a:srgbClr val="505050"/>
                          </a:gs>
                        </a:gsLst>
                        <a:lin ang="5400000" scaled="0"/>
                      </a:gradFill>
                      <a:ea typeface="Segoe UI" pitchFamily="34" charset="0"/>
                      <a:cs typeface="Segoe UI" pitchFamily="34" charset="0"/>
                    </a:rPr>
                    <a:t>210 G:210 B:210</a:t>
                  </a:r>
                  <a:endParaRPr lang="en-US" sz="499" dirty="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1267" rtl="0" eaLnBrk="1" fontAlgn="base" latinLnBrk="0" hangingPunct="1">
                    <a:lnSpc>
                      <a:spcPct val="100000"/>
                    </a:lnSpc>
                    <a:spcBef>
                      <a:spcPct val="0"/>
                    </a:spcBef>
                    <a:spcAft>
                      <a:spcPct val="0"/>
                    </a:spcAft>
                  </a:pPr>
                  <a:r>
                    <a:rPr lang="en-US" sz="499" b="1" kern="1200" baseline="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31267" fontAlgn="base">
                    <a:lnSpc>
                      <a:spcPct val="100000"/>
                    </a:lnSpc>
                    <a:spcBef>
                      <a:spcPct val="0"/>
                    </a:spcBef>
                    <a:spcAft>
                      <a:spcPct val="0"/>
                    </a:spcAft>
                  </a:pPr>
                  <a:r>
                    <a:rPr lang="en-US" sz="499">
                      <a:gradFill>
                        <a:gsLst>
                          <a:gs pos="0">
                            <a:srgbClr val="FFFFFF"/>
                          </a:gs>
                          <a:gs pos="100000">
                            <a:srgbClr val="FFFFFF"/>
                          </a:gs>
                        </a:gsLst>
                        <a:lin ang="5400000" scaled="0"/>
                      </a:gradFill>
                      <a:ea typeface="Segoe UI" pitchFamily="34" charset="0"/>
                      <a:cs typeface="Segoe UI" pitchFamily="34" charset="0"/>
                    </a:rPr>
                    <a:t>R:92</a:t>
                  </a:r>
                  <a:r>
                    <a:rPr lang="en-US" sz="499" baseline="0">
                      <a:gradFill>
                        <a:gsLst>
                          <a:gs pos="0">
                            <a:srgbClr val="FFFFFF"/>
                          </a:gs>
                          <a:gs pos="100000">
                            <a:srgbClr val="FFFFFF"/>
                          </a:gs>
                        </a:gsLst>
                        <a:lin ang="5400000" scaled="0"/>
                      </a:gradFill>
                      <a:ea typeface="Segoe UI" pitchFamily="34" charset="0"/>
                      <a:cs typeface="Segoe UI" pitchFamily="34" charset="0"/>
                    </a:rPr>
                    <a:t> G:45 B:145</a:t>
                  </a:r>
                  <a:endParaRPr lang="en-US" sz="499">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1267" rtl="0" eaLnBrk="1" fontAlgn="base" latinLnBrk="0" hangingPunct="1">
                    <a:lnSpc>
                      <a:spcPct val="100000"/>
                    </a:lnSpc>
                    <a:spcBef>
                      <a:spcPct val="0"/>
                    </a:spcBef>
                    <a:spcAft>
                      <a:spcPct val="0"/>
                    </a:spcAft>
                  </a:pPr>
                  <a:r>
                    <a:rPr lang="en-US" sz="499" b="1" kern="1200" baseline="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31267" fontAlgn="base">
                    <a:lnSpc>
                      <a:spcPct val="100000"/>
                    </a:lnSpc>
                    <a:spcBef>
                      <a:spcPct val="0"/>
                    </a:spcBef>
                    <a:spcAft>
                      <a:spcPct val="0"/>
                    </a:spcAft>
                  </a:pPr>
                  <a:r>
                    <a:rPr lang="en-US" sz="499">
                      <a:gradFill>
                        <a:gsLst>
                          <a:gs pos="2092">
                            <a:srgbClr val="F8F8F8"/>
                          </a:gs>
                          <a:gs pos="10042">
                            <a:srgbClr val="F8F8F8"/>
                          </a:gs>
                        </a:gsLst>
                        <a:lin ang="5400000" scaled="0"/>
                      </a:gradFill>
                      <a:ea typeface="Segoe UI" pitchFamily="34" charset="0"/>
                      <a:cs typeface="Segoe UI" pitchFamily="34" charset="0"/>
                    </a:rPr>
                    <a:t>R:</a:t>
                  </a:r>
                  <a:r>
                    <a:rPr lang="en-US" sz="499" baseline="0">
                      <a:gradFill>
                        <a:gsLst>
                          <a:gs pos="2092">
                            <a:srgbClr val="F8F8F8"/>
                          </a:gs>
                          <a:gs pos="10042">
                            <a:srgbClr val="F8F8F8"/>
                          </a:gs>
                        </a:gsLst>
                        <a:lin ang="5400000" scaled="0"/>
                      </a:gradFill>
                      <a:ea typeface="Segoe UI" pitchFamily="34" charset="0"/>
                      <a:cs typeface="Segoe UI" pitchFamily="34" charset="0"/>
                    </a:rPr>
                    <a:t>80 G:80 B:80</a:t>
                  </a:r>
                  <a:endParaRPr lang="en-US" sz="499">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1267" rtl="0" eaLnBrk="1" fontAlgn="base" latinLnBrk="0" hangingPunct="1">
                    <a:lnSpc>
                      <a:spcPct val="100000"/>
                    </a:lnSpc>
                    <a:spcBef>
                      <a:spcPct val="0"/>
                    </a:spcBef>
                    <a:spcAft>
                      <a:spcPct val="0"/>
                    </a:spcAft>
                  </a:pPr>
                  <a:r>
                    <a:rPr lang="en-US" sz="499" b="1" kern="1200" baseline="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31267" fontAlgn="base">
                    <a:lnSpc>
                      <a:spcPct val="100000"/>
                    </a:lnSpc>
                    <a:spcBef>
                      <a:spcPct val="0"/>
                    </a:spcBef>
                    <a:spcAft>
                      <a:spcPct val="0"/>
                    </a:spcAft>
                  </a:pPr>
                  <a:r>
                    <a:rPr lang="en-US" sz="499">
                      <a:gradFill>
                        <a:gsLst>
                          <a:gs pos="2092">
                            <a:srgbClr val="F8F8F8"/>
                          </a:gs>
                          <a:gs pos="10042">
                            <a:srgbClr val="F8F8F8"/>
                          </a:gs>
                        </a:gsLst>
                        <a:lin ang="5400000" scaled="0"/>
                      </a:gradFill>
                      <a:ea typeface="Segoe UI" pitchFamily="34" charset="0"/>
                      <a:cs typeface="Segoe UI" pitchFamily="34" charset="0"/>
                    </a:rPr>
                    <a:t>R:</a:t>
                  </a:r>
                  <a:r>
                    <a:rPr lang="en-US" sz="499" baseline="0">
                      <a:gradFill>
                        <a:gsLst>
                          <a:gs pos="2092">
                            <a:srgbClr val="F8F8F8"/>
                          </a:gs>
                          <a:gs pos="10042">
                            <a:srgbClr val="F8F8F8"/>
                          </a:gs>
                        </a:gsLst>
                        <a:lin ang="5400000" scaled="0"/>
                      </a:gradFill>
                      <a:ea typeface="Segoe UI" pitchFamily="34" charset="0"/>
                      <a:cs typeface="Segoe UI" pitchFamily="34" charset="0"/>
                    </a:rPr>
                    <a:t>115 G:115 B:115</a:t>
                  </a:r>
                  <a:endParaRPr lang="en-US" sz="499">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0970856" y="3489620"/>
                <a:ext cx="3925458" cy="629233"/>
                <a:chOff x="3254158" y="4203959"/>
                <a:chExt cx="3925458" cy="629233"/>
              </a:xfrm>
            </p:grpSpPr>
            <p:sp>
              <p:nvSpPr>
                <p:cNvPr id="33" name="Rectangle 32"/>
                <p:cNvSpPr/>
                <p:nvPr userDrawn="1"/>
              </p:nvSpPr>
              <p:spPr bwMode="auto">
                <a:xfrm>
                  <a:off x="5395286" y="4543426"/>
                  <a:ext cx="869930" cy="289766"/>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1267" rtl="0" eaLnBrk="1" fontAlgn="base" latinLnBrk="0" hangingPunct="1">
                    <a:lnSpc>
                      <a:spcPct val="100000"/>
                    </a:lnSpc>
                    <a:spcBef>
                      <a:spcPct val="0"/>
                    </a:spcBef>
                    <a:spcAft>
                      <a:spcPct val="0"/>
                    </a:spcAft>
                  </a:pPr>
                  <a:r>
                    <a:rPr lang="en-US" sz="499" b="1" kern="1200" baseline="0">
                      <a:solidFill>
                        <a:srgbClr val="000000"/>
                      </a:solidFill>
                      <a:latin typeface="+mn-lt"/>
                      <a:ea typeface="Segoe UI" pitchFamily="34" charset="0"/>
                      <a:cs typeface="Segoe UI" pitchFamily="34" charset="0"/>
                    </a:rPr>
                    <a:t>Yellow</a:t>
                  </a:r>
                </a:p>
                <a:p>
                  <a:pPr marL="0" algn="l" defTabSz="931267" rtl="0" eaLnBrk="1" fontAlgn="base" latinLnBrk="0" hangingPunct="1">
                    <a:lnSpc>
                      <a:spcPct val="100000"/>
                    </a:lnSpc>
                    <a:spcBef>
                      <a:spcPct val="0"/>
                    </a:spcBef>
                    <a:spcAft>
                      <a:spcPct val="0"/>
                    </a:spcAft>
                  </a:pPr>
                  <a:r>
                    <a:rPr lang="en-US" sz="499" kern="1200">
                      <a:solidFill>
                        <a:srgbClr val="000000"/>
                      </a:solidFill>
                      <a:latin typeface="+mn-lt"/>
                      <a:ea typeface="Segoe UI" pitchFamily="34" charset="0"/>
                      <a:cs typeface="Segoe UI" pitchFamily="34" charset="0"/>
                    </a:rPr>
                    <a:t>R:255 G:185 B:0</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1267" rtl="0" eaLnBrk="1" fontAlgn="base" latinLnBrk="0" hangingPunct="1">
                    <a:lnSpc>
                      <a:spcPct val="100000"/>
                    </a:lnSpc>
                    <a:spcBef>
                      <a:spcPct val="0"/>
                    </a:spcBef>
                    <a:spcAft>
                      <a:spcPct val="0"/>
                    </a:spcAft>
                  </a:pPr>
                  <a:r>
                    <a:rPr lang="en-US" sz="499"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31267" fontAlgn="base">
                    <a:lnSpc>
                      <a:spcPct val="100000"/>
                    </a:lnSpc>
                    <a:spcBef>
                      <a:spcPct val="0"/>
                    </a:spcBef>
                    <a:spcAft>
                      <a:spcPct val="0"/>
                    </a:spcAft>
                  </a:pPr>
                  <a:r>
                    <a:rPr lang="en-US" sz="499" dirty="0">
                      <a:gradFill>
                        <a:gsLst>
                          <a:gs pos="2092">
                            <a:srgbClr val="F8F8F8"/>
                          </a:gs>
                          <a:gs pos="10042">
                            <a:srgbClr val="F8F8F8"/>
                          </a:gs>
                        </a:gsLst>
                        <a:lin ang="5400000" scaled="0"/>
                      </a:gradFill>
                      <a:ea typeface="Segoe UI" pitchFamily="34" charset="0"/>
                      <a:cs typeface="Segoe UI" pitchFamily="34" charset="0"/>
                    </a:rPr>
                    <a:t>R:</a:t>
                  </a:r>
                  <a:r>
                    <a:rPr lang="en-US" sz="499" baseline="0" dirty="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3254158" y="4203959"/>
                  <a:ext cx="869930" cy="289766"/>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1267" rtl="0" eaLnBrk="1" fontAlgn="base" latinLnBrk="0" hangingPunct="1">
                    <a:lnSpc>
                      <a:spcPct val="100000"/>
                    </a:lnSpc>
                    <a:spcBef>
                      <a:spcPct val="0"/>
                    </a:spcBef>
                    <a:spcAft>
                      <a:spcPct val="0"/>
                    </a:spcAft>
                  </a:pPr>
                  <a:r>
                    <a:rPr lang="en-US" sz="499" b="1" kern="1200" baseline="0">
                      <a:gradFill>
                        <a:gsLst>
                          <a:gs pos="0">
                            <a:srgbClr val="FFFFFF"/>
                          </a:gs>
                          <a:gs pos="100000">
                            <a:srgbClr val="FFFFFF"/>
                          </a:gs>
                        </a:gsLst>
                        <a:lin ang="5400000" scaled="0"/>
                      </a:gradFill>
                      <a:latin typeface="+mn-lt"/>
                      <a:ea typeface="Segoe UI" pitchFamily="34" charset="0"/>
                      <a:cs typeface="Segoe UI" pitchFamily="34" charset="0"/>
                    </a:rPr>
                    <a:t>Teal</a:t>
                  </a:r>
                </a:p>
                <a:p>
                  <a:pPr algn="l" defTabSz="931267" fontAlgn="base">
                    <a:lnSpc>
                      <a:spcPct val="100000"/>
                    </a:lnSpc>
                    <a:spcBef>
                      <a:spcPct val="0"/>
                    </a:spcBef>
                    <a:spcAft>
                      <a:spcPct val="0"/>
                    </a:spcAft>
                  </a:pPr>
                  <a:r>
                    <a:rPr lang="en-US" sz="499">
                      <a:gradFill>
                        <a:gsLst>
                          <a:gs pos="2092">
                            <a:srgbClr val="F8F8F8"/>
                          </a:gs>
                          <a:gs pos="10042">
                            <a:srgbClr val="F8F8F8"/>
                          </a:gs>
                        </a:gsLst>
                        <a:lin ang="5400000" scaled="0"/>
                      </a:gradFill>
                      <a:ea typeface="Segoe UI" pitchFamily="34" charset="0"/>
                      <a:cs typeface="Segoe UI" pitchFamily="34" charset="0"/>
                    </a:rPr>
                    <a:t>R:0</a:t>
                  </a:r>
                  <a:r>
                    <a:rPr lang="en-US" sz="499" baseline="0">
                      <a:gradFill>
                        <a:gsLst>
                          <a:gs pos="2092">
                            <a:srgbClr val="F8F8F8"/>
                          </a:gs>
                          <a:gs pos="10042">
                            <a:srgbClr val="F8F8F8"/>
                          </a:gs>
                        </a:gsLst>
                        <a:lin ang="5400000" scaled="0"/>
                      </a:gradFill>
                      <a:ea typeface="Segoe UI" pitchFamily="34" charset="0"/>
                      <a:cs typeface="Segoe UI" pitchFamily="34" charset="0"/>
                    </a:rPr>
                    <a:t> G:130 B:114</a:t>
                  </a:r>
                  <a:endParaRPr lang="en-US" sz="499">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79639" y="256928"/>
                <a:ext cx="860293" cy="329645"/>
              </a:xfrm>
              <a:prstGeom prst="rect">
                <a:avLst/>
              </a:prstGeom>
              <a:noFill/>
            </p:spPr>
            <p:txBody>
              <a:bodyPr wrap="none" lIns="0" tIns="91440" rIns="182880" bIns="91440" rtlCol="0">
                <a:spAutoFit/>
              </a:bodyPr>
              <a:lstStyle/>
              <a:p>
                <a:pPr>
                  <a:lnSpc>
                    <a:spcPct val="90000"/>
                  </a:lnSpc>
                  <a:spcAft>
                    <a:spcPts val="599"/>
                  </a:spcAft>
                </a:pPr>
                <a:r>
                  <a:rPr lang="en-US" sz="999">
                    <a:gradFill>
                      <a:gsLst>
                        <a:gs pos="2917">
                          <a:schemeClr val="tx1"/>
                        </a:gs>
                        <a:gs pos="30000">
                          <a:schemeClr val="tx1"/>
                        </a:gs>
                      </a:gsLst>
                      <a:lin ang="5400000" scaled="0"/>
                    </a:gradFill>
                  </a:rPr>
                  <a:t>Main colors</a:t>
                </a:r>
              </a:p>
            </p:txBody>
          </p:sp>
          <p:sp>
            <p:nvSpPr>
              <p:cNvPr id="32" name="TextBox 31"/>
              <p:cNvSpPr txBox="1"/>
              <p:nvPr userDrawn="1"/>
            </p:nvSpPr>
            <p:spPr>
              <a:xfrm rot="5400000">
                <a:off x="11715628" y="4227340"/>
                <a:ext cx="2709380" cy="329645"/>
              </a:xfrm>
              <a:prstGeom prst="rect">
                <a:avLst/>
              </a:prstGeom>
              <a:noFill/>
            </p:spPr>
            <p:txBody>
              <a:bodyPr wrap="none" lIns="0" tIns="91440" rIns="182880" bIns="91440" rtlCol="0">
                <a:spAutoFit/>
              </a:bodyPr>
              <a:lstStyle/>
              <a:p>
                <a:pPr>
                  <a:lnSpc>
                    <a:spcPct val="90000"/>
                  </a:lnSpc>
                  <a:spcAft>
                    <a:spcPts val="599"/>
                  </a:spcAft>
                </a:pPr>
                <a:r>
                  <a:rPr lang="en-US" sz="999">
                    <a:gradFill>
                      <a:gsLst>
                        <a:gs pos="2917">
                          <a:schemeClr val="tx1"/>
                        </a:gs>
                        <a:gs pos="30000">
                          <a:schemeClr val="tx1"/>
                        </a:gs>
                      </a:gsLst>
                      <a:lin ang="5400000" scaled="0"/>
                    </a:gradFill>
                  </a:rPr>
                  <a:t>Secondary colors (use only when</a:t>
                </a:r>
                <a:r>
                  <a:rPr lang="en-US" sz="999" baseline="0">
                    <a:gradFill>
                      <a:gsLst>
                        <a:gs pos="2917">
                          <a:schemeClr val="tx1"/>
                        </a:gs>
                        <a:gs pos="30000">
                          <a:schemeClr val="tx1"/>
                        </a:gs>
                      </a:gsLst>
                      <a:lin ang="5400000" scaled="0"/>
                    </a:gradFill>
                  </a:rPr>
                  <a:t> necessary)</a:t>
                </a:r>
                <a:endParaRPr lang="en-US" sz="999">
                  <a:gradFill>
                    <a:gsLst>
                      <a:gs pos="2917">
                        <a:schemeClr val="tx1"/>
                      </a:gs>
                      <a:gs pos="30000">
                        <a:schemeClr val="tx1"/>
                      </a:gs>
                    </a:gsLst>
                    <a:lin ang="5400000" scaled="0"/>
                  </a:gradFill>
                </a:endParaRPr>
              </a:p>
            </p:txBody>
          </p:sp>
        </p:grpSp>
        <p:sp>
          <p:nvSpPr>
            <p:cNvPr id="19" name="Rectangle 18"/>
            <p:cNvSpPr/>
            <p:nvPr userDrawn="1"/>
          </p:nvSpPr>
          <p:spPr bwMode="auto">
            <a:xfrm rot="5400000">
              <a:off x="12328885" y="3356233"/>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1267" fontAlgn="base">
                <a:lnSpc>
                  <a:spcPct val="100000"/>
                </a:lnSpc>
                <a:spcBef>
                  <a:spcPct val="0"/>
                </a:spcBef>
                <a:spcAft>
                  <a:spcPct val="0"/>
                </a:spcAft>
              </a:pPr>
              <a:r>
                <a:rPr lang="en-US" sz="499"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31267" fontAlgn="base">
                <a:lnSpc>
                  <a:spcPct val="100000"/>
                </a:lnSpc>
                <a:spcBef>
                  <a:spcPct val="0"/>
                </a:spcBef>
                <a:spcAft>
                  <a:spcPct val="0"/>
                </a:spcAft>
              </a:pPr>
              <a:r>
                <a:rPr lang="en-US" sz="499">
                  <a:gradFill>
                    <a:gsLst>
                      <a:gs pos="7965">
                        <a:srgbClr val="000000"/>
                      </a:gs>
                      <a:gs pos="28319">
                        <a:srgbClr val="000000"/>
                      </a:gs>
                    </a:gsLst>
                    <a:lin ang="5400000" scaled="0"/>
                  </a:gradFill>
                  <a:ea typeface="Segoe UI" pitchFamily="34" charset="0"/>
                  <a:cs typeface="Segoe UI" pitchFamily="34" charset="0"/>
                </a:rPr>
                <a:t>R:</a:t>
              </a:r>
              <a:r>
                <a:rPr lang="en-US" sz="499" baseline="0">
                  <a:gradFill>
                    <a:gsLst>
                      <a:gs pos="7965">
                        <a:srgbClr val="000000"/>
                      </a:gs>
                      <a:gs pos="28319">
                        <a:srgbClr val="000000"/>
                      </a:gs>
                    </a:gsLst>
                    <a:lin ang="5400000" scaled="0"/>
                  </a:gradFill>
                  <a:ea typeface="Segoe UI" pitchFamily="34" charset="0"/>
                  <a:cs typeface="Segoe UI" pitchFamily="34" charset="0"/>
                </a:rPr>
                <a:t>0 G:188 B:242</a:t>
              </a:r>
              <a:endParaRPr lang="en-US" sz="499">
                <a:gradFill>
                  <a:gsLst>
                    <a:gs pos="7965">
                      <a:srgbClr val="000000"/>
                    </a:gs>
                    <a:gs pos="28319">
                      <a:srgbClr val="000000"/>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666019350"/>
      </p:ext>
    </p:extLst>
  </p:cSld>
  <p:clrMap bg1="lt1" tx1="dk1" bg2="lt2" tx2="dk2" accent1="accent1" accent2="accent2" accent3="accent3" accent4="accent4" accent5="accent5" accent6="accent6" hlink="hlink" folHlink="folHlink"/>
  <p:sldLayoutIdLst>
    <p:sldLayoutId id="2147489481" r:id="rId1"/>
  </p:sldLayoutIdLst>
  <p:transition>
    <p:fade/>
  </p:transition>
  <p:txStyles>
    <p:titleStyle>
      <a:lvl1pPr algn="l" defTabSz="931537" rtl="0" eaLnBrk="1" latinLnBrk="0" hangingPunct="1">
        <a:lnSpc>
          <a:spcPct val="90000"/>
        </a:lnSpc>
        <a:spcBef>
          <a:spcPct val="0"/>
        </a:spcBef>
        <a:buNone/>
        <a:defRPr lang="en-US" sz="4794"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457" marR="0" indent="-342457" algn="l" defTabSz="931537" rtl="0" eaLnBrk="1" fontAlgn="auto" latinLnBrk="0" hangingPunct="1">
        <a:lnSpc>
          <a:spcPct val="90000"/>
        </a:lnSpc>
        <a:spcBef>
          <a:spcPct val="20000"/>
        </a:spcBef>
        <a:spcAft>
          <a:spcPts val="0"/>
        </a:spcAft>
        <a:buClrTx/>
        <a:buSzPct val="90000"/>
        <a:buFont typeface="Arial" pitchFamily="34" charset="0"/>
        <a:buChar char="•"/>
        <a:tabLst/>
        <a:defRPr sz="3995" kern="1200" spc="0" baseline="0">
          <a:gradFill>
            <a:gsLst>
              <a:gs pos="1250">
                <a:schemeClr val="tx1"/>
              </a:gs>
              <a:gs pos="100000">
                <a:schemeClr val="tx1"/>
              </a:gs>
            </a:gsLst>
            <a:lin ang="5400000" scaled="0"/>
          </a:gradFill>
          <a:latin typeface="+mj-lt"/>
          <a:ea typeface="+mn-ea"/>
          <a:cs typeface="+mn-cs"/>
        </a:defRPr>
      </a:lvl1pPr>
      <a:lvl2pPr marL="583446" marR="0" indent="-240988" algn="l" defTabSz="931537" rtl="0" eaLnBrk="1" fontAlgn="auto" latinLnBrk="0" hangingPunct="1">
        <a:lnSpc>
          <a:spcPct val="90000"/>
        </a:lnSpc>
        <a:spcBef>
          <a:spcPct val="20000"/>
        </a:spcBef>
        <a:spcAft>
          <a:spcPts val="0"/>
        </a:spcAft>
        <a:buClrTx/>
        <a:buSzPct val="90000"/>
        <a:buFont typeface="Arial" pitchFamily="34" charset="0"/>
        <a:buChar char="•"/>
        <a:tabLst/>
        <a:defRPr sz="2397" kern="1200" spc="0" baseline="0">
          <a:gradFill>
            <a:gsLst>
              <a:gs pos="1250">
                <a:schemeClr val="tx1"/>
              </a:gs>
              <a:gs pos="100000">
                <a:schemeClr val="tx1"/>
              </a:gs>
            </a:gsLst>
            <a:lin ang="5400000" scaled="0"/>
          </a:gradFill>
          <a:latin typeface="+mn-lt"/>
          <a:ea typeface="+mn-ea"/>
          <a:cs typeface="+mn-cs"/>
        </a:defRPr>
      </a:lvl2pPr>
      <a:lvl3pPr marL="799066" marR="0" indent="-228306" algn="l" defTabSz="931537" rtl="0" eaLnBrk="1" fontAlgn="auto" latinLnBrk="0" hangingPunct="1">
        <a:lnSpc>
          <a:spcPct val="90000"/>
        </a:lnSpc>
        <a:spcBef>
          <a:spcPct val="20000"/>
        </a:spcBef>
        <a:spcAft>
          <a:spcPts val="0"/>
        </a:spcAft>
        <a:buClrTx/>
        <a:buSzPct val="90000"/>
        <a:buFont typeface="Arial" pitchFamily="34" charset="0"/>
        <a:buChar char="•"/>
        <a:tabLst/>
        <a:defRPr sz="1998" kern="1200" spc="0" baseline="0">
          <a:gradFill>
            <a:gsLst>
              <a:gs pos="1250">
                <a:schemeClr val="tx1"/>
              </a:gs>
              <a:gs pos="100000">
                <a:schemeClr val="tx1"/>
              </a:gs>
            </a:gsLst>
            <a:lin ang="5400000" scaled="0"/>
          </a:gradFill>
          <a:latin typeface="+mn-lt"/>
          <a:ea typeface="+mn-ea"/>
          <a:cs typeface="+mn-cs"/>
        </a:defRPr>
      </a:lvl3pPr>
      <a:lvl4pPr marL="1027372" marR="0" indent="-228306" algn="l" defTabSz="931537" rtl="0" eaLnBrk="1" fontAlgn="auto" latinLnBrk="0" hangingPunct="1">
        <a:lnSpc>
          <a:spcPct val="90000"/>
        </a:lnSpc>
        <a:spcBef>
          <a:spcPct val="20000"/>
        </a:spcBef>
        <a:spcAft>
          <a:spcPts val="0"/>
        </a:spcAft>
        <a:buClrTx/>
        <a:buSzPct val="90000"/>
        <a:buFont typeface="Arial" pitchFamily="34" charset="0"/>
        <a:buChar char="•"/>
        <a:tabLst/>
        <a:defRPr sz="1798" kern="1200" spc="0" baseline="0">
          <a:gradFill>
            <a:gsLst>
              <a:gs pos="1250">
                <a:schemeClr val="tx1"/>
              </a:gs>
              <a:gs pos="100000">
                <a:schemeClr val="tx1"/>
              </a:gs>
            </a:gsLst>
            <a:lin ang="5400000" scaled="0"/>
          </a:gradFill>
          <a:latin typeface="+mn-lt"/>
          <a:ea typeface="+mn-ea"/>
          <a:cs typeface="+mn-cs"/>
        </a:defRPr>
      </a:lvl4pPr>
      <a:lvl5pPr marL="1255675" marR="0" indent="-228306" algn="l" defTabSz="931537" rtl="0" eaLnBrk="1" fontAlgn="auto" latinLnBrk="0" hangingPunct="1">
        <a:lnSpc>
          <a:spcPct val="90000"/>
        </a:lnSpc>
        <a:spcBef>
          <a:spcPct val="20000"/>
        </a:spcBef>
        <a:spcAft>
          <a:spcPts val="0"/>
        </a:spcAft>
        <a:buClrTx/>
        <a:buSzPct val="90000"/>
        <a:buFont typeface="Arial" pitchFamily="34" charset="0"/>
        <a:buChar char="•"/>
        <a:tabLst/>
        <a:defRPr sz="1798" kern="1200" spc="0" baseline="0">
          <a:gradFill>
            <a:gsLst>
              <a:gs pos="1250">
                <a:schemeClr val="tx1"/>
              </a:gs>
              <a:gs pos="100000">
                <a:schemeClr val="tx1"/>
              </a:gs>
            </a:gsLst>
            <a:lin ang="5400000" scaled="0"/>
          </a:gradFill>
          <a:latin typeface="+mn-lt"/>
          <a:ea typeface="+mn-ea"/>
          <a:cs typeface="+mn-cs"/>
        </a:defRPr>
      </a:lvl5pPr>
      <a:lvl6pPr marL="2561727" indent="-232885" algn="l" defTabSz="931537" rtl="0" eaLnBrk="1" latinLnBrk="0" hangingPunct="1">
        <a:spcBef>
          <a:spcPct val="20000"/>
        </a:spcBef>
        <a:buFont typeface="Arial" pitchFamily="34" charset="0"/>
        <a:buChar char="•"/>
        <a:defRPr sz="1998" kern="1200">
          <a:solidFill>
            <a:schemeClr val="tx1"/>
          </a:solidFill>
          <a:latin typeface="+mn-lt"/>
          <a:ea typeface="+mn-ea"/>
          <a:cs typeface="+mn-cs"/>
        </a:defRPr>
      </a:lvl6pPr>
      <a:lvl7pPr marL="3027496" indent="-232885" algn="l" defTabSz="931537" rtl="0" eaLnBrk="1" latinLnBrk="0" hangingPunct="1">
        <a:spcBef>
          <a:spcPct val="20000"/>
        </a:spcBef>
        <a:buFont typeface="Arial" pitchFamily="34" charset="0"/>
        <a:buChar char="•"/>
        <a:defRPr sz="1998" kern="1200">
          <a:solidFill>
            <a:schemeClr val="tx1"/>
          </a:solidFill>
          <a:latin typeface="+mn-lt"/>
          <a:ea typeface="+mn-ea"/>
          <a:cs typeface="+mn-cs"/>
        </a:defRPr>
      </a:lvl7pPr>
      <a:lvl8pPr marL="3493265" indent="-232885" algn="l" defTabSz="931537" rtl="0" eaLnBrk="1" latinLnBrk="0" hangingPunct="1">
        <a:spcBef>
          <a:spcPct val="20000"/>
        </a:spcBef>
        <a:buFont typeface="Arial" pitchFamily="34" charset="0"/>
        <a:buChar char="•"/>
        <a:defRPr sz="1998" kern="1200">
          <a:solidFill>
            <a:schemeClr val="tx1"/>
          </a:solidFill>
          <a:latin typeface="+mn-lt"/>
          <a:ea typeface="+mn-ea"/>
          <a:cs typeface="+mn-cs"/>
        </a:defRPr>
      </a:lvl8pPr>
      <a:lvl9pPr marL="3959034" indent="-232885" algn="l" defTabSz="931537" rtl="0" eaLnBrk="1" latinLnBrk="0" hangingPunct="1">
        <a:spcBef>
          <a:spcPct val="20000"/>
        </a:spcBef>
        <a:buFont typeface="Arial" pitchFamily="34" charset="0"/>
        <a:buChar char="•"/>
        <a:defRPr sz="1998" kern="1200">
          <a:solidFill>
            <a:schemeClr val="tx1"/>
          </a:solidFill>
          <a:latin typeface="+mn-lt"/>
          <a:ea typeface="+mn-ea"/>
          <a:cs typeface="+mn-cs"/>
        </a:defRPr>
      </a:lvl9pPr>
    </p:bodyStyle>
    <p:otherStyle>
      <a:defPPr>
        <a:defRPr lang="en-US"/>
      </a:defPPr>
      <a:lvl1pPr marL="0" algn="l" defTabSz="931537" rtl="0" eaLnBrk="1" latinLnBrk="0" hangingPunct="1">
        <a:defRPr sz="1798" kern="1200">
          <a:solidFill>
            <a:schemeClr val="tx1"/>
          </a:solidFill>
          <a:latin typeface="+mn-lt"/>
          <a:ea typeface="+mn-ea"/>
          <a:cs typeface="+mn-cs"/>
        </a:defRPr>
      </a:lvl1pPr>
      <a:lvl2pPr marL="465768" algn="l" defTabSz="931537" rtl="0" eaLnBrk="1" latinLnBrk="0" hangingPunct="1">
        <a:defRPr sz="1798" kern="1200">
          <a:solidFill>
            <a:schemeClr val="tx1"/>
          </a:solidFill>
          <a:latin typeface="+mn-lt"/>
          <a:ea typeface="+mn-ea"/>
          <a:cs typeface="+mn-cs"/>
        </a:defRPr>
      </a:lvl2pPr>
      <a:lvl3pPr marL="931537" algn="l" defTabSz="931537" rtl="0" eaLnBrk="1" latinLnBrk="0" hangingPunct="1">
        <a:defRPr sz="1798" kern="1200">
          <a:solidFill>
            <a:schemeClr val="tx1"/>
          </a:solidFill>
          <a:latin typeface="+mn-lt"/>
          <a:ea typeface="+mn-ea"/>
          <a:cs typeface="+mn-cs"/>
        </a:defRPr>
      </a:lvl3pPr>
      <a:lvl4pPr marL="1397305" algn="l" defTabSz="931537" rtl="0" eaLnBrk="1" latinLnBrk="0" hangingPunct="1">
        <a:defRPr sz="1798" kern="1200">
          <a:solidFill>
            <a:schemeClr val="tx1"/>
          </a:solidFill>
          <a:latin typeface="+mn-lt"/>
          <a:ea typeface="+mn-ea"/>
          <a:cs typeface="+mn-cs"/>
        </a:defRPr>
      </a:lvl4pPr>
      <a:lvl5pPr marL="1863074" algn="l" defTabSz="931537" rtl="0" eaLnBrk="1" latinLnBrk="0" hangingPunct="1">
        <a:defRPr sz="1798" kern="1200">
          <a:solidFill>
            <a:schemeClr val="tx1"/>
          </a:solidFill>
          <a:latin typeface="+mn-lt"/>
          <a:ea typeface="+mn-ea"/>
          <a:cs typeface="+mn-cs"/>
        </a:defRPr>
      </a:lvl5pPr>
      <a:lvl6pPr marL="2328843" algn="l" defTabSz="931537" rtl="0" eaLnBrk="1" latinLnBrk="0" hangingPunct="1">
        <a:defRPr sz="1798" kern="1200">
          <a:solidFill>
            <a:schemeClr val="tx1"/>
          </a:solidFill>
          <a:latin typeface="+mn-lt"/>
          <a:ea typeface="+mn-ea"/>
          <a:cs typeface="+mn-cs"/>
        </a:defRPr>
      </a:lvl6pPr>
      <a:lvl7pPr marL="2794612" algn="l" defTabSz="931537" rtl="0" eaLnBrk="1" latinLnBrk="0" hangingPunct="1">
        <a:defRPr sz="1798" kern="1200">
          <a:solidFill>
            <a:schemeClr val="tx1"/>
          </a:solidFill>
          <a:latin typeface="+mn-lt"/>
          <a:ea typeface="+mn-ea"/>
          <a:cs typeface="+mn-cs"/>
        </a:defRPr>
      </a:lvl7pPr>
      <a:lvl8pPr marL="3260380" algn="l" defTabSz="931537" rtl="0" eaLnBrk="1" latinLnBrk="0" hangingPunct="1">
        <a:defRPr sz="1798" kern="1200">
          <a:solidFill>
            <a:schemeClr val="tx1"/>
          </a:solidFill>
          <a:latin typeface="+mn-lt"/>
          <a:ea typeface="+mn-ea"/>
          <a:cs typeface="+mn-cs"/>
        </a:defRPr>
      </a:lvl8pPr>
      <a:lvl9pPr marL="3726150" algn="l" defTabSz="931537" rtl="0" eaLnBrk="1" latinLnBrk="0" hangingPunct="1">
        <a:defRPr sz="179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rgbClr val="F2F2F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0" y="294943"/>
            <a:ext cx="11889564" cy="916534"/>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1474"/>
            <a:ext cx="11887197" cy="2091663"/>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rot="5400000">
            <a:off x="10534836" y="1941897"/>
            <a:ext cx="4293142" cy="409351"/>
          </a:xfrm>
          <a:prstGeom prst="rect">
            <a:avLst/>
          </a:prstGeom>
        </p:spPr>
      </p:pic>
    </p:spTree>
    <p:extLst>
      <p:ext uri="{BB962C8B-B14F-4D97-AF65-F5344CB8AC3E}">
        <p14:creationId xmlns:p14="http://schemas.microsoft.com/office/powerpoint/2010/main" val="2884435974"/>
      </p:ext>
    </p:extLst>
  </p:cSld>
  <p:clrMap bg1="dk1" tx1="lt1" bg2="dk2" tx2="lt2" accent1="accent1" accent2="accent2" accent3="accent3" accent4="accent4" accent5="accent5" accent6="accent6" hlink="hlink" folHlink="folHlink"/>
  <p:sldLayoutIdLst>
    <p:sldLayoutId id="2147489718" r:id="rId1"/>
    <p:sldLayoutId id="2147489818" r:id="rId2"/>
  </p:sldLayoutIdLst>
  <p:txStyles>
    <p:titleStyle>
      <a:lvl1pPr algn="l" defTabSz="930526" rtl="0" eaLnBrk="1" latinLnBrk="0" hangingPunct="1">
        <a:lnSpc>
          <a:spcPct val="90000"/>
        </a:lnSpc>
        <a:spcBef>
          <a:spcPct val="0"/>
        </a:spcBef>
        <a:buNone/>
        <a:defRPr lang="en-US" sz="4793" b="0" kern="1200" cap="none" spc="-102" baseline="0" dirty="0" smtClean="0">
          <a:ln w="3175">
            <a:noFill/>
          </a:ln>
          <a:solidFill>
            <a:srgbClr val="505050"/>
          </a:solidFill>
          <a:effectLst/>
          <a:latin typeface="+mj-lt"/>
          <a:ea typeface="+mn-ea"/>
          <a:cs typeface="Segoe UI" pitchFamily="34" charset="0"/>
        </a:defRPr>
      </a:lvl1pPr>
    </p:titleStyle>
    <p:bodyStyle>
      <a:lvl1pPr marL="0" marR="0" indent="0" algn="l" defTabSz="930526" rtl="0" eaLnBrk="1" fontAlgn="auto" latinLnBrk="0" hangingPunct="1">
        <a:lnSpc>
          <a:spcPct val="90000"/>
        </a:lnSpc>
        <a:spcBef>
          <a:spcPct val="20000"/>
        </a:spcBef>
        <a:spcAft>
          <a:spcPts val="0"/>
        </a:spcAft>
        <a:buClr>
          <a:schemeClr val="bg1"/>
        </a:buClr>
        <a:buSzPct val="100000"/>
        <a:buFontTx/>
        <a:buNone/>
        <a:tabLst/>
        <a:defRPr sz="3991" kern="1200" spc="0" baseline="0">
          <a:solidFill>
            <a:srgbClr val="5C2D91"/>
          </a:solidFill>
          <a:latin typeface="+mj-lt"/>
          <a:ea typeface="+mn-ea"/>
          <a:cs typeface="+mn-cs"/>
        </a:defRPr>
      </a:lvl1pPr>
      <a:lvl2pPr marL="582813" marR="0" indent="-240727" algn="l" defTabSz="930526" rtl="0" eaLnBrk="1" fontAlgn="auto" latinLnBrk="0" hangingPunct="1">
        <a:lnSpc>
          <a:spcPct val="90000"/>
        </a:lnSpc>
        <a:spcBef>
          <a:spcPct val="20000"/>
        </a:spcBef>
        <a:spcAft>
          <a:spcPts val="0"/>
        </a:spcAft>
        <a:buClr>
          <a:schemeClr val="bg1"/>
        </a:buClr>
        <a:buSzPct val="100000"/>
        <a:buFont typeface="Symbol" panose="05050102010706020507" pitchFamily="18" charset="2"/>
        <a:buChar char="-"/>
        <a:tabLst/>
        <a:defRPr sz="1998" kern="1200" spc="0" baseline="0">
          <a:solidFill>
            <a:srgbClr val="505050"/>
          </a:solidFill>
          <a:latin typeface="+mn-lt"/>
          <a:ea typeface="+mn-ea"/>
          <a:cs typeface="+mn-cs"/>
        </a:defRPr>
      </a:lvl2pPr>
      <a:lvl3pPr marL="798200" marR="0" indent="-228057" algn="l" defTabSz="930526" rtl="0" eaLnBrk="1" fontAlgn="auto" latinLnBrk="0" hangingPunct="1">
        <a:lnSpc>
          <a:spcPct val="90000"/>
        </a:lnSpc>
        <a:spcBef>
          <a:spcPct val="20000"/>
        </a:spcBef>
        <a:spcAft>
          <a:spcPts val="0"/>
        </a:spcAft>
        <a:buClr>
          <a:schemeClr val="bg1"/>
        </a:buClr>
        <a:buSzPct val="100000"/>
        <a:buFont typeface="Segoe UI" panose="020B0502040204020203" pitchFamily="34" charset="0"/>
        <a:buChar char="&gt;"/>
        <a:tabLst/>
        <a:defRPr sz="1998" kern="1200" spc="0" baseline="0">
          <a:solidFill>
            <a:srgbClr val="505050"/>
          </a:solidFill>
          <a:latin typeface="+mn-lt"/>
          <a:ea typeface="+mn-ea"/>
          <a:cs typeface="+mn-cs"/>
        </a:defRPr>
      </a:lvl3pPr>
      <a:lvl4pPr marL="1026257" marR="0" indent="-228057" algn="l" defTabSz="930526" rtl="0" eaLnBrk="1" fontAlgn="auto" latinLnBrk="0" hangingPunct="1">
        <a:lnSpc>
          <a:spcPct val="90000"/>
        </a:lnSpc>
        <a:spcBef>
          <a:spcPct val="20000"/>
        </a:spcBef>
        <a:spcAft>
          <a:spcPts val="0"/>
        </a:spcAft>
        <a:buClr>
          <a:schemeClr val="bg1"/>
        </a:buClr>
        <a:buSzPct val="100000"/>
        <a:buFont typeface="Segoe UI" panose="020B0502040204020203" pitchFamily="34" charset="0"/>
        <a:buChar char="-"/>
        <a:tabLst/>
        <a:defRPr sz="1798" kern="1200" spc="0" baseline="0">
          <a:solidFill>
            <a:srgbClr val="505050"/>
          </a:solidFill>
          <a:latin typeface="+mn-lt"/>
          <a:ea typeface="+mn-ea"/>
          <a:cs typeface="+mn-cs"/>
        </a:defRPr>
      </a:lvl4pPr>
      <a:lvl5pPr marL="1254314" marR="0" indent="-228057" algn="l" defTabSz="930526" rtl="0" eaLnBrk="1" fontAlgn="auto" latinLnBrk="0" hangingPunct="1">
        <a:lnSpc>
          <a:spcPct val="90000"/>
        </a:lnSpc>
        <a:spcBef>
          <a:spcPct val="20000"/>
        </a:spcBef>
        <a:spcAft>
          <a:spcPts val="0"/>
        </a:spcAft>
        <a:buClr>
          <a:schemeClr val="bg1"/>
        </a:buClr>
        <a:buSzPct val="100000"/>
        <a:buFont typeface="Arial" panose="020B0604020202020204" pitchFamily="34" charset="0"/>
        <a:buChar char="•"/>
        <a:tabLst/>
        <a:defRPr sz="1798" kern="1200" spc="0" baseline="0">
          <a:solidFill>
            <a:srgbClr val="505050"/>
          </a:solidFill>
          <a:latin typeface="+mn-lt"/>
          <a:ea typeface="+mn-ea"/>
          <a:cs typeface="+mn-cs"/>
        </a:defRPr>
      </a:lvl5pPr>
      <a:lvl6pPr marL="2558947" indent="-232632" algn="l" defTabSz="930526" rtl="0" eaLnBrk="1" latinLnBrk="0" hangingPunct="1">
        <a:spcBef>
          <a:spcPct val="20000"/>
        </a:spcBef>
        <a:buFont typeface="Arial" pitchFamily="34" charset="0"/>
        <a:buChar char="•"/>
        <a:defRPr sz="1996" kern="1200">
          <a:solidFill>
            <a:schemeClr val="tx1"/>
          </a:solidFill>
          <a:latin typeface="+mn-lt"/>
          <a:ea typeface="+mn-ea"/>
          <a:cs typeface="+mn-cs"/>
        </a:defRPr>
      </a:lvl6pPr>
      <a:lvl7pPr marL="3024211" indent="-232632" algn="l" defTabSz="930526" rtl="0" eaLnBrk="1" latinLnBrk="0" hangingPunct="1">
        <a:spcBef>
          <a:spcPct val="20000"/>
        </a:spcBef>
        <a:buFont typeface="Arial" pitchFamily="34" charset="0"/>
        <a:buChar char="•"/>
        <a:defRPr sz="1996" kern="1200">
          <a:solidFill>
            <a:schemeClr val="tx1"/>
          </a:solidFill>
          <a:latin typeface="+mn-lt"/>
          <a:ea typeface="+mn-ea"/>
          <a:cs typeface="+mn-cs"/>
        </a:defRPr>
      </a:lvl7pPr>
      <a:lvl8pPr marL="3489476" indent="-232632" algn="l" defTabSz="930526" rtl="0" eaLnBrk="1" latinLnBrk="0" hangingPunct="1">
        <a:spcBef>
          <a:spcPct val="20000"/>
        </a:spcBef>
        <a:buFont typeface="Arial" pitchFamily="34" charset="0"/>
        <a:buChar char="•"/>
        <a:defRPr sz="1996" kern="1200">
          <a:solidFill>
            <a:schemeClr val="tx1"/>
          </a:solidFill>
          <a:latin typeface="+mn-lt"/>
          <a:ea typeface="+mn-ea"/>
          <a:cs typeface="+mn-cs"/>
        </a:defRPr>
      </a:lvl8pPr>
      <a:lvl9pPr marL="3954740" indent="-232632" algn="l" defTabSz="930526" rtl="0" eaLnBrk="1" latinLnBrk="0" hangingPunct="1">
        <a:spcBef>
          <a:spcPct val="20000"/>
        </a:spcBef>
        <a:buFont typeface="Arial" pitchFamily="34" charset="0"/>
        <a:buChar char="•"/>
        <a:defRPr sz="1996" kern="1200">
          <a:solidFill>
            <a:schemeClr val="tx1"/>
          </a:solidFill>
          <a:latin typeface="+mn-lt"/>
          <a:ea typeface="+mn-ea"/>
          <a:cs typeface="+mn-cs"/>
        </a:defRPr>
      </a:lvl9pPr>
    </p:bodyStyle>
    <p:otherStyle>
      <a:defPPr>
        <a:defRPr lang="en-US"/>
      </a:defPPr>
      <a:lvl1pPr marL="0" algn="l" defTabSz="930526" rtl="0" eaLnBrk="1" latinLnBrk="0" hangingPunct="1">
        <a:defRPr sz="1796" kern="1200">
          <a:solidFill>
            <a:schemeClr val="tx1"/>
          </a:solidFill>
          <a:latin typeface="+mn-lt"/>
          <a:ea typeface="+mn-ea"/>
          <a:cs typeface="+mn-cs"/>
        </a:defRPr>
      </a:lvl1pPr>
      <a:lvl2pPr marL="465264" algn="l" defTabSz="930526" rtl="0" eaLnBrk="1" latinLnBrk="0" hangingPunct="1">
        <a:defRPr sz="1796" kern="1200">
          <a:solidFill>
            <a:schemeClr val="tx1"/>
          </a:solidFill>
          <a:latin typeface="+mn-lt"/>
          <a:ea typeface="+mn-ea"/>
          <a:cs typeface="+mn-cs"/>
        </a:defRPr>
      </a:lvl2pPr>
      <a:lvl3pPr marL="930526" algn="l" defTabSz="930526" rtl="0" eaLnBrk="1" latinLnBrk="0" hangingPunct="1">
        <a:defRPr sz="1796" kern="1200">
          <a:solidFill>
            <a:schemeClr val="tx1"/>
          </a:solidFill>
          <a:latin typeface="+mn-lt"/>
          <a:ea typeface="+mn-ea"/>
          <a:cs typeface="+mn-cs"/>
        </a:defRPr>
      </a:lvl3pPr>
      <a:lvl4pPr marL="1395791" algn="l" defTabSz="930526" rtl="0" eaLnBrk="1" latinLnBrk="0" hangingPunct="1">
        <a:defRPr sz="1796" kern="1200">
          <a:solidFill>
            <a:schemeClr val="tx1"/>
          </a:solidFill>
          <a:latin typeface="+mn-lt"/>
          <a:ea typeface="+mn-ea"/>
          <a:cs typeface="+mn-cs"/>
        </a:defRPr>
      </a:lvl4pPr>
      <a:lvl5pPr marL="1861054" algn="l" defTabSz="930526" rtl="0" eaLnBrk="1" latinLnBrk="0" hangingPunct="1">
        <a:defRPr sz="1796" kern="1200">
          <a:solidFill>
            <a:schemeClr val="tx1"/>
          </a:solidFill>
          <a:latin typeface="+mn-lt"/>
          <a:ea typeface="+mn-ea"/>
          <a:cs typeface="+mn-cs"/>
        </a:defRPr>
      </a:lvl5pPr>
      <a:lvl6pPr marL="2326318" algn="l" defTabSz="930526" rtl="0" eaLnBrk="1" latinLnBrk="0" hangingPunct="1">
        <a:defRPr sz="1796" kern="1200">
          <a:solidFill>
            <a:schemeClr val="tx1"/>
          </a:solidFill>
          <a:latin typeface="+mn-lt"/>
          <a:ea typeface="+mn-ea"/>
          <a:cs typeface="+mn-cs"/>
        </a:defRPr>
      </a:lvl6pPr>
      <a:lvl7pPr marL="2791579" algn="l" defTabSz="930526" rtl="0" eaLnBrk="1" latinLnBrk="0" hangingPunct="1">
        <a:defRPr sz="1796" kern="1200">
          <a:solidFill>
            <a:schemeClr val="tx1"/>
          </a:solidFill>
          <a:latin typeface="+mn-lt"/>
          <a:ea typeface="+mn-ea"/>
          <a:cs typeface="+mn-cs"/>
        </a:defRPr>
      </a:lvl7pPr>
      <a:lvl8pPr marL="3256844" algn="l" defTabSz="930526" rtl="0" eaLnBrk="1" latinLnBrk="0" hangingPunct="1">
        <a:defRPr sz="1796" kern="1200">
          <a:solidFill>
            <a:schemeClr val="tx1"/>
          </a:solidFill>
          <a:latin typeface="+mn-lt"/>
          <a:ea typeface="+mn-ea"/>
          <a:cs typeface="+mn-cs"/>
        </a:defRPr>
      </a:lvl8pPr>
      <a:lvl9pPr marL="3722107" algn="l" defTabSz="930526" rtl="0" eaLnBrk="1" latinLnBrk="0" hangingPunct="1">
        <a:defRPr sz="1796"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4">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30">
          <p15:clr>
            <a:srgbClr val="5ACBF0"/>
          </p15:clr>
        </p15:guide>
        <p15:guide id="11" pos="4204">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2">
          <p15:clr>
            <a:srgbClr val="5ACBF0"/>
          </p15:clr>
        </p15:guide>
        <p15:guide id="18" orient="horz" pos="1338">
          <p15:clr>
            <a:srgbClr val="5ACBF0"/>
          </p15:clr>
        </p15:guide>
        <p15:guide id="19" orient="horz" pos="1913">
          <p15:clr>
            <a:srgbClr val="5ACBF0"/>
          </p15:clr>
        </p15:guide>
        <p15:guide id="20" orient="horz" pos="2488">
          <p15:clr>
            <a:srgbClr val="5ACBF0"/>
          </p15:clr>
        </p15:guide>
        <p15:guide id="21" orient="horz" pos="3063">
          <p15:clr>
            <a:srgbClr val="5ACBF0"/>
          </p15:clr>
        </p15:guide>
        <p15:guide id="22" orient="horz" pos="3639">
          <p15:clr>
            <a:srgbClr val="5ACBF0"/>
          </p15:clr>
        </p15:guide>
        <p15:guide id="23" pos="288">
          <p15:clr>
            <a:srgbClr val="C35EA4"/>
          </p15:clr>
        </p15:guide>
        <p15:guide id="24" pos="7546">
          <p15:clr>
            <a:srgbClr val="C35EA4"/>
          </p15:clr>
        </p15:guide>
        <p15:guide id="25" orient="horz" pos="302">
          <p15:clr>
            <a:srgbClr val="C35EA4"/>
          </p15:clr>
        </p15:guide>
        <p15:guide id="26" orient="horz" pos="4099">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51.png"/><Relationship Id="rId7" Type="http://schemas.openxmlformats.org/officeDocument/2006/relationships/image" Target="../media/image55.svg"/><Relationship Id="rId2" Type="http://schemas.openxmlformats.org/officeDocument/2006/relationships/notesSlide" Target="../notesSlides/notesSlide99.xml"/><Relationship Id="rId1" Type="http://schemas.openxmlformats.org/officeDocument/2006/relationships/slideLayout" Target="../slideLayouts/slideLayout10.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10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00.xml"/><Relationship Id="rId1" Type="http://schemas.openxmlformats.org/officeDocument/2006/relationships/slideLayout" Target="../slideLayouts/slideLayout9.xml"/><Relationship Id="rId5" Type="http://schemas.openxmlformats.org/officeDocument/2006/relationships/image" Target="../media/image15.png"/><Relationship Id="rId4" Type="http://schemas.openxmlformats.org/officeDocument/2006/relationships/image" Target="../media/image33.svg"/></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2.xml"/><Relationship Id="rId1" Type="http://schemas.openxmlformats.org/officeDocument/2006/relationships/slideLayout" Target="../slideLayouts/slideLayout2.xml"/><Relationship Id="rId5" Type="http://schemas.openxmlformats.org/officeDocument/2006/relationships/image" Target="../media/image17.svg"/><Relationship Id="rId4" Type="http://schemas.openxmlformats.org/officeDocument/2006/relationships/image" Target="../media/image16.png"/></Relationships>
</file>

<file path=ppt/slides/_rels/slide104.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103.xml"/><Relationship Id="rId1" Type="http://schemas.openxmlformats.org/officeDocument/2006/relationships/slideLayout" Target="../slideLayouts/slideLayout4.xml"/><Relationship Id="rId4" Type="http://schemas.openxmlformats.org/officeDocument/2006/relationships/image" Target="../media/image128.svg"/></Relationships>
</file>

<file path=ppt/slides/_rels/slide105.xml.rels><?xml version="1.0" encoding="UTF-8" standalone="yes"?>
<Relationships xmlns="http://schemas.openxmlformats.org/package/2006/relationships"><Relationship Id="rId8" Type="http://schemas.openxmlformats.org/officeDocument/2006/relationships/image" Target="../media/image134.svg"/><Relationship Id="rId3" Type="http://schemas.openxmlformats.org/officeDocument/2006/relationships/image" Target="../media/image129.png"/><Relationship Id="rId7" Type="http://schemas.openxmlformats.org/officeDocument/2006/relationships/image" Target="../media/image133.png"/><Relationship Id="rId2" Type="http://schemas.openxmlformats.org/officeDocument/2006/relationships/notesSlide" Target="../notesSlides/notesSlide104.xml"/><Relationship Id="rId1" Type="http://schemas.openxmlformats.org/officeDocument/2006/relationships/slideLayout" Target="../slideLayouts/slideLayout4.xml"/><Relationship Id="rId6" Type="http://schemas.openxmlformats.org/officeDocument/2006/relationships/image" Target="../media/image132.svg"/><Relationship Id="rId5" Type="http://schemas.openxmlformats.org/officeDocument/2006/relationships/image" Target="../media/image131.png"/><Relationship Id="rId4" Type="http://schemas.openxmlformats.org/officeDocument/2006/relationships/image" Target="../media/image130.svg"/></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4.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4.xml"/></Relationships>
</file>

<file path=ppt/slides/_rels/slide108.xml.rels><?xml version="1.0" encoding="UTF-8" standalone="yes"?>
<Relationships xmlns="http://schemas.openxmlformats.org/package/2006/relationships"><Relationship Id="rId8" Type="http://schemas.openxmlformats.org/officeDocument/2006/relationships/image" Target="../media/image140.svg"/><Relationship Id="rId13" Type="http://schemas.openxmlformats.org/officeDocument/2006/relationships/image" Target="../media/image145.png"/><Relationship Id="rId18" Type="http://schemas.openxmlformats.org/officeDocument/2006/relationships/image" Target="../media/image150.svg"/><Relationship Id="rId3" Type="http://schemas.openxmlformats.org/officeDocument/2006/relationships/image" Target="../media/image135.png"/><Relationship Id="rId7" Type="http://schemas.openxmlformats.org/officeDocument/2006/relationships/image" Target="../media/image139.png"/><Relationship Id="rId12" Type="http://schemas.openxmlformats.org/officeDocument/2006/relationships/image" Target="../media/image144.svg"/><Relationship Id="rId17" Type="http://schemas.openxmlformats.org/officeDocument/2006/relationships/image" Target="../media/image149.png"/><Relationship Id="rId2" Type="http://schemas.openxmlformats.org/officeDocument/2006/relationships/notesSlide" Target="../notesSlides/notesSlide107.xml"/><Relationship Id="rId16" Type="http://schemas.openxmlformats.org/officeDocument/2006/relationships/image" Target="../media/image148.svg"/><Relationship Id="rId20" Type="http://schemas.openxmlformats.org/officeDocument/2006/relationships/image" Target="../media/image152.svg"/><Relationship Id="rId1" Type="http://schemas.openxmlformats.org/officeDocument/2006/relationships/slideLayout" Target="../slideLayouts/slideLayout4.xml"/><Relationship Id="rId6" Type="http://schemas.openxmlformats.org/officeDocument/2006/relationships/image" Target="../media/image138.svg"/><Relationship Id="rId11" Type="http://schemas.openxmlformats.org/officeDocument/2006/relationships/image" Target="../media/image143.png"/><Relationship Id="rId5" Type="http://schemas.openxmlformats.org/officeDocument/2006/relationships/image" Target="../media/image137.png"/><Relationship Id="rId15" Type="http://schemas.openxmlformats.org/officeDocument/2006/relationships/image" Target="../media/image147.png"/><Relationship Id="rId10" Type="http://schemas.openxmlformats.org/officeDocument/2006/relationships/image" Target="../media/image142.svg"/><Relationship Id="rId19" Type="http://schemas.openxmlformats.org/officeDocument/2006/relationships/image" Target="../media/image151.png"/><Relationship Id="rId4" Type="http://schemas.openxmlformats.org/officeDocument/2006/relationships/image" Target="../media/image136.svg"/><Relationship Id="rId9" Type="http://schemas.openxmlformats.org/officeDocument/2006/relationships/image" Target="../media/image141.png"/><Relationship Id="rId14" Type="http://schemas.openxmlformats.org/officeDocument/2006/relationships/image" Target="../media/image146.svg"/></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33.svg"/></Relationships>
</file>

<file path=ppt/slides/_rels/slide110.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109.xml"/><Relationship Id="rId1" Type="http://schemas.openxmlformats.org/officeDocument/2006/relationships/slideLayout" Target="../slideLayouts/slideLayout9.xml"/><Relationship Id="rId4" Type="http://schemas.openxmlformats.org/officeDocument/2006/relationships/image" Target="../media/image128.svg"/></Relationships>
</file>

<file path=ppt/slides/_rels/slide111.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110.xml"/><Relationship Id="rId1" Type="http://schemas.openxmlformats.org/officeDocument/2006/relationships/slideLayout" Target="../slideLayouts/slideLayout9.xml"/><Relationship Id="rId5" Type="http://schemas.openxmlformats.org/officeDocument/2006/relationships/image" Target="../media/image74.png"/><Relationship Id="rId4" Type="http://schemas.openxmlformats.org/officeDocument/2006/relationships/image" Target="../media/image128.svg"/></Relationships>
</file>

<file path=ppt/slides/_rels/slide112.xml.rels><?xml version="1.0" encoding="UTF-8" standalone="yes"?>
<Relationships xmlns="http://schemas.openxmlformats.org/package/2006/relationships"><Relationship Id="rId3" Type="http://schemas.openxmlformats.org/officeDocument/2006/relationships/image" Target="../media/image51.png"/><Relationship Id="rId7" Type="http://schemas.openxmlformats.org/officeDocument/2006/relationships/image" Target="../media/image55.svg"/><Relationship Id="rId2" Type="http://schemas.openxmlformats.org/officeDocument/2006/relationships/notesSlide" Target="../notesSlides/notesSlide111.xml"/><Relationship Id="rId1" Type="http://schemas.openxmlformats.org/officeDocument/2006/relationships/slideLayout" Target="../slideLayouts/slideLayout10.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11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12.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33.svg"/></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1.xml"/></Relationships>
</file>

<file path=ppt/slides/_rels/slide1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4.xml"/><Relationship Id="rId1" Type="http://schemas.openxmlformats.org/officeDocument/2006/relationships/slideLayout" Target="../slideLayouts/slideLayout2.xml"/><Relationship Id="rId5" Type="http://schemas.openxmlformats.org/officeDocument/2006/relationships/image" Target="../media/image17.svg"/><Relationship Id="rId4" Type="http://schemas.openxmlformats.org/officeDocument/2006/relationships/image" Target="../media/image16.png"/></Relationships>
</file>

<file path=ppt/slides/_rels/slide116.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115.xml"/><Relationship Id="rId1" Type="http://schemas.openxmlformats.org/officeDocument/2006/relationships/slideLayout" Target="../slideLayouts/slideLayout4.xml"/><Relationship Id="rId4" Type="http://schemas.openxmlformats.org/officeDocument/2006/relationships/image" Target="../media/image154.svg"/></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1.xml"/></Relationships>
</file>

<file path=ppt/slides/_rels/slide118.xml.rels><?xml version="1.0" encoding="UTF-8" standalone="yes"?>
<Relationships xmlns="http://schemas.openxmlformats.org/package/2006/relationships"><Relationship Id="rId8" Type="http://schemas.openxmlformats.org/officeDocument/2006/relationships/image" Target="../media/image160.svg"/><Relationship Id="rId3" Type="http://schemas.openxmlformats.org/officeDocument/2006/relationships/image" Target="../media/image155.png"/><Relationship Id="rId7" Type="http://schemas.openxmlformats.org/officeDocument/2006/relationships/image" Target="../media/image159.png"/><Relationship Id="rId2" Type="http://schemas.openxmlformats.org/officeDocument/2006/relationships/notesSlide" Target="../notesSlides/notesSlide117.xml"/><Relationship Id="rId1" Type="http://schemas.openxmlformats.org/officeDocument/2006/relationships/slideLayout" Target="../slideLayouts/slideLayout1.xml"/><Relationship Id="rId6" Type="http://schemas.openxmlformats.org/officeDocument/2006/relationships/image" Target="../media/image158.svg"/><Relationship Id="rId5" Type="http://schemas.openxmlformats.org/officeDocument/2006/relationships/image" Target="../media/image157.png"/><Relationship Id="rId4" Type="http://schemas.openxmlformats.org/officeDocument/2006/relationships/image" Target="../media/image156.svg"/></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1.xml"/></Relationships>
</file>

<file path=ppt/slides/_rels/slide121.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120.xml"/><Relationship Id="rId1" Type="http://schemas.openxmlformats.org/officeDocument/2006/relationships/slideLayout" Target="../slideLayouts/slideLayout1.xml"/><Relationship Id="rId4" Type="http://schemas.openxmlformats.org/officeDocument/2006/relationships/image" Target="../media/image162.jpg"/></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4.xml"/></Relationships>
</file>

<file path=ppt/slides/_rels/slide123.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122.xml"/><Relationship Id="rId1" Type="http://schemas.openxmlformats.org/officeDocument/2006/relationships/slideLayout" Target="../slideLayouts/slideLayout9.xml"/><Relationship Id="rId4" Type="http://schemas.openxmlformats.org/officeDocument/2006/relationships/image" Target="../media/image154.svg"/></Relationships>
</file>

<file path=ppt/slides/_rels/slide124.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123.xml"/><Relationship Id="rId1" Type="http://schemas.openxmlformats.org/officeDocument/2006/relationships/slideLayout" Target="../slideLayouts/slideLayout9.xml"/><Relationship Id="rId5" Type="http://schemas.openxmlformats.org/officeDocument/2006/relationships/image" Target="../media/image74.png"/><Relationship Id="rId4" Type="http://schemas.openxmlformats.org/officeDocument/2006/relationships/image" Target="../media/image154.svg"/></Relationships>
</file>

<file path=ppt/slides/_rels/slide125.xml.rels><?xml version="1.0" encoding="UTF-8" standalone="yes"?>
<Relationships xmlns="http://schemas.openxmlformats.org/package/2006/relationships"><Relationship Id="rId3" Type="http://schemas.openxmlformats.org/officeDocument/2006/relationships/image" Target="../media/image51.png"/><Relationship Id="rId7" Type="http://schemas.openxmlformats.org/officeDocument/2006/relationships/image" Target="../media/image55.svg"/><Relationship Id="rId2" Type="http://schemas.openxmlformats.org/officeDocument/2006/relationships/notesSlide" Target="../notesSlides/notesSlide124.xml"/><Relationship Id="rId1" Type="http://schemas.openxmlformats.org/officeDocument/2006/relationships/slideLayout" Target="../slideLayouts/slideLayout10.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1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25.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33.svg"/></Relationships>
</file>

<file path=ppt/slides/_rels/slide13.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4.png"/><Relationship Id="rId7" Type="http://schemas.openxmlformats.org/officeDocument/2006/relationships/image" Target="../media/image11.sv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0.png"/><Relationship Id="rId11" Type="http://schemas.openxmlformats.org/officeDocument/2006/relationships/image" Target="../media/image40.png"/><Relationship Id="rId5" Type="http://schemas.openxmlformats.org/officeDocument/2006/relationships/image" Target="../media/image36.png"/><Relationship Id="rId10" Type="http://schemas.openxmlformats.org/officeDocument/2006/relationships/image" Target="../media/image39.png"/><Relationship Id="rId4" Type="http://schemas.openxmlformats.org/officeDocument/2006/relationships/image" Target="../media/image35.png"/><Relationship Id="rId9" Type="http://schemas.openxmlformats.org/officeDocument/2006/relationships/image" Target="../media/image38.pn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17.svg"/><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3.xml"/><Relationship Id="rId1" Type="http://schemas.openxmlformats.org/officeDocument/2006/relationships/slideLayout" Target="../slideLayouts/slideLayout9.xml"/><Relationship Id="rId5" Type="http://schemas.openxmlformats.org/officeDocument/2006/relationships/image" Target="../media/image43.png"/><Relationship Id="rId4" Type="http://schemas.openxmlformats.org/officeDocument/2006/relationships/image" Target="../media/image42.png"/></Relationships>
</file>

<file path=ppt/slides/_rels/slide2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4.xml"/><Relationship Id="rId1" Type="http://schemas.openxmlformats.org/officeDocument/2006/relationships/slideLayout" Target="../slideLayouts/slideLayout9.xml"/><Relationship Id="rId4" Type="http://schemas.openxmlformats.org/officeDocument/2006/relationships/image" Target="../media/image44.png"/></Relationships>
</file>

<file path=ppt/slides/_rels/slide2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5.xml"/><Relationship Id="rId1" Type="http://schemas.openxmlformats.org/officeDocument/2006/relationships/slideLayout" Target="../slideLayouts/slideLayout9.xml"/><Relationship Id="rId4" Type="http://schemas.openxmlformats.org/officeDocument/2006/relationships/image" Target="../media/image46.svg"/></Relationships>
</file>

<file path=ppt/slides/_rels/slide2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6.xml"/><Relationship Id="rId1" Type="http://schemas.openxmlformats.org/officeDocument/2006/relationships/slideLayout" Target="../slideLayouts/slideLayout9.xml"/><Relationship Id="rId4" Type="http://schemas.openxmlformats.org/officeDocument/2006/relationships/image" Target="../media/image48.svg"/></Relationships>
</file>

<file path=ppt/slides/_rels/slide2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7.xml"/><Relationship Id="rId1" Type="http://schemas.openxmlformats.org/officeDocument/2006/relationships/slideLayout" Target="../slideLayouts/slideLayout9.xml"/><Relationship Id="rId4" Type="http://schemas.openxmlformats.org/officeDocument/2006/relationships/image" Target="../media/image50.svg"/></Relationships>
</file>

<file path=ppt/slides/_rels/slide29.xml.rels><?xml version="1.0" encoding="UTF-8" standalone="yes"?>
<Relationships xmlns="http://schemas.openxmlformats.org/package/2006/relationships"><Relationship Id="rId3" Type="http://schemas.openxmlformats.org/officeDocument/2006/relationships/image" Target="../media/image51.png"/><Relationship Id="rId7" Type="http://schemas.openxmlformats.org/officeDocument/2006/relationships/image" Target="../media/image55.svg"/><Relationship Id="rId2" Type="http://schemas.openxmlformats.org/officeDocument/2006/relationships/notesSlide" Target="../notesSlides/notesSlide28.xml"/><Relationship Id="rId1" Type="http://schemas.openxmlformats.org/officeDocument/2006/relationships/slideLayout" Target="../slideLayouts/slideLayout11.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jpg"/><Relationship Id="rId4" Type="http://schemas.openxmlformats.org/officeDocument/2006/relationships/image" Target="../media/image11.svg"/></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9.xml"/><Relationship Id="rId1" Type="http://schemas.openxmlformats.org/officeDocument/2006/relationships/slideLayout" Target="../slideLayouts/slideLayout9.xml"/><Relationship Id="rId5" Type="http://schemas.openxmlformats.org/officeDocument/2006/relationships/image" Target="../media/image15.png"/><Relationship Id="rId4" Type="http://schemas.openxmlformats.org/officeDocument/2006/relationships/image" Target="../media/image33.svg"/></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0.xml"/><Relationship Id="rId1" Type="http://schemas.openxmlformats.org/officeDocument/2006/relationships/slideLayout" Target="../slideLayouts/slideLayout9.xml"/><Relationship Id="rId4" Type="http://schemas.openxmlformats.org/officeDocument/2006/relationships/image" Target="../media/image33.sv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17.svg"/><Relationship Id="rId4" Type="http://schemas.openxmlformats.org/officeDocument/2006/relationships/image" Target="../media/image16.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7.svg"/><Relationship Id="rId4" Type="http://schemas.openxmlformats.org/officeDocument/2006/relationships/image" Target="../media/image16.png"/></Relationships>
</file>

<file path=ppt/slides/_rels/slide40.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6.png"/><Relationship Id="rId7" Type="http://schemas.openxmlformats.org/officeDocument/2006/relationships/image" Target="../media/image59.emf"/><Relationship Id="rId2" Type="http://schemas.openxmlformats.org/officeDocument/2006/relationships/notesSlide" Target="../notesSlides/notesSlide39.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58.png"/><Relationship Id="rId4" Type="http://schemas.openxmlformats.org/officeDocument/2006/relationships/image" Target="../media/image57.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8" Type="http://schemas.openxmlformats.org/officeDocument/2006/relationships/hyperlink" Target="https://azure.microsoft.com/en-us/services/bot-service/" TargetMode="External"/><Relationship Id="rId13" Type="http://schemas.openxmlformats.org/officeDocument/2006/relationships/image" Target="../media/image65.png"/><Relationship Id="rId3" Type="http://schemas.openxmlformats.org/officeDocument/2006/relationships/hyperlink" Target="https://azure.microsoft.com/en-us/services/cosmos-db/" TargetMode="External"/><Relationship Id="rId7" Type="http://schemas.openxmlformats.org/officeDocument/2006/relationships/image" Target="../media/image62.png"/><Relationship Id="rId12" Type="http://schemas.openxmlformats.org/officeDocument/2006/relationships/hyperlink" Target="https://azure.microsoft.com/en-us/services/event-grid/" TargetMode="External"/><Relationship Id="rId2" Type="http://schemas.openxmlformats.org/officeDocument/2006/relationships/notesSlide" Target="../notesSlides/notesSlide42.xml"/><Relationship Id="rId16" Type="http://schemas.openxmlformats.org/officeDocument/2006/relationships/image" Target="../media/image67.png"/><Relationship Id="rId1" Type="http://schemas.openxmlformats.org/officeDocument/2006/relationships/slideLayout" Target="../slideLayouts/slideLayout1.xml"/><Relationship Id="rId6" Type="http://schemas.openxmlformats.org/officeDocument/2006/relationships/hyperlink" Target="https://azure.microsoft.com/en-us/services/storage/?v=16.50" TargetMode="External"/><Relationship Id="rId11" Type="http://schemas.openxmlformats.org/officeDocument/2006/relationships/image" Target="../media/image64.png"/><Relationship Id="rId5" Type="http://schemas.microsoft.com/office/2007/relationships/hdphoto" Target="../media/hdphoto2.wdp"/><Relationship Id="rId15" Type="http://schemas.openxmlformats.org/officeDocument/2006/relationships/image" Target="../media/image66.png"/><Relationship Id="rId10" Type="http://schemas.openxmlformats.org/officeDocument/2006/relationships/hyperlink" Target="https://azure.microsoft.com/en-us/services/stream-analytics/" TargetMode="External"/><Relationship Id="rId4" Type="http://schemas.openxmlformats.org/officeDocument/2006/relationships/image" Target="../media/image61.png"/><Relationship Id="rId9" Type="http://schemas.openxmlformats.org/officeDocument/2006/relationships/image" Target="../media/image63.png"/><Relationship Id="rId14" Type="http://schemas.openxmlformats.org/officeDocument/2006/relationships/hyperlink" Target="https://azure.microsoft.com/en-us/services/active-directory/" TargetMode="External"/></Relationships>
</file>

<file path=ppt/slides/_rels/slide44.xml.rels><?xml version="1.0" encoding="UTF-8" standalone="yes"?>
<Relationships xmlns="http://schemas.openxmlformats.org/package/2006/relationships"><Relationship Id="rId8" Type="http://schemas.openxmlformats.org/officeDocument/2006/relationships/hyperlink" Target="https://azure.microsoft.com/en-us/services/bot-service/" TargetMode="External"/><Relationship Id="rId13" Type="http://schemas.openxmlformats.org/officeDocument/2006/relationships/image" Target="../media/image65.png"/><Relationship Id="rId3" Type="http://schemas.openxmlformats.org/officeDocument/2006/relationships/hyperlink" Target="https://azure.microsoft.com/en-us/services/cosmos-db/" TargetMode="External"/><Relationship Id="rId7" Type="http://schemas.openxmlformats.org/officeDocument/2006/relationships/image" Target="../media/image62.png"/><Relationship Id="rId12" Type="http://schemas.openxmlformats.org/officeDocument/2006/relationships/hyperlink" Target="https://azure.microsoft.com/en-us/services/event-grid/" TargetMode="External"/><Relationship Id="rId2" Type="http://schemas.openxmlformats.org/officeDocument/2006/relationships/notesSlide" Target="../notesSlides/notesSlide43.xml"/><Relationship Id="rId16" Type="http://schemas.openxmlformats.org/officeDocument/2006/relationships/image" Target="../media/image67.png"/><Relationship Id="rId1" Type="http://schemas.openxmlformats.org/officeDocument/2006/relationships/slideLayout" Target="../slideLayouts/slideLayout1.xml"/><Relationship Id="rId6" Type="http://schemas.openxmlformats.org/officeDocument/2006/relationships/hyperlink" Target="https://azure.microsoft.com/en-us/services/storage/?v=16.50" TargetMode="External"/><Relationship Id="rId11" Type="http://schemas.openxmlformats.org/officeDocument/2006/relationships/image" Target="../media/image64.png"/><Relationship Id="rId5" Type="http://schemas.microsoft.com/office/2007/relationships/hdphoto" Target="../media/hdphoto2.wdp"/><Relationship Id="rId15" Type="http://schemas.openxmlformats.org/officeDocument/2006/relationships/image" Target="../media/image66.png"/><Relationship Id="rId10" Type="http://schemas.openxmlformats.org/officeDocument/2006/relationships/hyperlink" Target="https://azure.microsoft.com/en-us/services/stream-analytics/" TargetMode="External"/><Relationship Id="rId4" Type="http://schemas.openxmlformats.org/officeDocument/2006/relationships/image" Target="../media/image61.png"/><Relationship Id="rId9" Type="http://schemas.openxmlformats.org/officeDocument/2006/relationships/image" Target="../media/image63.png"/><Relationship Id="rId14" Type="http://schemas.openxmlformats.org/officeDocument/2006/relationships/hyperlink" Target="https://azure.microsoft.com/en-us/services/active-directory/" TargetMode="External"/></Relationships>
</file>

<file path=ppt/slides/_rels/slide45.xml.rels><?xml version="1.0" encoding="UTF-8" standalone="yes"?>
<Relationships xmlns="http://schemas.openxmlformats.org/package/2006/relationships"><Relationship Id="rId3" Type="http://schemas.openxmlformats.org/officeDocument/2006/relationships/image" Target="../media/image51.png"/><Relationship Id="rId7" Type="http://schemas.openxmlformats.org/officeDocument/2006/relationships/image" Target="../media/image55.svg"/><Relationship Id="rId2" Type="http://schemas.openxmlformats.org/officeDocument/2006/relationships/notesSlide" Target="../notesSlides/notesSlide44.xml"/><Relationship Id="rId1" Type="http://schemas.openxmlformats.org/officeDocument/2006/relationships/slideLayout" Target="../slideLayouts/slideLayout3.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4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5.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33.sv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7.xml"/><Relationship Id="rId1" Type="http://schemas.openxmlformats.org/officeDocument/2006/relationships/slideLayout" Target="../slideLayouts/slideLayout2.xml"/><Relationship Id="rId5" Type="http://schemas.openxmlformats.org/officeDocument/2006/relationships/image" Target="../media/image17.svg"/><Relationship Id="rId4" Type="http://schemas.openxmlformats.org/officeDocument/2006/relationships/image" Target="../media/image16.png"/></Relationships>
</file>

<file path=ppt/slides/_rels/slide4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8.xml"/><Relationship Id="rId1" Type="http://schemas.openxmlformats.org/officeDocument/2006/relationships/slideLayout" Target="../slideLayouts/slideLayout1.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9.xml"/><Relationship Id="rId1" Type="http://schemas.openxmlformats.org/officeDocument/2006/relationships/slideLayout" Target="../slideLayouts/slideLayout1.xml"/><Relationship Id="rId4" Type="http://schemas.openxmlformats.org/officeDocument/2006/relationships/image" Target="../media/image73.svg"/></Relationships>
</file>

<file path=ppt/slides/_rels/slide51.xml.rels><?xml version="1.0" encoding="UTF-8" standalone="yes"?>
<Relationships xmlns="http://schemas.openxmlformats.org/package/2006/relationships"><Relationship Id="rId3" Type="http://schemas.microsoft.com/office/2018/10/relationships/comments" Target="../comments/modernComment_853_C9167F6D.xml"/><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55.xml"/><Relationship Id="rId1" Type="http://schemas.openxmlformats.org/officeDocument/2006/relationships/slideLayout" Target="../slideLayouts/slideLayout9.xml"/><Relationship Id="rId4" Type="http://schemas.openxmlformats.org/officeDocument/2006/relationships/image" Target="../media/image73.svg"/></Relationships>
</file>

<file path=ppt/slides/_rels/slide5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56.xml"/><Relationship Id="rId1" Type="http://schemas.openxmlformats.org/officeDocument/2006/relationships/slideLayout" Target="../slideLayouts/slideLayout9.xml"/><Relationship Id="rId5" Type="http://schemas.openxmlformats.org/officeDocument/2006/relationships/image" Target="../media/image74.png"/><Relationship Id="rId4" Type="http://schemas.openxmlformats.org/officeDocument/2006/relationships/image" Target="../media/image73.svg"/></Relationships>
</file>

<file path=ppt/slides/_rels/slide58.xml.rels><?xml version="1.0" encoding="UTF-8" standalone="yes"?>
<Relationships xmlns="http://schemas.openxmlformats.org/package/2006/relationships"><Relationship Id="rId3" Type="http://schemas.openxmlformats.org/officeDocument/2006/relationships/image" Target="../media/image51.png"/><Relationship Id="rId7" Type="http://schemas.openxmlformats.org/officeDocument/2006/relationships/image" Target="../media/image55.svg"/><Relationship Id="rId2" Type="http://schemas.openxmlformats.org/officeDocument/2006/relationships/notesSlide" Target="../notesSlides/notesSlide57.xml"/><Relationship Id="rId1" Type="http://schemas.openxmlformats.org/officeDocument/2006/relationships/slideLayout" Target="../slideLayouts/slideLayout10.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5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8.xml"/><Relationship Id="rId1" Type="http://schemas.openxmlformats.org/officeDocument/2006/relationships/slideLayout" Target="../slideLayouts/slideLayout9.xml"/><Relationship Id="rId5" Type="http://schemas.openxmlformats.org/officeDocument/2006/relationships/image" Target="../media/image15.png"/><Relationship Id="rId4" Type="http://schemas.openxmlformats.org/officeDocument/2006/relationships/image" Target="../media/image33.svg"/></Relationships>
</file>

<file path=ppt/slides/_rels/slide6.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28.png"/><Relationship Id="rId3" Type="http://schemas.openxmlformats.org/officeDocument/2006/relationships/image" Target="../media/image18.jpeg"/><Relationship Id="rId7" Type="http://schemas.openxmlformats.org/officeDocument/2006/relationships/image" Target="../media/image22.png"/><Relationship Id="rId12" Type="http://schemas.openxmlformats.org/officeDocument/2006/relationships/image" Target="../media/image27.png"/><Relationship Id="rId2" Type="http://schemas.openxmlformats.org/officeDocument/2006/relationships/notesSlide" Target="../notesSlides/notesSlide5.xml"/><Relationship Id="rId16" Type="http://schemas.openxmlformats.org/officeDocument/2006/relationships/image" Target="../media/image31.png"/><Relationship Id="rId1" Type="http://schemas.openxmlformats.org/officeDocument/2006/relationships/slideLayout" Target="../slideLayouts/slideLayout1.xml"/><Relationship Id="rId6" Type="http://schemas.openxmlformats.org/officeDocument/2006/relationships/image" Target="../media/image21.png"/><Relationship Id="rId11" Type="http://schemas.openxmlformats.org/officeDocument/2006/relationships/image" Target="../media/image26.png"/><Relationship Id="rId5" Type="http://schemas.openxmlformats.org/officeDocument/2006/relationships/image" Target="../media/image20.png"/><Relationship Id="rId15" Type="http://schemas.openxmlformats.org/officeDocument/2006/relationships/image" Target="../media/image30.pn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png"/><Relationship Id="rId14" Type="http://schemas.openxmlformats.org/officeDocument/2006/relationships/image" Target="../media/image29.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0.xml"/><Relationship Id="rId1" Type="http://schemas.openxmlformats.org/officeDocument/2006/relationships/slideLayout" Target="../slideLayouts/slideLayout2.xml"/><Relationship Id="rId5" Type="http://schemas.openxmlformats.org/officeDocument/2006/relationships/image" Target="../media/image17.svg"/><Relationship Id="rId4" Type="http://schemas.openxmlformats.org/officeDocument/2006/relationships/image" Target="../media/image16.png"/></Relationships>
</file>

<file path=ppt/slides/_rels/slide6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61.xml"/><Relationship Id="rId1" Type="http://schemas.openxmlformats.org/officeDocument/2006/relationships/slideLayout" Target="../slideLayouts/slideLayout1.xml"/><Relationship Id="rId4" Type="http://schemas.openxmlformats.org/officeDocument/2006/relationships/image" Target="../media/image76.svg"/></Relationships>
</file>

<file path=ppt/slides/_rels/slide6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8" Type="http://schemas.openxmlformats.org/officeDocument/2006/relationships/image" Target="../media/image83.png"/><Relationship Id="rId13" Type="http://schemas.openxmlformats.org/officeDocument/2006/relationships/image" Target="../media/image88.png"/><Relationship Id="rId3" Type="http://schemas.openxmlformats.org/officeDocument/2006/relationships/image" Target="../media/image78.png"/><Relationship Id="rId7" Type="http://schemas.openxmlformats.org/officeDocument/2006/relationships/image" Target="../media/image82.png"/><Relationship Id="rId12" Type="http://schemas.openxmlformats.org/officeDocument/2006/relationships/image" Target="../media/image87.jpeg"/><Relationship Id="rId17" Type="http://schemas.openxmlformats.org/officeDocument/2006/relationships/image" Target="../media/image92.png"/><Relationship Id="rId2" Type="http://schemas.openxmlformats.org/officeDocument/2006/relationships/notesSlide" Target="../notesSlides/notesSlide63.xml"/><Relationship Id="rId16" Type="http://schemas.openxmlformats.org/officeDocument/2006/relationships/image" Target="../media/image91.png"/><Relationship Id="rId1" Type="http://schemas.openxmlformats.org/officeDocument/2006/relationships/slideLayout" Target="../slideLayouts/slideLayout1.xml"/><Relationship Id="rId6" Type="http://schemas.openxmlformats.org/officeDocument/2006/relationships/image" Target="../media/image81.png"/><Relationship Id="rId11" Type="http://schemas.openxmlformats.org/officeDocument/2006/relationships/image" Target="../media/image86.png"/><Relationship Id="rId5" Type="http://schemas.openxmlformats.org/officeDocument/2006/relationships/image" Target="../media/image80.png"/><Relationship Id="rId15" Type="http://schemas.openxmlformats.org/officeDocument/2006/relationships/image" Target="../media/image90.png"/><Relationship Id="rId10" Type="http://schemas.openxmlformats.org/officeDocument/2006/relationships/image" Target="../media/image85.png"/><Relationship Id="rId4" Type="http://schemas.openxmlformats.org/officeDocument/2006/relationships/image" Target="../media/image79.png"/><Relationship Id="rId9" Type="http://schemas.openxmlformats.org/officeDocument/2006/relationships/image" Target="../media/image84.png"/><Relationship Id="rId14" Type="http://schemas.openxmlformats.org/officeDocument/2006/relationships/image" Target="../media/image89.png"/></Relationships>
</file>

<file path=ppt/slides/_rels/slide65.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67.xml"/><Relationship Id="rId1" Type="http://schemas.openxmlformats.org/officeDocument/2006/relationships/slideLayout" Target="../slideLayouts/slideLayout9.xml"/><Relationship Id="rId4" Type="http://schemas.openxmlformats.org/officeDocument/2006/relationships/image" Target="../media/image76.svg"/></Relationships>
</file>

<file path=ppt/slides/_rels/slide6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68.xml"/><Relationship Id="rId1" Type="http://schemas.openxmlformats.org/officeDocument/2006/relationships/slideLayout" Target="../slideLayouts/slideLayout9.xml"/><Relationship Id="rId5" Type="http://schemas.openxmlformats.org/officeDocument/2006/relationships/image" Target="../media/image74.png"/><Relationship Id="rId4" Type="http://schemas.openxmlformats.org/officeDocument/2006/relationships/image" Target="../media/image76.sv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69.xml"/><Relationship Id="rId1" Type="http://schemas.openxmlformats.org/officeDocument/2006/relationships/slideLayout" Target="../slideLayouts/slideLayout9.xml"/><Relationship Id="rId6" Type="http://schemas.openxmlformats.org/officeDocument/2006/relationships/image" Target="../media/image76.svg"/><Relationship Id="rId5" Type="http://schemas.openxmlformats.org/officeDocument/2006/relationships/image" Target="../media/image75.png"/><Relationship Id="rId4" Type="http://schemas.openxmlformats.org/officeDocument/2006/relationships/image" Target="../media/image73.svg"/></Relationships>
</file>

<file path=ppt/slides/_rels/slide71.xml.rels><?xml version="1.0" encoding="UTF-8" standalone="yes"?>
<Relationships xmlns="http://schemas.openxmlformats.org/package/2006/relationships"><Relationship Id="rId3" Type="http://schemas.openxmlformats.org/officeDocument/2006/relationships/image" Target="../media/image51.png"/><Relationship Id="rId7" Type="http://schemas.openxmlformats.org/officeDocument/2006/relationships/image" Target="../media/image55.svg"/><Relationship Id="rId2" Type="http://schemas.openxmlformats.org/officeDocument/2006/relationships/notesSlide" Target="../notesSlides/notesSlide70.xml"/><Relationship Id="rId1" Type="http://schemas.openxmlformats.org/officeDocument/2006/relationships/slideLayout" Target="../slideLayouts/slideLayout10.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7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71.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33.svg"/></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3.xml"/><Relationship Id="rId1" Type="http://schemas.openxmlformats.org/officeDocument/2006/relationships/slideLayout" Target="../slideLayouts/slideLayout2.xml"/><Relationship Id="rId5" Type="http://schemas.openxmlformats.org/officeDocument/2006/relationships/image" Target="../media/image17.svg"/><Relationship Id="rId4" Type="http://schemas.openxmlformats.org/officeDocument/2006/relationships/image" Target="../media/image16.png"/></Relationships>
</file>

<file path=ppt/slides/_rels/slide75.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74.xml"/><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75.xml"/><Relationship Id="rId1" Type="http://schemas.openxmlformats.org/officeDocument/2006/relationships/slideLayout" Target="../slideLayouts/slideLayout4.xml"/><Relationship Id="rId4" Type="http://schemas.openxmlformats.org/officeDocument/2006/relationships/image" Target="../media/image97.svg"/></Relationships>
</file>

<file path=ppt/slides/_rels/slide77.xml.rels><?xml version="1.0" encoding="UTF-8" standalone="yes"?>
<Relationships xmlns="http://schemas.openxmlformats.org/package/2006/relationships"><Relationship Id="rId3" Type="http://schemas.openxmlformats.org/officeDocument/2006/relationships/image" Target="../media/image98.emf"/><Relationship Id="rId2" Type="http://schemas.openxmlformats.org/officeDocument/2006/relationships/notesSlide" Target="../notesSlides/notesSlide76.xml"/><Relationship Id="rId1" Type="http://schemas.openxmlformats.org/officeDocument/2006/relationships/slideLayout" Target="../slideLayouts/slideLayout6.xml"/><Relationship Id="rId6" Type="http://schemas.openxmlformats.org/officeDocument/2006/relationships/image" Target="../media/image101.emf"/><Relationship Id="rId5" Type="http://schemas.openxmlformats.org/officeDocument/2006/relationships/image" Target="../media/image100.emf"/><Relationship Id="rId4" Type="http://schemas.openxmlformats.org/officeDocument/2006/relationships/image" Target="../media/image99.emf"/></Relationships>
</file>

<file path=ppt/slides/_rels/slide78.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77.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78.xml"/><Relationship Id="rId1" Type="http://schemas.openxmlformats.org/officeDocument/2006/relationships/slideLayout" Target="../slideLayouts/slideLayout4.xml"/><Relationship Id="rId4" Type="http://schemas.openxmlformats.org/officeDocument/2006/relationships/image" Target="../media/image104.sv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105.emf"/><Relationship Id="rId7" Type="http://schemas.openxmlformats.org/officeDocument/2006/relationships/image" Target="../media/image108.png"/><Relationship Id="rId2" Type="http://schemas.openxmlformats.org/officeDocument/2006/relationships/notesSlide" Target="../notesSlides/notesSlide79.xml"/><Relationship Id="rId1" Type="http://schemas.openxmlformats.org/officeDocument/2006/relationships/slideLayout" Target="../slideLayouts/slideLayout1.xml"/><Relationship Id="rId6" Type="http://schemas.microsoft.com/office/2007/relationships/hdphoto" Target="../media/hdphoto3.wdp"/><Relationship Id="rId5" Type="http://schemas.openxmlformats.org/officeDocument/2006/relationships/image" Target="../media/image107.png"/><Relationship Id="rId4" Type="http://schemas.openxmlformats.org/officeDocument/2006/relationships/image" Target="../media/image106.emf"/></Relationships>
</file>

<file path=ppt/slides/_rels/slide81.xml.rels><?xml version="1.0" encoding="UTF-8" standalone="yes"?>
<Relationships xmlns="http://schemas.openxmlformats.org/package/2006/relationships"><Relationship Id="rId8" Type="http://schemas.openxmlformats.org/officeDocument/2006/relationships/image" Target="../media/image105.emf"/><Relationship Id="rId3" Type="http://schemas.openxmlformats.org/officeDocument/2006/relationships/image" Target="../media/image109.png"/><Relationship Id="rId7" Type="http://schemas.openxmlformats.org/officeDocument/2006/relationships/image" Target="../media/image113.png"/><Relationship Id="rId2" Type="http://schemas.openxmlformats.org/officeDocument/2006/relationships/notesSlide" Target="../notesSlides/notesSlide80.xml"/><Relationship Id="rId1" Type="http://schemas.openxmlformats.org/officeDocument/2006/relationships/slideLayout" Target="../slideLayouts/slideLayout1.xml"/><Relationship Id="rId6" Type="http://schemas.openxmlformats.org/officeDocument/2006/relationships/image" Target="../media/image112.png"/><Relationship Id="rId11" Type="http://schemas.openxmlformats.org/officeDocument/2006/relationships/image" Target="../media/image59.emf"/><Relationship Id="rId5" Type="http://schemas.openxmlformats.org/officeDocument/2006/relationships/image" Target="../media/image111.png"/><Relationship Id="rId10" Type="http://schemas.openxmlformats.org/officeDocument/2006/relationships/image" Target="../media/image114.png"/><Relationship Id="rId4" Type="http://schemas.openxmlformats.org/officeDocument/2006/relationships/image" Target="../media/image110.png"/><Relationship Id="rId9" Type="http://schemas.openxmlformats.org/officeDocument/2006/relationships/image" Target="../media/image106.emf"/></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82.xml"/><Relationship Id="rId1" Type="http://schemas.openxmlformats.org/officeDocument/2006/relationships/slideLayout" Target="../slideLayouts/slideLayout9.xml"/><Relationship Id="rId6" Type="http://schemas.openxmlformats.org/officeDocument/2006/relationships/image" Target="../media/image43.png"/><Relationship Id="rId5" Type="http://schemas.openxmlformats.org/officeDocument/2006/relationships/image" Target="../media/image116.svg"/><Relationship Id="rId4" Type="http://schemas.openxmlformats.org/officeDocument/2006/relationships/image" Target="../media/image115.png"/></Relationships>
</file>

<file path=ppt/slides/_rels/slide84.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83.xml"/><Relationship Id="rId1" Type="http://schemas.openxmlformats.org/officeDocument/2006/relationships/slideLayout" Target="../slideLayouts/slideLayout9.xml"/><Relationship Id="rId6" Type="http://schemas.openxmlformats.org/officeDocument/2006/relationships/image" Target="../media/image117.png"/><Relationship Id="rId5" Type="http://schemas.openxmlformats.org/officeDocument/2006/relationships/image" Target="../media/image116.svg"/><Relationship Id="rId4" Type="http://schemas.openxmlformats.org/officeDocument/2006/relationships/image" Target="../media/image115.png"/></Relationships>
</file>

<file path=ppt/slides/_rels/slide85.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84.xml"/><Relationship Id="rId1" Type="http://schemas.openxmlformats.org/officeDocument/2006/relationships/slideLayout" Target="../slideLayouts/slideLayout9.xml"/><Relationship Id="rId5" Type="http://schemas.openxmlformats.org/officeDocument/2006/relationships/image" Target="../media/image104.svg"/><Relationship Id="rId4" Type="http://schemas.openxmlformats.org/officeDocument/2006/relationships/image" Target="../media/image103.png"/></Relationships>
</file>

<file path=ppt/slides/_rels/slide86.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85.xml"/><Relationship Id="rId1" Type="http://schemas.openxmlformats.org/officeDocument/2006/relationships/slideLayout" Target="../slideLayouts/slideLayout9.xml"/><Relationship Id="rId4" Type="http://schemas.openxmlformats.org/officeDocument/2006/relationships/image" Target="../media/image74.png"/></Relationships>
</file>

<file path=ppt/slides/_rels/slide87.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86.xml"/><Relationship Id="rId1" Type="http://schemas.openxmlformats.org/officeDocument/2006/relationships/slideLayout" Target="../slideLayouts/slideLayout9.xml"/><Relationship Id="rId4" Type="http://schemas.openxmlformats.org/officeDocument/2006/relationships/image" Target="../media/image118.png"/></Relationships>
</file>

<file path=ppt/slides/_rels/slide88.xml.rels><?xml version="1.0" encoding="UTF-8" standalone="yes"?>
<Relationships xmlns="http://schemas.openxmlformats.org/package/2006/relationships"><Relationship Id="rId3" Type="http://schemas.openxmlformats.org/officeDocument/2006/relationships/image" Target="../media/image51.png"/><Relationship Id="rId7" Type="http://schemas.openxmlformats.org/officeDocument/2006/relationships/image" Target="../media/image55.svg"/><Relationship Id="rId2" Type="http://schemas.openxmlformats.org/officeDocument/2006/relationships/notesSlide" Target="../notesSlides/notesSlide87.xml"/><Relationship Id="rId1" Type="http://schemas.openxmlformats.org/officeDocument/2006/relationships/slideLayout" Target="../slideLayouts/slideLayout10.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8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88.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33.sv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0.xml"/><Relationship Id="rId1" Type="http://schemas.openxmlformats.org/officeDocument/2006/relationships/slideLayout" Target="../slideLayouts/slideLayout2.xml"/><Relationship Id="rId5" Type="http://schemas.openxmlformats.org/officeDocument/2006/relationships/image" Target="../media/image17.svg"/><Relationship Id="rId4" Type="http://schemas.openxmlformats.org/officeDocument/2006/relationships/image" Target="../media/image16.png"/></Relationships>
</file>

<file path=ppt/slides/_rels/slide92.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91.xml"/><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3" Type="http://schemas.openxmlformats.org/officeDocument/2006/relationships/image" Target="../media/image120.emf"/><Relationship Id="rId2" Type="http://schemas.openxmlformats.org/officeDocument/2006/relationships/notesSlide" Target="../notesSlides/notesSlide92.xml"/><Relationship Id="rId1" Type="http://schemas.openxmlformats.org/officeDocument/2006/relationships/slideLayout" Target="../slideLayouts/slideLayout5.xml"/><Relationship Id="rId5" Type="http://schemas.openxmlformats.org/officeDocument/2006/relationships/image" Target="../media/image122.emf"/><Relationship Id="rId4" Type="http://schemas.openxmlformats.org/officeDocument/2006/relationships/image" Target="../media/image121.emf"/></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94.xml"/><Relationship Id="rId1" Type="http://schemas.openxmlformats.org/officeDocument/2006/relationships/slideLayout" Target="../slideLayouts/slideLayout4.xml"/></Relationships>
</file>

<file path=ppt/slides/_rels/slide96.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95.xml"/><Relationship Id="rId1" Type="http://schemas.openxmlformats.org/officeDocument/2006/relationships/slideLayout" Target="../slideLayouts/slideLayout4.xml"/><Relationship Id="rId4" Type="http://schemas.openxmlformats.org/officeDocument/2006/relationships/image" Target="../media/image125.svg"/></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4.xml"/></Relationships>
</file>

<file path=ppt/slides/_rels/slide98.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97.xml"/><Relationship Id="rId1" Type="http://schemas.openxmlformats.org/officeDocument/2006/relationships/slideLayout" Target="../slideLayouts/slideLayout9.xml"/></Relationships>
</file>

<file path=ppt/slides/_rels/slide99.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98.xml"/><Relationship Id="rId1" Type="http://schemas.openxmlformats.org/officeDocument/2006/relationships/slideLayout" Target="../slideLayouts/slideLayout9.xml"/><Relationship Id="rId4" Type="http://schemas.openxmlformats.org/officeDocument/2006/relationships/image" Target="../media/image7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E95E1-FCCC-425D-93BD-AE3A6DF844CF}"/>
              </a:ext>
            </a:extLst>
          </p:cNvPr>
          <p:cNvSpPr>
            <a:spLocks noGrp="1"/>
          </p:cNvSpPr>
          <p:nvPr>
            <p:ph type="title"/>
          </p:nvPr>
        </p:nvSpPr>
        <p:spPr>
          <a:xfrm>
            <a:off x="274640" y="140494"/>
            <a:ext cx="11889564" cy="916534"/>
          </a:xfrm>
        </p:spPr>
        <p:txBody>
          <a:bodyPr/>
          <a:lstStyle/>
          <a:p>
            <a:r>
              <a:rPr lang="en-GB" dirty="0"/>
              <a:t>Module 1: </a:t>
            </a:r>
          </a:p>
        </p:txBody>
      </p:sp>
      <p:sp>
        <p:nvSpPr>
          <p:cNvPr id="4" name="Rectangle 3">
            <a:extLst>
              <a:ext uri="{FF2B5EF4-FFF2-40B4-BE49-F238E27FC236}">
                <a16:creationId xmlns:a16="http://schemas.microsoft.com/office/drawing/2014/main" id="{109137B3-9B9C-44EB-932F-9293072877D8}"/>
              </a:ext>
            </a:extLst>
          </p:cNvPr>
          <p:cNvSpPr/>
          <p:nvPr/>
        </p:nvSpPr>
        <p:spPr>
          <a:xfrm>
            <a:off x="150034" y="2502694"/>
            <a:ext cx="12164203" cy="2121222"/>
          </a:xfrm>
          <a:prstGeom prst="rect">
            <a:avLst/>
          </a:prstGeom>
        </p:spPr>
        <p:txBody>
          <a:bodyPr wrap="square">
            <a:spAutoFit/>
          </a:bodyPr>
          <a:lstStyle/>
          <a:p>
            <a:pPr lvl="0" defTabSz="931033">
              <a:defRPr/>
            </a:pPr>
            <a:r>
              <a:rPr lang="en-GB" sz="6592" dirty="0">
                <a:solidFill>
                  <a:srgbClr val="3C3C3C"/>
                </a:solidFill>
              </a:rPr>
              <a:t>Introduction to Azure Concepts and Core Azure Services</a:t>
            </a:r>
          </a:p>
        </p:txBody>
      </p:sp>
    </p:spTree>
    <p:extLst>
      <p:ext uri="{BB962C8B-B14F-4D97-AF65-F5344CB8AC3E}">
        <p14:creationId xmlns:p14="http://schemas.microsoft.com/office/powerpoint/2010/main" val="4222051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9CB73BB-2AA6-458F-9B0A-E987A051A35E}"/>
              </a:ext>
            </a:extLst>
          </p:cNvPr>
          <p:cNvSpPr>
            <a:spLocks noGrp="1"/>
          </p:cNvSpPr>
          <p:nvPr>
            <p:ph type="title"/>
          </p:nvPr>
        </p:nvSpPr>
        <p:spPr/>
        <p:txBody>
          <a:bodyPr/>
          <a:lstStyle/>
          <a:p>
            <a:r>
              <a:rPr lang="en-US" sz="4600" dirty="0"/>
              <a:t>Module 2: Outline</a:t>
            </a:r>
          </a:p>
        </p:txBody>
      </p:sp>
      <p:sp>
        <p:nvSpPr>
          <p:cNvPr id="2" name="Rectangle 1">
            <a:extLst>
              <a:ext uri="{FF2B5EF4-FFF2-40B4-BE49-F238E27FC236}">
                <a16:creationId xmlns:a16="http://schemas.microsoft.com/office/drawing/2014/main" id="{AAF12876-D394-44DD-ACFF-DA53207EA100}"/>
              </a:ext>
            </a:extLst>
          </p:cNvPr>
          <p:cNvSpPr/>
          <p:nvPr/>
        </p:nvSpPr>
        <p:spPr>
          <a:xfrm>
            <a:off x="427037" y="1283494"/>
            <a:ext cx="11506200" cy="1384995"/>
          </a:xfrm>
          <a:prstGeom prst="rect">
            <a:avLst/>
          </a:prstGeom>
        </p:spPr>
        <p:txBody>
          <a:bodyPr wrap="square">
            <a:spAutoFit/>
          </a:bodyPr>
          <a:lstStyle/>
          <a:p>
            <a:pPr marL="514350" indent="-514350">
              <a:buFont typeface="+mj-lt"/>
              <a:buAutoNum type="arabicParenR" startAt="9"/>
              <a:defRPr/>
            </a:pPr>
            <a:r>
              <a:rPr lang="en-GB" sz="2800" dirty="0">
                <a:solidFill>
                  <a:srgbClr val="3C3C3C"/>
                </a:solidFill>
                <a:latin typeface="Segoe UI"/>
              </a:rPr>
              <a:t>Understanding and Working with Azure Kubernetes Service</a:t>
            </a:r>
          </a:p>
          <a:p>
            <a:pPr marL="1275118" lvl="2" indent="-342900">
              <a:buFont typeface="Wingdings" panose="05000000000000000000" pitchFamily="2" charset="2"/>
              <a:buChar char="§"/>
              <a:defRPr/>
            </a:pPr>
            <a:r>
              <a:rPr lang="en-GB" sz="2800" dirty="0">
                <a:solidFill>
                  <a:srgbClr val="3C3C3C"/>
                </a:solidFill>
              </a:rPr>
              <a:t>Demo: Creating and Exploring Azure Kubernetes Service </a:t>
            </a:r>
          </a:p>
          <a:p>
            <a:pPr marL="1275118" lvl="2" indent="-342900">
              <a:buFont typeface="Wingdings" panose="05000000000000000000" pitchFamily="2" charset="2"/>
              <a:buChar char="§"/>
              <a:defRPr/>
            </a:pPr>
            <a:r>
              <a:rPr lang="en-GB" sz="2800" dirty="0">
                <a:solidFill>
                  <a:srgbClr val="3C3C3C"/>
                </a:solidFill>
              </a:rPr>
              <a:t>Demo: Deploying Azure Kubernetes Service from Azure DevOps</a:t>
            </a:r>
            <a:endParaRPr kumimoji="0" lang="en-GB" sz="2800" b="0" i="0" u="none" strike="noStrike" kern="1200" cap="none" spc="0" normalizeH="0" baseline="0" noProof="0" dirty="0">
              <a:ln>
                <a:noFill/>
              </a:ln>
              <a:solidFill>
                <a:srgbClr val="3C3C3C"/>
              </a:solidFill>
              <a:effectLst/>
              <a:uLnTx/>
              <a:uFillTx/>
              <a:latin typeface="Segoe UI"/>
              <a:ea typeface="+mn-ea"/>
              <a:cs typeface="+mn-cs"/>
            </a:endParaRPr>
          </a:p>
        </p:txBody>
      </p:sp>
    </p:spTree>
    <p:extLst>
      <p:ext uri="{BB962C8B-B14F-4D97-AF65-F5344CB8AC3E}">
        <p14:creationId xmlns:p14="http://schemas.microsoft.com/office/powerpoint/2010/main" val="292460008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p:cNvGrpSpPr/>
          <p:nvPr/>
        </p:nvGrpSpPr>
        <p:grpSpPr>
          <a:xfrm>
            <a:off x="377870" y="4193421"/>
            <a:ext cx="7315018" cy="465773"/>
            <a:chOff x="363124" y="3893821"/>
            <a:chExt cx="7180386" cy="457200"/>
          </a:xfrm>
        </p:grpSpPr>
        <p:sp>
          <p:nvSpPr>
            <p:cNvPr id="27" name="Text Placeholder 5">
              <a:extLst>
                <a:ext uri="{FF2B5EF4-FFF2-40B4-BE49-F238E27FC236}">
                  <a16:creationId xmlns:a16="http://schemas.microsoft.com/office/drawing/2014/main" id="{7681AB3B-6AA6-494D-9089-90763CEF72B2}"/>
                </a:ext>
              </a:extLst>
            </p:cNvPr>
            <p:cNvSpPr txBox="1">
              <a:spLocks/>
            </p:cNvSpPr>
            <p:nvPr/>
          </p:nvSpPr>
          <p:spPr>
            <a:xfrm>
              <a:off x="820324" y="3917079"/>
              <a:ext cx="6723186" cy="410685"/>
            </a:xfrm>
            <a:prstGeom prst="rect">
              <a:avLst/>
            </a:prstGeom>
          </p:spPr>
          <p:txBody>
            <a:bodyPr/>
            <a:lstStyle>
              <a:lvl1pPr marL="232898" marR="0" indent="-232898"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3"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65795" marR="0" indent="-232898"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38" kern="1200" spc="0" baseline="0">
                  <a:gradFill>
                    <a:gsLst>
                      <a:gs pos="1250">
                        <a:schemeClr val="tx1"/>
                      </a:gs>
                      <a:gs pos="100000">
                        <a:schemeClr val="tx1"/>
                      </a:gs>
                    </a:gsLst>
                    <a:lin ang="5400000" scaled="0"/>
                  </a:gradFill>
                  <a:latin typeface="+mn-lt"/>
                  <a:ea typeface="+mn-ea"/>
                  <a:cs typeface="+mn-cs"/>
                </a:defRPr>
              </a:lvl2pPr>
              <a:lvl3pPr marL="669581" marR="0" indent="-203785"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0" kern="1200" spc="0" baseline="0">
                  <a:gradFill>
                    <a:gsLst>
                      <a:gs pos="1250">
                        <a:schemeClr val="tx1"/>
                      </a:gs>
                      <a:gs pos="100000">
                        <a:schemeClr val="tx1"/>
                      </a:gs>
                    </a:gsLst>
                    <a:lin ang="5400000" scaled="0"/>
                  </a:gradFill>
                  <a:latin typeface="+mn-lt"/>
                  <a:ea typeface="+mn-ea"/>
                  <a:cs typeface="+mn-cs"/>
                </a:defRPr>
              </a:lvl3pPr>
              <a:lvl4pPr marL="858811" marR="0" indent="-184377"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6" kern="1200" spc="0" baseline="0">
                  <a:gradFill>
                    <a:gsLst>
                      <a:gs pos="1250">
                        <a:schemeClr val="tx1"/>
                      </a:gs>
                      <a:gs pos="100000">
                        <a:schemeClr val="tx1"/>
                      </a:gs>
                    </a:gsLst>
                    <a:lin ang="5400000" scaled="0"/>
                  </a:gradFill>
                  <a:latin typeface="+mn-lt"/>
                  <a:ea typeface="+mn-ea"/>
                  <a:cs typeface="+mn-cs"/>
                </a:defRPr>
              </a:lvl4pPr>
              <a:lvl5pPr marL="1043188" marR="0" indent="-171439"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6" kern="1200" spc="0" baseline="0">
                  <a:gradFill>
                    <a:gsLst>
                      <a:gs pos="1250">
                        <a:schemeClr val="tx1"/>
                      </a:gs>
                      <a:gs pos="100000">
                        <a:schemeClr val="tx1"/>
                      </a:gs>
                    </a:gsLst>
                    <a:lin ang="5400000" scaled="0"/>
                  </a:gradFill>
                  <a:latin typeface="+mn-lt"/>
                  <a:ea typeface="+mn-ea"/>
                  <a:cs typeface="+mn-cs"/>
                </a:defRPr>
              </a:lvl5pPr>
              <a:lvl6pPr marL="2613263"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6pPr>
              <a:lvl7pPr marL="3088403"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7pPr>
              <a:lvl8pPr marL="3563541"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8pPr>
              <a:lvl9pPr marL="4038681"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9pPr>
            </a:lstStyle>
            <a:p>
              <a:pPr marL="0" marR="0" lvl="0" indent="0" algn="l" defTabSz="949071"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697" b="0" i="0" u="none" strike="noStrike" kern="1200" cap="none" spc="0" normalizeH="0" baseline="0" noProof="0" dirty="0">
                  <a:ln>
                    <a:noFill/>
                  </a:ln>
                  <a:solidFill>
                    <a:srgbClr val="74B230"/>
                  </a:solidFill>
                  <a:effectLst/>
                  <a:uLnTx/>
                  <a:uFillTx/>
                  <a:latin typeface="Segoe UI Semilight" panose="020B0402040204020203" pitchFamily="34" charset="0"/>
                  <a:ea typeface="+mn-ea"/>
                  <a:cs typeface="Segoe UI Semilight" panose="020B0402040204020203" pitchFamily="34" charset="0"/>
                </a:rPr>
                <a:t>………….. is a browser-based shell experience to manage and develop Azure resources.</a:t>
              </a:r>
            </a:p>
          </p:txBody>
        </p:sp>
        <p:pic>
          <p:nvPicPr>
            <p:cNvPr id="37" name="Picture 36"/>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63124" y="3893821"/>
              <a:ext cx="457200" cy="457200"/>
            </a:xfrm>
            <a:prstGeom prst="rect">
              <a:avLst/>
            </a:prstGeom>
          </p:spPr>
        </p:pic>
      </p:grpSp>
      <p:grpSp>
        <p:nvGrpSpPr>
          <p:cNvPr id="14" name="Group 13"/>
          <p:cNvGrpSpPr/>
          <p:nvPr/>
        </p:nvGrpSpPr>
        <p:grpSpPr>
          <a:xfrm>
            <a:off x="377870" y="1267033"/>
            <a:ext cx="7315018" cy="465773"/>
            <a:chOff x="363124" y="1421482"/>
            <a:chExt cx="7180386" cy="457200"/>
          </a:xfrm>
        </p:grpSpPr>
        <p:sp>
          <p:nvSpPr>
            <p:cNvPr id="4" name="Text Placeholder 5">
              <a:extLst>
                <a:ext uri="{FF2B5EF4-FFF2-40B4-BE49-F238E27FC236}">
                  <a16:creationId xmlns:a16="http://schemas.microsoft.com/office/drawing/2014/main" id="{7681AB3B-6AA6-494D-9089-90763CEF72B2}"/>
                </a:ext>
              </a:extLst>
            </p:cNvPr>
            <p:cNvSpPr txBox="1">
              <a:spLocks/>
            </p:cNvSpPr>
            <p:nvPr/>
          </p:nvSpPr>
          <p:spPr>
            <a:xfrm>
              <a:off x="820324" y="1444740"/>
              <a:ext cx="6723186" cy="410685"/>
            </a:xfrm>
            <a:prstGeom prst="rect">
              <a:avLst/>
            </a:prstGeom>
          </p:spPr>
          <p:txBody>
            <a:bodyPr/>
            <a:lstStyle>
              <a:lvl1pPr marL="232898" marR="0" indent="-232898"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3"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65795" marR="0" indent="-232898"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38" kern="1200" spc="0" baseline="0">
                  <a:gradFill>
                    <a:gsLst>
                      <a:gs pos="1250">
                        <a:schemeClr val="tx1"/>
                      </a:gs>
                      <a:gs pos="100000">
                        <a:schemeClr val="tx1"/>
                      </a:gs>
                    </a:gsLst>
                    <a:lin ang="5400000" scaled="0"/>
                  </a:gradFill>
                  <a:latin typeface="+mn-lt"/>
                  <a:ea typeface="+mn-ea"/>
                  <a:cs typeface="+mn-cs"/>
                </a:defRPr>
              </a:lvl2pPr>
              <a:lvl3pPr marL="669581" marR="0" indent="-203785"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0" kern="1200" spc="0" baseline="0">
                  <a:gradFill>
                    <a:gsLst>
                      <a:gs pos="1250">
                        <a:schemeClr val="tx1"/>
                      </a:gs>
                      <a:gs pos="100000">
                        <a:schemeClr val="tx1"/>
                      </a:gs>
                    </a:gsLst>
                    <a:lin ang="5400000" scaled="0"/>
                  </a:gradFill>
                  <a:latin typeface="+mn-lt"/>
                  <a:ea typeface="+mn-ea"/>
                  <a:cs typeface="+mn-cs"/>
                </a:defRPr>
              </a:lvl3pPr>
              <a:lvl4pPr marL="858811" marR="0" indent="-184377"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6" kern="1200" spc="0" baseline="0">
                  <a:gradFill>
                    <a:gsLst>
                      <a:gs pos="1250">
                        <a:schemeClr val="tx1"/>
                      </a:gs>
                      <a:gs pos="100000">
                        <a:schemeClr val="tx1"/>
                      </a:gs>
                    </a:gsLst>
                    <a:lin ang="5400000" scaled="0"/>
                  </a:gradFill>
                  <a:latin typeface="+mn-lt"/>
                  <a:ea typeface="+mn-ea"/>
                  <a:cs typeface="+mn-cs"/>
                </a:defRPr>
              </a:lvl4pPr>
              <a:lvl5pPr marL="1043188" marR="0" indent="-171439"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6" kern="1200" spc="0" baseline="0">
                  <a:gradFill>
                    <a:gsLst>
                      <a:gs pos="1250">
                        <a:schemeClr val="tx1"/>
                      </a:gs>
                      <a:gs pos="100000">
                        <a:schemeClr val="tx1"/>
                      </a:gs>
                    </a:gsLst>
                    <a:lin ang="5400000" scaled="0"/>
                  </a:gradFill>
                  <a:latin typeface="+mn-lt"/>
                  <a:ea typeface="+mn-ea"/>
                  <a:cs typeface="+mn-cs"/>
                </a:defRPr>
              </a:lvl5pPr>
              <a:lvl6pPr marL="2613263"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6pPr>
              <a:lvl7pPr marL="3088403"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7pPr>
              <a:lvl8pPr marL="3563541"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8pPr>
              <a:lvl9pPr marL="4038681"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9pPr>
            </a:lstStyle>
            <a:p>
              <a:pPr marL="0" marR="0" lvl="0" indent="0" algn="l" defTabSz="949071"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GB" sz="2697" b="0" i="0" u="none" strike="noStrike" kern="1200" cap="none" spc="0" normalizeH="0" baseline="0" noProof="0" dirty="0">
                  <a:ln>
                    <a:noFill/>
                  </a:ln>
                  <a:solidFill>
                    <a:srgbClr val="74B230"/>
                  </a:solidFill>
                  <a:effectLst/>
                  <a:uLnTx/>
                  <a:uFillTx/>
                  <a:latin typeface="Segoe UI Semilight" panose="020B0402040204020203" pitchFamily="34" charset="0"/>
                  <a:ea typeface="+mn-ea"/>
                  <a:cs typeface="Segoe UI Semilight" panose="020B0402040204020203" pitchFamily="34" charset="0"/>
                </a:rPr>
                <a:t>…………… is a </a:t>
              </a:r>
              <a:r>
                <a:rPr kumimoji="0" lang="en-US" sz="2697" b="0" i="0" u="none" strike="noStrike" kern="1200" cap="none" spc="0" normalizeH="0" baseline="0" noProof="0" dirty="0">
                  <a:ln>
                    <a:noFill/>
                  </a:ln>
                  <a:solidFill>
                    <a:srgbClr val="74B230"/>
                  </a:solidFill>
                  <a:effectLst/>
                  <a:uLnTx/>
                  <a:uFillTx/>
                  <a:latin typeface="Segoe UI Semilight" panose="020B0402040204020203" pitchFamily="34" charset="0"/>
                  <a:ea typeface="+mn-ea"/>
                  <a:cs typeface="Segoe UI Semilight" panose="020B0402040204020203" pitchFamily="34" charset="0"/>
                </a:rPr>
                <a:t>JSON file that defines one or more resources to deploy to a resource group, subscription or tenant.</a:t>
              </a:r>
              <a:r>
                <a:rPr kumimoji="0" lang="en-GB" sz="2697" b="0" i="0" u="none" strike="noStrike" kern="1200" cap="none" spc="0" normalizeH="0" baseline="0" noProof="0" dirty="0">
                  <a:ln>
                    <a:noFill/>
                  </a:ln>
                  <a:solidFill>
                    <a:srgbClr val="74B230"/>
                  </a:solidFill>
                  <a:effectLst/>
                  <a:uLnTx/>
                  <a:uFillTx/>
                  <a:latin typeface="Segoe UI Semilight" panose="020B0402040204020203" pitchFamily="34" charset="0"/>
                  <a:ea typeface="+mn-ea"/>
                  <a:cs typeface="Segoe UI Semilight" panose="020B0402040204020203" pitchFamily="34" charset="0"/>
                </a:rPr>
                <a:t>  </a:t>
              </a:r>
              <a:endParaRPr kumimoji="0" lang="en-US" sz="2697" b="0" i="0" u="none" strike="noStrike" kern="1200" cap="none" spc="0" normalizeH="0" baseline="0" noProof="0" dirty="0">
                <a:ln>
                  <a:noFill/>
                </a:ln>
                <a:solidFill>
                  <a:srgbClr val="74B230"/>
                </a:solidFill>
                <a:effectLst/>
                <a:uLnTx/>
                <a:uFillTx/>
                <a:latin typeface="Segoe UI"/>
                <a:ea typeface="+mn-ea"/>
                <a:cs typeface="Segoe UI" panose="020B0502040204020203" pitchFamily="34" charset="0"/>
              </a:endParaRPr>
            </a:p>
          </p:txBody>
        </p:sp>
        <p:pic>
          <p:nvPicPr>
            <p:cNvPr id="5" name="Picture 4"/>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63124" y="1421482"/>
              <a:ext cx="457200" cy="457200"/>
            </a:xfrm>
            <a:prstGeom prst="rect">
              <a:avLst/>
            </a:prstGeom>
          </p:spPr>
        </p:pic>
      </p:grpSp>
      <p:sp>
        <p:nvSpPr>
          <p:cNvPr id="2" name="Title 24">
            <a:extLst>
              <a:ext uri="{FF2B5EF4-FFF2-40B4-BE49-F238E27FC236}">
                <a16:creationId xmlns:a16="http://schemas.microsoft.com/office/drawing/2014/main" id="{3F2CED08-3BD5-40E1-82CB-3CC3B3160CC7}"/>
              </a:ext>
            </a:extLst>
          </p:cNvPr>
          <p:cNvSpPr txBox="1">
            <a:spLocks/>
          </p:cNvSpPr>
          <p:nvPr/>
        </p:nvSpPr>
        <p:spPr>
          <a:xfrm>
            <a:off x="434430" y="145557"/>
            <a:ext cx="10246112" cy="751404"/>
          </a:xfrm>
          <a:prstGeom prst="rect">
            <a:avLst/>
          </a:prstGeom>
        </p:spPr>
        <p:txBody>
          <a:bodyPr vert="horz" wrap="square" lIns="0" tIns="0" rIns="0" bIns="0" rtlCol="0" anchor="t">
            <a:spAutoFit/>
          </a:bodyPr>
          <a:lstStyle>
            <a:lvl1pPr algn="l" defTabSz="950278" rtl="0" eaLnBrk="1" latinLnBrk="0" hangingPunct="1">
              <a:lnSpc>
                <a:spcPct val="100000"/>
              </a:lnSpc>
              <a:spcBef>
                <a:spcPct val="0"/>
              </a:spcBef>
              <a:buNone/>
              <a:defRPr lang="en-US" sz="3668" b="0" kern="1200" cap="none" spc="-51" baseline="0" dirty="0" smtClean="0">
                <a:ln w="3175">
                  <a:noFill/>
                </a:ln>
                <a:solidFill>
                  <a:schemeClr val="tx1"/>
                </a:solidFill>
                <a:effectLst/>
                <a:latin typeface="+mj-lt"/>
                <a:ea typeface="+mn-ea"/>
                <a:cs typeface="Segoe UI" pitchFamily="34" charset="0"/>
              </a:defRPr>
            </a:lvl1pPr>
          </a:lstStyle>
          <a:p>
            <a:pPr marL="0" marR="0" lvl="0" indent="0" algn="l" defTabSz="949071" rtl="0" eaLnBrk="1" fontAlgn="auto" latinLnBrk="0" hangingPunct="1">
              <a:lnSpc>
                <a:spcPct val="100000"/>
              </a:lnSpc>
              <a:spcBef>
                <a:spcPct val="0"/>
              </a:spcBef>
              <a:spcAft>
                <a:spcPts val="0"/>
              </a:spcAft>
              <a:buClrTx/>
              <a:buSzTx/>
              <a:buFontTx/>
              <a:buNone/>
              <a:tabLst/>
              <a:defRPr/>
            </a:pPr>
            <a:r>
              <a:rPr kumimoji="0" lang="en-GB" sz="4793" b="0" i="0" u="none" strike="noStrike" kern="1200" cap="none" spc="-102" normalizeH="0" baseline="0" noProof="0" dirty="0">
                <a:ln w="3175">
                  <a:noFill/>
                </a:ln>
                <a:solidFill>
                  <a:srgbClr val="FFFFFF"/>
                </a:solidFill>
                <a:effectLst/>
                <a:uLnTx/>
                <a:uFillTx/>
                <a:latin typeface="Segoe UI Light"/>
                <a:ea typeface="+mn-ea"/>
                <a:cs typeface="Segoe UI" pitchFamily="34" charset="0"/>
              </a:rPr>
              <a:t>Prepare for The Exam (Q/A)</a:t>
            </a:r>
          </a:p>
        </p:txBody>
      </p:sp>
      <p:grpSp>
        <p:nvGrpSpPr>
          <p:cNvPr id="6" name="Group 5"/>
          <p:cNvGrpSpPr/>
          <p:nvPr/>
        </p:nvGrpSpPr>
        <p:grpSpPr>
          <a:xfrm>
            <a:off x="863696" y="2755849"/>
            <a:ext cx="6521493" cy="381614"/>
            <a:chOff x="591724" y="2066929"/>
            <a:chExt cx="6401466" cy="374590"/>
          </a:xfrm>
        </p:grpSpPr>
        <p:sp>
          <p:nvSpPr>
            <p:cNvPr id="3" name="Rectangle 2">
              <a:extLst>
                <a:ext uri="{FF2B5EF4-FFF2-40B4-BE49-F238E27FC236}">
                  <a16:creationId xmlns:a16="http://schemas.microsoft.com/office/drawing/2014/main" id="{61C1D6BB-A14B-4E34-BE50-EA7B727453B9}"/>
                </a:ext>
              </a:extLst>
            </p:cNvPr>
            <p:cNvSpPr/>
            <p:nvPr/>
          </p:nvSpPr>
          <p:spPr>
            <a:xfrm>
              <a:off x="898746" y="2066929"/>
              <a:ext cx="6094444" cy="374590"/>
            </a:xfrm>
            <a:prstGeom prst="rect">
              <a:avLst/>
            </a:prstGeom>
          </p:spPr>
          <p:txBody>
            <a:bodyPr>
              <a:spAutoFit/>
            </a:bodyPr>
            <a:lstStyle/>
            <a:p>
              <a:pPr marL="0" marR="0" lvl="0" indent="0" algn="l" defTabSz="949071" rtl="0" eaLnBrk="1" fontAlgn="auto" latinLnBrk="0" hangingPunct="1">
                <a:lnSpc>
                  <a:spcPct val="100000"/>
                </a:lnSpc>
                <a:spcBef>
                  <a:spcPct val="20000"/>
                </a:spcBef>
                <a:spcAft>
                  <a:spcPts val="0"/>
                </a:spcAft>
                <a:buClrTx/>
                <a:buSzPct val="90000"/>
                <a:buFontTx/>
                <a:buNone/>
                <a:tabLst/>
                <a:defRPr/>
              </a:pPr>
              <a:r>
                <a:rPr kumimoji="0" lang="en-US" sz="1834"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Light"/>
                  <a:ea typeface="+mn-ea"/>
                  <a:cs typeface="Segoe UI" panose="020B0502040204020203" pitchFamily="34" charset="0"/>
                </a:rPr>
                <a:t>Resource Manager </a:t>
              </a:r>
              <a:r>
                <a:rPr kumimoji="0" lang="en-US" sz="1834" b="0" i="0" u="none" strike="noStrike" kern="1200" cap="none" spc="0" normalizeH="0" baseline="0" noProof="0" dirty="0" err="1">
                  <a:ln>
                    <a:noFill/>
                  </a:ln>
                  <a:gradFill>
                    <a:gsLst>
                      <a:gs pos="1250">
                        <a:srgbClr val="000000"/>
                      </a:gs>
                      <a:gs pos="100000">
                        <a:srgbClr val="000000"/>
                      </a:gs>
                    </a:gsLst>
                    <a:lin ang="5400000" scaled="0"/>
                  </a:gradFill>
                  <a:effectLst/>
                  <a:uLnTx/>
                  <a:uFillTx/>
                  <a:latin typeface="Segoe UI Light"/>
                  <a:ea typeface="+mn-ea"/>
                  <a:cs typeface="Segoe UI" panose="020B0502040204020203" pitchFamily="34" charset="0"/>
                </a:rPr>
                <a:t>Config</a:t>
              </a:r>
              <a:r>
                <a:rPr kumimoji="0" lang="en-US" sz="1834"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Light"/>
                  <a:ea typeface="+mn-ea"/>
                  <a:cs typeface="Segoe UI" panose="020B0502040204020203" pitchFamily="34" charset="0"/>
                </a:rPr>
                <a:t> File.</a:t>
              </a:r>
              <a:endParaRPr kumimoji="0" lang="en-GB" sz="1834"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Light"/>
                <a:ea typeface="+mn-ea"/>
                <a:cs typeface="Segoe UI" panose="020B0502040204020203" pitchFamily="34" charset="0"/>
              </a:endParaRPr>
            </a:p>
          </p:txBody>
        </p:sp>
        <p:pic>
          <p:nvPicPr>
            <p:cNvPr id="1028" name="Picture 4">
              <a:extLst>
                <a:ext uri="{FF2B5EF4-FFF2-40B4-BE49-F238E27FC236}">
                  <a16:creationId xmlns:a16="http://schemas.microsoft.com/office/drawing/2014/main" id="{66692DEA-3E3D-4E67-92B0-97BD98A3C97A}"/>
                </a:ext>
              </a:extLst>
            </p:cNvPr>
            <p:cNvPicPr>
              <a:picLocks noChangeAspect="1" noChangeArrowheads="1"/>
            </p:cNvPicPr>
            <p:nvPr/>
          </p:nvPicPr>
          <p:blipFill>
            <a:blip r:embed="rId4"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bwMode="auto">
            <a:xfrm>
              <a:off x="591724" y="2098084"/>
              <a:ext cx="274320" cy="27432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 name="Group 11"/>
          <p:cNvGrpSpPr/>
          <p:nvPr/>
        </p:nvGrpSpPr>
        <p:grpSpPr>
          <a:xfrm>
            <a:off x="863696" y="3571057"/>
            <a:ext cx="6521493" cy="381614"/>
            <a:chOff x="591724" y="3195906"/>
            <a:chExt cx="6401466" cy="374590"/>
          </a:xfrm>
        </p:grpSpPr>
        <p:pic>
          <p:nvPicPr>
            <p:cNvPr id="9" name="Picture 4">
              <a:extLst>
                <a:ext uri="{FF2B5EF4-FFF2-40B4-BE49-F238E27FC236}">
                  <a16:creationId xmlns:a16="http://schemas.microsoft.com/office/drawing/2014/main" id="{726841F6-1BA9-41D4-B360-5A8FAD8F6AF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591724" y="3227061"/>
              <a:ext cx="274320" cy="274320"/>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16825D88-376E-4AE4-A632-0165AE93C75E}"/>
                </a:ext>
              </a:extLst>
            </p:cNvPr>
            <p:cNvSpPr/>
            <p:nvPr/>
          </p:nvSpPr>
          <p:spPr>
            <a:xfrm>
              <a:off x="898746" y="3195906"/>
              <a:ext cx="6094444" cy="374590"/>
            </a:xfrm>
            <a:prstGeom prst="rect">
              <a:avLst/>
            </a:prstGeom>
          </p:spPr>
          <p:txBody>
            <a:bodyPr>
              <a:spAutoFit/>
            </a:bodyPr>
            <a:lstStyle/>
            <a:p>
              <a:pPr marL="0" marR="0" lvl="0" indent="0" algn="l" defTabSz="949071" rtl="0" eaLnBrk="1" fontAlgn="auto" latinLnBrk="0" hangingPunct="1">
                <a:lnSpc>
                  <a:spcPct val="100000"/>
                </a:lnSpc>
                <a:spcBef>
                  <a:spcPct val="20000"/>
                </a:spcBef>
                <a:spcAft>
                  <a:spcPts val="0"/>
                </a:spcAft>
                <a:buClrTx/>
                <a:buSzPct val="90000"/>
                <a:buFontTx/>
                <a:buNone/>
                <a:tabLst/>
                <a:defRPr/>
              </a:pPr>
              <a:r>
                <a:rPr kumimoji="0" lang="en-GB" sz="1834"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Light"/>
                  <a:ea typeface="+mn-ea"/>
                  <a:cs typeface="Segoe UI" panose="020B0502040204020203" pitchFamily="34" charset="0"/>
                </a:rPr>
                <a:t>Resource Manager Template.</a:t>
              </a:r>
            </a:p>
          </p:txBody>
        </p:sp>
      </p:grpSp>
      <p:grpSp>
        <p:nvGrpSpPr>
          <p:cNvPr id="7" name="Group 6"/>
          <p:cNvGrpSpPr/>
          <p:nvPr/>
        </p:nvGrpSpPr>
        <p:grpSpPr>
          <a:xfrm>
            <a:off x="863696" y="3163453"/>
            <a:ext cx="6521493" cy="381614"/>
            <a:chOff x="591724" y="2646903"/>
            <a:chExt cx="6401466" cy="374590"/>
          </a:xfrm>
        </p:grpSpPr>
        <p:pic>
          <p:nvPicPr>
            <p:cNvPr id="8" name="Picture 4">
              <a:extLst>
                <a:ext uri="{FF2B5EF4-FFF2-40B4-BE49-F238E27FC236}">
                  <a16:creationId xmlns:a16="http://schemas.microsoft.com/office/drawing/2014/main" id="{9314A6C5-B48F-45BA-99F8-F6648575F8E5}"/>
                </a:ext>
              </a:extLst>
            </p:cNvPr>
            <p:cNvPicPr>
              <a:picLocks noChangeAspect="1" noChangeArrowheads="1"/>
            </p:cNvPicPr>
            <p:nvPr/>
          </p:nvPicPr>
          <p:blipFill>
            <a:blip r:embed="rId4"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bwMode="auto">
            <a:xfrm>
              <a:off x="591724" y="2678058"/>
              <a:ext cx="274320" cy="27432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E3EE4DA4-7DC9-4F7C-B39A-356084AD8B9C}"/>
                </a:ext>
              </a:extLst>
            </p:cNvPr>
            <p:cNvSpPr/>
            <p:nvPr/>
          </p:nvSpPr>
          <p:spPr>
            <a:xfrm>
              <a:off x="898746" y="2646903"/>
              <a:ext cx="6094444" cy="374590"/>
            </a:xfrm>
            <a:prstGeom prst="rect">
              <a:avLst/>
            </a:prstGeom>
          </p:spPr>
          <p:txBody>
            <a:bodyPr>
              <a:spAutoFit/>
            </a:bodyPr>
            <a:lstStyle/>
            <a:p>
              <a:pPr marL="0" marR="0" lvl="0" indent="0" algn="l" defTabSz="949071" rtl="0" eaLnBrk="1" fontAlgn="auto" latinLnBrk="0" hangingPunct="1">
                <a:lnSpc>
                  <a:spcPct val="100000"/>
                </a:lnSpc>
                <a:spcBef>
                  <a:spcPct val="20000"/>
                </a:spcBef>
                <a:spcAft>
                  <a:spcPts val="0"/>
                </a:spcAft>
                <a:buClrTx/>
                <a:buSzPct val="90000"/>
                <a:buFontTx/>
                <a:buNone/>
                <a:tabLst/>
                <a:defRPr/>
              </a:pPr>
              <a:r>
                <a:rPr kumimoji="0" lang="en-US" sz="1834"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Light"/>
                  <a:ea typeface="+mn-ea"/>
                  <a:cs typeface="Segoe UI" panose="020B0502040204020203" pitchFamily="34" charset="0"/>
                </a:rPr>
                <a:t>Resource Manager Settings File.</a:t>
              </a:r>
              <a:endParaRPr kumimoji="0" lang="en-GB" sz="1834"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Light"/>
                <a:ea typeface="+mn-ea"/>
                <a:cs typeface="Segoe UI" panose="020B0502040204020203" pitchFamily="34" charset="0"/>
              </a:endParaRPr>
            </a:p>
          </p:txBody>
        </p:sp>
      </p:grpSp>
      <p:cxnSp>
        <p:nvCxnSpPr>
          <p:cNvPr id="25" name="Straight Connector 24"/>
          <p:cNvCxnSpPr/>
          <p:nvPr/>
        </p:nvCxnSpPr>
        <p:spPr>
          <a:xfrm>
            <a:off x="8885237" y="1590725"/>
            <a:ext cx="0" cy="4732489"/>
          </a:xfrm>
          <a:prstGeom prst="line">
            <a:avLst/>
          </a:prstGeom>
          <a:ln w="50800">
            <a:solidFill>
              <a:srgbClr val="74B230"/>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18796" y="3564468"/>
            <a:ext cx="372618" cy="372618"/>
          </a:xfrm>
          <a:prstGeom prst="rect">
            <a:avLst/>
          </a:prstGeom>
        </p:spPr>
      </p:pic>
      <p:grpSp>
        <p:nvGrpSpPr>
          <p:cNvPr id="28" name="Group 27"/>
          <p:cNvGrpSpPr/>
          <p:nvPr/>
        </p:nvGrpSpPr>
        <p:grpSpPr>
          <a:xfrm>
            <a:off x="863696" y="5209098"/>
            <a:ext cx="6521493" cy="381614"/>
            <a:chOff x="591724" y="2066929"/>
            <a:chExt cx="6401466" cy="374590"/>
          </a:xfrm>
        </p:grpSpPr>
        <p:sp>
          <p:nvSpPr>
            <p:cNvPr id="29" name="Rectangle 28">
              <a:extLst>
                <a:ext uri="{FF2B5EF4-FFF2-40B4-BE49-F238E27FC236}">
                  <a16:creationId xmlns:a16="http://schemas.microsoft.com/office/drawing/2014/main" id="{61C1D6BB-A14B-4E34-BE50-EA7B727453B9}"/>
                </a:ext>
              </a:extLst>
            </p:cNvPr>
            <p:cNvSpPr/>
            <p:nvPr/>
          </p:nvSpPr>
          <p:spPr>
            <a:xfrm>
              <a:off x="898746" y="2066929"/>
              <a:ext cx="6094444" cy="374590"/>
            </a:xfrm>
            <a:prstGeom prst="rect">
              <a:avLst/>
            </a:prstGeom>
          </p:spPr>
          <p:txBody>
            <a:bodyPr>
              <a:spAutoFit/>
            </a:bodyPr>
            <a:lstStyle/>
            <a:p>
              <a:pPr marL="0" marR="0" lvl="0" indent="0" algn="l" defTabSz="949071" rtl="0" eaLnBrk="1" fontAlgn="auto" latinLnBrk="0" hangingPunct="1">
                <a:lnSpc>
                  <a:spcPct val="100000"/>
                </a:lnSpc>
                <a:spcBef>
                  <a:spcPct val="20000"/>
                </a:spcBef>
                <a:spcAft>
                  <a:spcPts val="0"/>
                </a:spcAft>
                <a:buClrTx/>
                <a:buSzPct val="90000"/>
                <a:buFontTx/>
                <a:buNone/>
                <a:tabLst/>
                <a:defRPr/>
              </a:pPr>
              <a:r>
                <a:rPr kumimoji="0" lang="en-US" sz="1834"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Light"/>
                  <a:ea typeface="+mn-ea"/>
                  <a:cs typeface="Segoe UI" panose="020B0502040204020203" pitchFamily="34" charset="0"/>
                </a:rPr>
                <a:t>Azure PowerShell.</a:t>
              </a:r>
              <a:endParaRPr kumimoji="0" lang="en-GB" sz="1834"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Light"/>
                <a:ea typeface="+mn-ea"/>
                <a:cs typeface="Segoe UI" panose="020B0502040204020203" pitchFamily="34" charset="0"/>
              </a:endParaRPr>
            </a:p>
          </p:txBody>
        </p:sp>
        <p:pic>
          <p:nvPicPr>
            <p:cNvPr id="30" name="Picture 4">
              <a:extLst>
                <a:ext uri="{FF2B5EF4-FFF2-40B4-BE49-F238E27FC236}">
                  <a16:creationId xmlns:a16="http://schemas.microsoft.com/office/drawing/2014/main" id="{66692DEA-3E3D-4E67-92B0-97BD98A3C97A}"/>
                </a:ext>
              </a:extLst>
            </p:cNvPr>
            <p:cNvPicPr>
              <a:picLocks noChangeAspect="1" noChangeArrowheads="1"/>
            </p:cNvPicPr>
            <p:nvPr/>
          </p:nvPicPr>
          <p:blipFill>
            <a:blip r:embed="rId4"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bwMode="auto">
            <a:xfrm>
              <a:off x="591724" y="2098084"/>
              <a:ext cx="274320" cy="27432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1" name="Group 30"/>
          <p:cNvGrpSpPr/>
          <p:nvPr/>
        </p:nvGrpSpPr>
        <p:grpSpPr>
          <a:xfrm>
            <a:off x="863696" y="5981583"/>
            <a:ext cx="6521493" cy="381614"/>
            <a:chOff x="591724" y="3195906"/>
            <a:chExt cx="6401466" cy="374590"/>
          </a:xfrm>
        </p:grpSpPr>
        <p:pic>
          <p:nvPicPr>
            <p:cNvPr id="32" name="Picture 4">
              <a:extLst>
                <a:ext uri="{FF2B5EF4-FFF2-40B4-BE49-F238E27FC236}">
                  <a16:creationId xmlns:a16="http://schemas.microsoft.com/office/drawing/2014/main" id="{726841F6-1BA9-41D4-B360-5A8FAD8F6AF4}"/>
                </a:ext>
              </a:extLst>
            </p:cNvPr>
            <p:cNvPicPr>
              <a:picLocks noChangeAspect="1" noChangeArrowheads="1"/>
            </p:cNvPicPr>
            <p:nvPr/>
          </p:nvPicPr>
          <p:blipFill>
            <a:blip r:embed="rId4"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bwMode="auto">
            <a:xfrm>
              <a:off x="591724" y="3227061"/>
              <a:ext cx="274320" cy="274320"/>
            </a:xfrm>
            <a:prstGeom prst="rect">
              <a:avLst/>
            </a:prstGeom>
            <a:noFill/>
            <a:extLst>
              <a:ext uri="{909E8E84-426E-40DD-AFC4-6F175D3DCCD1}">
                <a14:hiddenFill xmlns:a14="http://schemas.microsoft.com/office/drawing/2010/main">
                  <a:solidFill>
                    <a:srgbClr val="FFFFFF"/>
                  </a:solidFill>
                </a14:hiddenFill>
              </a:ext>
            </a:extLst>
          </p:spPr>
        </p:pic>
        <p:sp>
          <p:nvSpPr>
            <p:cNvPr id="33" name="Rectangle 32">
              <a:extLst>
                <a:ext uri="{FF2B5EF4-FFF2-40B4-BE49-F238E27FC236}">
                  <a16:creationId xmlns:a16="http://schemas.microsoft.com/office/drawing/2014/main" id="{16825D88-376E-4AE4-A632-0165AE93C75E}"/>
                </a:ext>
              </a:extLst>
            </p:cNvPr>
            <p:cNvSpPr/>
            <p:nvPr/>
          </p:nvSpPr>
          <p:spPr>
            <a:xfrm>
              <a:off x="898746" y="3195906"/>
              <a:ext cx="6094444" cy="374590"/>
            </a:xfrm>
            <a:prstGeom prst="rect">
              <a:avLst/>
            </a:prstGeom>
          </p:spPr>
          <p:txBody>
            <a:bodyPr>
              <a:spAutoFit/>
            </a:bodyPr>
            <a:lstStyle/>
            <a:p>
              <a:pPr marL="0" marR="0" lvl="0" indent="0" algn="l" defTabSz="949071" rtl="0" eaLnBrk="1" fontAlgn="auto" latinLnBrk="0" hangingPunct="1">
                <a:lnSpc>
                  <a:spcPct val="100000"/>
                </a:lnSpc>
                <a:spcBef>
                  <a:spcPct val="20000"/>
                </a:spcBef>
                <a:spcAft>
                  <a:spcPts val="0"/>
                </a:spcAft>
                <a:buClrTx/>
                <a:buSzPct val="90000"/>
                <a:buFontTx/>
                <a:buNone/>
                <a:tabLst/>
                <a:defRPr/>
              </a:pPr>
              <a:r>
                <a:rPr kumimoji="0" lang="en-US" sz="1834"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Light"/>
                  <a:ea typeface="+mn-ea"/>
                  <a:cs typeface="Segoe UI" panose="020B0502040204020203" pitchFamily="34" charset="0"/>
                </a:rPr>
                <a:t>Azure CLI.</a:t>
              </a:r>
            </a:p>
          </p:txBody>
        </p:sp>
      </p:grpSp>
      <p:grpSp>
        <p:nvGrpSpPr>
          <p:cNvPr id="34" name="Group 33"/>
          <p:cNvGrpSpPr/>
          <p:nvPr/>
        </p:nvGrpSpPr>
        <p:grpSpPr>
          <a:xfrm>
            <a:off x="863696" y="5599537"/>
            <a:ext cx="6521493" cy="381614"/>
            <a:chOff x="591724" y="2646903"/>
            <a:chExt cx="6401466" cy="374590"/>
          </a:xfrm>
        </p:grpSpPr>
        <p:pic>
          <p:nvPicPr>
            <p:cNvPr id="35" name="Picture 4">
              <a:extLst>
                <a:ext uri="{FF2B5EF4-FFF2-40B4-BE49-F238E27FC236}">
                  <a16:creationId xmlns:a16="http://schemas.microsoft.com/office/drawing/2014/main" id="{9314A6C5-B48F-45BA-99F8-F6648575F8E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591724" y="2678058"/>
              <a:ext cx="274320" cy="274320"/>
            </a:xfrm>
            <a:prstGeom prst="rect">
              <a:avLst/>
            </a:prstGeom>
            <a:noFill/>
            <a:extLst>
              <a:ext uri="{909E8E84-426E-40DD-AFC4-6F175D3DCCD1}">
                <a14:hiddenFill xmlns:a14="http://schemas.microsoft.com/office/drawing/2010/main">
                  <a:solidFill>
                    <a:srgbClr val="FFFFFF"/>
                  </a:solidFill>
                </a14:hiddenFill>
              </a:ext>
            </a:extLst>
          </p:spPr>
        </p:pic>
        <p:sp>
          <p:nvSpPr>
            <p:cNvPr id="36" name="Rectangle 35">
              <a:extLst>
                <a:ext uri="{FF2B5EF4-FFF2-40B4-BE49-F238E27FC236}">
                  <a16:creationId xmlns:a16="http://schemas.microsoft.com/office/drawing/2014/main" id="{E3EE4DA4-7DC9-4F7C-B39A-356084AD8B9C}"/>
                </a:ext>
              </a:extLst>
            </p:cNvPr>
            <p:cNvSpPr/>
            <p:nvPr/>
          </p:nvSpPr>
          <p:spPr>
            <a:xfrm>
              <a:off x="898746" y="2646903"/>
              <a:ext cx="6094444" cy="374590"/>
            </a:xfrm>
            <a:prstGeom prst="rect">
              <a:avLst/>
            </a:prstGeom>
          </p:spPr>
          <p:txBody>
            <a:bodyPr>
              <a:spAutoFit/>
            </a:bodyPr>
            <a:lstStyle/>
            <a:p>
              <a:pPr marL="0" marR="0" lvl="0" indent="0" algn="l" defTabSz="949071" rtl="0" eaLnBrk="1" fontAlgn="auto" latinLnBrk="0" hangingPunct="1">
                <a:lnSpc>
                  <a:spcPct val="100000"/>
                </a:lnSpc>
                <a:spcBef>
                  <a:spcPct val="20000"/>
                </a:spcBef>
                <a:spcAft>
                  <a:spcPts val="0"/>
                </a:spcAft>
                <a:buClrTx/>
                <a:buSzPct val="90000"/>
                <a:buFontTx/>
                <a:buNone/>
                <a:tabLst/>
                <a:defRPr/>
              </a:pPr>
              <a:r>
                <a:rPr kumimoji="0" lang="en-US" sz="1834"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Light"/>
                  <a:ea typeface="+mn-ea"/>
                  <a:cs typeface="Segoe UI" panose="020B0502040204020203" pitchFamily="34" charset="0"/>
                </a:rPr>
                <a:t>Azure Cloud Shell.</a:t>
              </a:r>
              <a:endParaRPr kumimoji="0" lang="en-GB" sz="1834"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Light"/>
                <a:ea typeface="+mn-ea"/>
                <a:cs typeface="Segoe UI" panose="020B0502040204020203" pitchFamily="34" charset="0"/>
              </a:endParaRPr>
            </a:p>
          </p:txBody>
        </p:sp>
      </p:grpSp>
      <p:pic>
        <p:nvPicPr>
          <p:cNvPr id="39" name="Picture 3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17119" y="5595830"/>
            <a:ext cx="372618" cy="372618"/>
          </a:xfrm>
          <a:prstGeom prst="rect">
            <a:avLst/>
          </a:prstGeom>
        </p:spPr>
      </p:pic>
      <p:pic>
        <p:nvPicPr>
          <p:cNvPr id="17" name="Graphic 16" descr="Questions">
            <a:extLst>
              <a:ext uri="{FF2B5EF4-FFF2-40B4-BE49-F238E27FC236}">
                <a16:creationId xmlns:a16="http://schemas.microsoft.com/office/drawing/2014/main" id="{E3C9F1B8-EEE8-4E8E-9AD4-08BB634878C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660982" y="2494456"/>
            <a:ext cx="2294238" cy="2294238"/>
          </a:xfrm>
          <a:prstGeom prst="rect">
            <a:avLst/>
          </a:prstGeom>
        </p:spPr>
      </p:pic>
    </p:spTree>
    <p:extLst>
      <p:ext uri="{BB962C8B-B14F-4D97-AF65-F5344CB8AC3E}">
        <p14:creationId xmlns:p14="http://schemas.microsoft.com/office/powerpoint/2010/main" val="8381504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up)">
                                      <p:cBhvr>
                                        <p:cTn id="7" dur="500"/>
                                        <p:tgtEl>
                                          <p:spTgt spid="25"/>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wipe(left)">
                                      <p:cBhvr>
                                        <p:cTn id="11" dur="500"/>
                                        <p:tgtEl>
                                          <p:spTgt spid="14"/>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left)">
                                      <p:cBhvr>
                                        <p:cTn id="15" dur="500"/>
                                        <p:tgtEl>
                                          <p:spTgt spid="6"/>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wipe(left)">
                                      <p:cBhvr>
                                        <p:cTn id="19" dur="500"/>
                                        <p:tgtEl>
                                          <p:spTgt spid="7"/>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wipe(left)">
                                      <p:cBhvr>
                                        <p:cTn id="23" dur="500"/>
                                        <p:tgtEl>
                                          <p:spTgt spid="12"/>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par>
                          <p:cTn id="29" fill="hold">
                            <p:stCondLst>
                              <p:cond delay="500"/>
                            </p:stCondLst>
                            <p:childTnLst>
                              <p:par>
                                <p:cTn id="30" presetID="22" presetClass="entr" presetSubtype="8" fill="hold" nodeType="after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wipe(left)">
                                      <p:cBhvr>
                                        <p:cTn id="32" dur="500"/>
                                        <p:tgtEl>
                                          <p:spTgt spid="15"/>
                                        </p:tgtEl>
                                      </p:cBhvr>
                                    </p:animEffect>
                                  </p:childTnLst>
                                </p:cTn>
                              </p:par>
                            </p:childTnLst>
                          </p:cTn>
                        </p:par>
                        <p:par>
                          <p:cTn id="33" fill="hold">
                            <p:stCondLst>
                              <p:cond delay="1000"/>
                            </p:stCondLst>
                            <p:childTnLst>
                              <p:par>
                                <p:cTn id="34" presetID="22" presetClass="entr" presetSubtype="8" fill="hold" nodeType="afterEffect">
                                  <p:stCondLst>
                                    <p:cond delay="0"/>
                                  </p:stCondLst>
                                  <p:childTnLst>
                                    <p:set>
                                      <p:cBhvr>
                                        <p:cTn id="35" dur="1" fill="hold">
                                          <p:stCondLst>
                                            <p:cond delay="0"/>
                                          </p:stCondLst>
                                        </p:cTn>
                                        <p:tgtEl>
                                          <p:spTgt spid="28"/>
                                        </p:tgtEl>
                                        <p:attrNameLst>
                                          <p:attrName>style.visibility</p:attrName>
                                        </p:attrNameLst>
                                      </p:cBhvr>
                                      <p:to>
                                        <p:strVal val="visible"/>
                                      </p:to>
                                    </p:set>
                                    <p:animEffect transition="in" filter="wipe(left)">
                                      <p:cBhvr>
                                        <p:cTn id="36" dur="500"/>
                                        <p:tgtEl>
                                          <p:spTgt spid="28"/>
                                        </p:tgtEl>
                                      </p:cBhvr>
                                    </p:animEffect>
                                  </p:childTnLst>
                                </p:cTn>
                              </p:par>
                            </p:childTnLst>
                          </p:cTn>
                        </p:par>
                        <p:par>
                          <p:cTn id="37" fill="hold">
                            <p:stCondLst>
                              <p:cond delay="1500"/>
                            </p:stCondLst>
                            <p:childTnLst>
                              <p:par>
                                <p:cTn id="38" presetID="22" presetClass="entr" presetSubtype="8" fill="hold" nodeType="afterEffect">
                                  <p:stCondLst>
                                    <p:cond delay="0"/>
                                  </p:stCondLst>
                                  <p:childTnLst>
                                    <p:set>
                                      <p:cBhvr>
                                        <p:cTn id="39" dur="1" fill="hold">
                                          <p:stCondLst>
                                            <p:cond delay="0"/>
                                          </p:stCondLst>
                                        </p:cTn>
                                        <p:tgtEl>
                                          <p:spTgt spid="34"/>
                                        </p:tgtEl>
                                        <p:attrNameLst>
                                          <p:attrName>style.visibility</p:attrName>
                                        </p:attrNameLst>
                                      </p:cBhvr>
                                      <p:to>
                                        <p:strVal val="visible"/>
                                      </p:to>
                                    </p:set>
                                    <p:animEffect transition="in" filter="wipe(left)">
                                      <p:cBhvr>
                                        <p:cTn id="40" dur="500"/>
                                        <p:tgtEl>
                                          <p:spTgt spid="34"/>
                                        </p:tgtEl>
                                      </p:cBhvr>
                                    </p:animEffect>
                                  </p:childTnLst>
                                </p:cTn>
                              </p:par>
                            </p:childTnLst>
                          </p:cTn>
                        </p:par>
                        <p:par>
                          <p:cTn id="41" fill="hold">
                            <p:stCondLst>
                              <p:cond delay="2000"/>
                            </p:stCondLst>
                            <p:childTnLst>
                              <p:par>
                                <p:cTn id="42" presetID="22" presetClass="entr" presetSubtype="8" fill="hold" nodeType="afterEffect">
                                  <p:stCondLst>
                                    <p:cond delay="0"/>
                                  </p:stCondLst>
                                  <p:childTnLst>
                                    <p:set>
                                      <p:cBhvr>
                                        <p:cTn id="43" dur="1" fill="hold">
                                          <p:stCondLst>
                                            <p:cond delay="0"/>
                                          </p:stCondLst>
                                        </p:cTn>
                                        <p:tgtEl>
                                          <p:spTgt spid="31"/>
                                        </p:tgtEl>
                                        <p:attrNameLst>
                                          <p:attrName>style.visibility</p:attrName>
                                        </p:attrNameLst>
                                      </p:cBhvr>
                                      <p:to>
                                        <p:strVal val="visible"/>
                                      </p:to>
                                    </p:set>
                                    <p:animEffect transition="in" filter="wipe(left)">
                                      <p:cBhvr>
                                        <p:cTn id="44" dur="500"/>
                                        <p:tgtEl>
                                          <p:spTgt spid="31"/>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39"/>
                                        </p:tgtEl>
                                        <p:attrNameLst>
                                          <p:attrName>style.visibility</p:attrName>
                                        </p:attrNameLst>
                                      </p:cBhvr>
                                      <p:to>
                                        <p:strVal val="visible"/>
                                      </p:to>
                                    </p:set>
                                    <p:animEffect transition="in" filter="fade">
                                      <p:cBhvr>
                                        <p:cTn id="49"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9CB73BB-2AA6-458F-9B0A-E987A051A35E}"/>
              </a:ext>
            </a:extLst>
          </p:cNvPr>
          <p:cNvSpPr>
            <a:spLocks noGrp="1"/>
          </p:cNvSpPr>
          <p:nvPr>
            <p:ph type="title"/>
          </p:nvPr>
        </p:nvSpPr>
        <p:spPr/>
        <p:txBody>
          <a:bodyPr/>
          <a:lstStyle/>
          <a:p>
            <a:pPr defTabSz="949071">
              <a:defRPr/>
            </a:pPr>
            <a:r>
              <a:rPr lang="en-GB" sz="4483" dirty="0">
                <a:solidFill>
                  <a:srgbClr val="FFFFFF"/>
                </a:solidFill>
              </a:rPr>
              <a:t>Summary</a:t>
            </a:r>
          </a:p>
        </p:txBody>
      </p:sp>
      <p:pic>
        <p:nvPicPr>
          <p:cNvPr id="10" name="Picture 9"/>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9418637" y="2121694"/>
            <a:ext cx="3088683" cy="3088683"/>
          </a:xfrm>
          <a:prstGeom prst="rect">
            <a:avLst/>
          </a:prstGeom>
        </p:spPr>
      </p:pic>
      <p:cxnSp>
        <p:nvCxnSpPr>
          <p:cNvPr id="16" name="Straight Connector 15"/>
          <p:cNvCxnSpPr/>
          <p:nvPr/>
        </p:nvCxnSpPr>
        <p:spPr>
          <a:xfrm>
            <a:off x="9382693" y="1590725"/>
            <a:ext cx="0" cy="4732489"/>
          </a:xfrm>
          <a:prstGeom prst="line">
            <a:avLst/>
          </a:prstGeom>
          <a:ln w="50800">
            <a:solidFill>
              <a:srgbClr val="74B23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274640" y="1214036"/>
            <a:ext cx="3765583" cy="507383"/>
          </a:xfrm>
          <a:prstGeom prst="rect">
            <a:avLst/>
          </a:prstGeom>
        </p:spPr>
        <p:txBody>
          <a:bodyPr wrap="none">
            <a:spAutoFit/>
          </a:bodyPr>
          <a:lstStyle/>
          <a:p>
            <a:pPr defTabSz="949071">
              <a:spcBef>
                <a:spcPct val="20000"/>
              </a:spcBef>
              <a:buSzPct val="90000"/>
              <a:defRPr/>
            </a:pPr>
            <a:r>
              <a:rPr lang="en-GB" sz="2697" dirty="0">
                <a:solidFill>
                  <a:srgbClr val="3C3C3C"/>
                </a:solidFill>
                <a:latin typeface="Segoe UI Semilight" panose="020B0402040204020203" pitchFamily="34" charset="0"/>
                <a:cs typeface="Segoe UI Semilight" panose="020B0402040204020203" pitchFamily="34" charset="0"/>
              </a:rPr>
              <a:t>This lesson has covered</a:t>
            </a:r>
          </a:p>
        </p:txBody>
      </p:sp>
      <p:sp>
        <p:nvSpPr>
          <p:cNvPr id="7" name="Text Placeholder 5">
            <a:extLst>
              <a:ext uri="{FF2B5EF4-FFF2-40B4-BE49-F238E27FC236}">
                <a16:creationId xmlns:a16="http://schemas.microsoft.com/office/drawing/2014/main" id="{7681AB3B-6AA6-494D-9089-90763CEF72B2}"/>
              </a:ext>
            </a:extLst>
          </p:cNvPr>
          <p:cNvSpPr txBox="1">
            <a:spLocks/>
          </p:cNvSpPr>
          <p:nvPr/>
        </p:nvSpPr>
        <p:spPr>
          <a:xfrm>
            <a:off x="429846" y="1783342"/>
            <a:ext cx="8683992" cy="4995074"/>
          </a:xfrm>
          <a:prstGeom prst="rect">
            <a:avLst/>
          </a:prstGeom>
        </p:spPr>
        <p:txBody>
          <a:bodyPr/>
          <a:lstStyle>
            <a:lvl1pPr marL="232898" marR="0" indent="-232898"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3"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65795" marR="0" indent="-232898"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38" kern="1200" spc="0" baseline="0">
                <a:gradFill>
                  <a:gsLst>
                    <a:gs pos="1250">
                      <a:schemeClr val="tx1"/>
                    </a:gs>
                    <a:gs pos="100000">
                      <a:schemeClr val="tx1"/>
                    </a:gs>
                  </a:gsLst>
                  <a:lin ang="5400000" scaled="0"/>
                </a:gradFill>
                <a:latin typeface="+mn-lt"/>
                <a:ea typeface="+mn-ea"/>
                <a:cs typeface="+mn-cs"/>
              </a:defRPr>
            </a:lvl2pPr>
            <a:lvl3pPr marL="669581" marR="0" indent="-203785"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0" kern="1200" spc="0" baseline="0">
                <a:gradFill>
                  <a:gsLst>
                    <a:gs pos="1250">
                      <a:schemeClr val="tx1"/>
                    </a:gs>
                    <a:gs pos="100000">
                      <a:schemeClr val="tx1"/>
                    </a:gs>
                  </a:gsLst>
                  <a:lin ang="5400000" scaled="0"/>
                </a:gradFill>
                <a:latin typeface="+mn-lt"/>
                <a:ea typeface="+mn-ea"/>
                <a:cs typeface="+mn-cs"/>
              </a:defRPr>
            </a:lvl3pPr>
            <a:lvl4pPr marL="858811" marR="0" indent="-184377"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6" kern="1200" spc="0" baseline="0">
                <a:gradFill>
                  <a:gsLst>
                    <a:gs pos="1250">
                      <a:schemeClr val="tx1"/>
                    </a:gs>
                    <a:gs pos="100000">
                      <a:schemeClr val="tx1"/>
                    </a:gs>
                  </a:gsLst>
                  <a:lin ang="5400000" scaled="0"/>
                </a:gradFill>
                <a:latin typeface="+mn-lt"/>
                <a:ea typeface="+mn-ea"/>
                <a:cs typeface="+mn-cs"/>
              </a:defRPr>
            </a:lvl4pPr>
            <a:lvl5pPr marL="1043188" marR="0" indent="-171439"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6" kern="1200" spc="0" baseline="0">
                <a:gradFill>
                  <a:gsLst>
                    <a:gs pos="1250">
                      <a:schemeClr val="tx1"/>
                    </a:gs>
                    <a:gs pos="100000">
                      <a:schemeClr val="tx1"/>
                    </a:gs>
                  </a:gsLst>
                  <a:lin ang="5400000" scaled="0"/>
                </a:gradFill>
                <a:latin typeface="+mn-lt"/>
                <a:ea typeface="+mn-ea"/>
                <a:cs typeface="+mn-cs"/>
              </a:defRPr>
            </a:lvl5pPr>
            <a:lvl6pPr marL="2613263"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6pPr>
            <a:lvl7pPr marL="3088403"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7pPr>
            <a:lvl8pPr marL="3563541"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8pPr>
            <a:lvl9pPr marL="4038681"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9pPr>
          </a:lstStyle>
          <a:p>
            <a:pPr defTabSz="949071">
              <a:buBlip>
                <a:blip r:embed="rId5"/>
              </a:buBlip>
              <a:defRPr/>
            </a:pPr>
            <a:r>
              <a:rPr lang="en-GB" sz="2038" dirty="0">
                <a:gradFill>
                  <a:gsLst>
                    <a:gs pos="1250">
                      <a:srgbClr val="000000"/>
                    </a:gs>
                    <a:gs pos="100000">
                      <a:srgbClr val="000000"/>
                    </a:gs>
                  </a:gsLst>
                  <a:lin ang="5400000" scaled="0"/>
                </a:gradFill>
                <a:latin typeface="Segoe UI Light"/>
              </a:rPr>
              <a:t>Azure Container Instances (ACI)</a:t>
            </a:r>
          </a:p>
          <a:p>
            <a:pPr defTabSz="949071">
              <a:buBlip>
                <a:blip r:embed="rId5"/>
              </a:buBlip>
              <a:defRPr/>
            </a:pPr>
            <a:r>
              <a:rPr lang="en-GB" sz="2038" dirty="0">
                <a:gradFill>
                  <a:gsLst>
                    <a:gs pos="1250">
                      <a:srgbClr val="000000"/>
                    </a:gs>
                    <a:gs pos="100000">
                      <a:srgbClr val="000000"/>
                    </a:gs>
                  </a:gsLst>
                  <a:lin ang="5400000" scaled="0"/>
                </a:gradFill>
                <a:latin typeface="Segoe UI Light"/>
              </a:rPr>
              <a:t>Create an Instance Using the Azure CLI</a:t>
            </a:r>
          </a:p>
          <a:p>
            <a:pPr defTabSz="949071">
              <a:buBlip>
                <a:blip r:embed="rId5"/>
              </a:buBlip>
              <a:defRPr/>
            </a:pPr>
            <a:r>
              <a:rPr lang="en-GB" sz="2038" dirty="0">
                <a:gradFill>
                  <a:gsLst>
                    <a:gs pos="1250">
                      <a:srgbClr val="000000"/>
                    </a:gs>
                    <a:gs pos="100000">
                      <a:srgbClr val="000000"/>
                    </a:gs>
                  </a:gsLst>
                  <a:lin ang="5400000" scaled="0"/>
                </a:gradFill>
                <a:latin typeface="Segoe UI Light"/>
              </a:rPr>
              <a:t>Limitations of Azure Container Instances</a:t>
            </a:r>
          </a:p>
          <a:p>
            <a:pPr defTabSz="949071">
              <a:buBlip>
                <a:blip r:embed="rId5"/>
              </a:buBlip>
              <a:defRPr/>
            </a:pPr>
            <a:r>
              <a:rPr lang="en-GB" sz="2038" dirty="0">
                <a:gradFill>
                  <a:gsLst>
                    <a:gs pos="1250">
                      <a:srgbClr val="000000"/>
                    </a:gs>
                    <a:gs pos="100000">
                      <a:srgbClr val="000000"/>
                    </a:gs>
                  </a:gsLst>
                  <a:lin ang="5400000" scaled="0"/>
                </a:gradFill>
                <a:latin typeface="Segoe UI Light"/>
              </a:rPr>
              <a:t>Demo: Creating and Exploring Azure Container Instances</a:t>
            </a:r>
          </a:p>
          <a:p>
            <a:pPr defTabSz="949071">
              <a:buBlip>
                <a:blip r:embed="rId5"/>
              </a:buBlip>
              <a:defRPr/>
            </a:pPr>
            <a:r>
              <a:rPr lang="en-GB" sz="2038" dirty="0">
                <a:gradFill>
                  <a:gsLst>
                    <a:gs pos="1250">
                      <a:srgbClr val="000000"/>
                    </a:gs>
                    <a:gs pos="100000">
                      <a:srgbClr val="000000"/>
                    </a:gs>
                  </a:gsLst>
                  <a:lin ang="5400000" scaled="0"/>
                </a:gradFill>
                <a:latin typeface="Segoe UI Light"/>
              </a:rPr>
              <a:t>Demo: Creating and Exploring Azure Container Instances</a:t>
            </a:r>
          </a:p>
          <a:p>
            <a:pPr defTabSz="949071">
              <a:buBlip>
                <a:blip r:embed="rId5"/>
              </a:buBlip>
              <a:defRPr/>
            </a:pPr>
            <a:r>
              <a:rPr lang="en-US" sz="2038" dirty="0">
                <a:gradFill>
                  <a:gsLst>
                    <a:gs pos="1250">
                      <a:srgbClr val="000000"/>
                    </a:gs>
                    <a:gs pos="100000">
                      <a:srgbClr val="000000"/>
                    </a:gs>
                  </a:gsLst>
                  <a:lin ang="5400000" scaled="0"/>
                </a:gradFill>
                <a:latin typeface="Segoe UI Light"/>
              </a:rPr>
              <a:t>Prepare for The Exam (Q/A)</a:t>
            </a:r>
          </a:p>
          <a:p>
            <a:pPr marL="237276" indent="-237276" defTabSz="949071">
              <a:defRPr/>
            </a:pPr>
            <a:endParaRPr lang="en-US" sz="2697" dirty="0">
              <a:gradFill>
                <a:gsLst>
                  <a:gs pos="1250">
                    <a:srgbClr val="000000"/>
                  </a:gs>
                  <a:gs pos="100000">
                    <a:srgbClr val="000000"/>
                  </a:gs>
                </a:gsLst>
                <a:lin ang="5400000" scaled="0"/>
              </a:gradFill>
              <a:latin typeface="Segoe UI"/>
            </a:endParaRPr>
          </a:p>
        </p:txBody>
      </p:sp>
      <p:sp>
        <p:nvSpPr>
          <p:cNvPr id="8" name="Rectangle 7">
            <a:extLst>
              <a:ext uri="{FF2B5EF4-FFF2-40B4-BE49-F238E27FC236}">
                <a16:creationId xmlns:a16="http://schemas.microsoft.com/office/drawing/2014/main" id="{0241E856-DBF7-4226-B749-C9F4C08F7875}"/>
              </a:ext>
            </a:extLst>
          </p:cNvPr>
          <p:cNvSpPr/>
          <p:nvPr/>
        </p:nvSpPr>
        <p:spPr>
          <a:xfrm>
            <a:off x="393903" y="4407694"/>
            <a:ext cx="8491334" cy="1280351"/>
          </a:xfrm>
          <a:prstGeom prst="rect">
            <a:avLst/>
          </a:prstGeom>
        </p:spPr>
        <p:txBody>
          <a:bodyPr wrap="square">
            <a:spAutoFit/>
          </a:bodyPr>
          <a:lstStyle/>
          <a:p>
            <a:pPr defTabSz="949071">
              <a:spcBef>
                <a:spcPct val="20000"/>
              </a:spcBef>
              <a:buSzPct val="90000"/>
              <a:defRPr/>
            </a:pPr>
            <a:r>
              <a:rPr lang="en-GB" sz="2038" b="1" dirty="0">
                <a:solidFill>
                  <a:srgbClr val="74B230"/>
                </a:solidFill>
                <a:latin typeface="Segoe UI" panose="020B0502040204020203" pitchFamily="34" charset="0"/>
                <a:cs typeface="Segoe UI" panose="020B0502040204020203" pitchFamily="34" charset="0"/>
              </a:rPr>
              <a:t>Next Lesson:</a:t>
            </a:r>
          </a:p>
          <a:p>
            <a:pPr defTabSz="949071">
              <a:spcBef>
                <a:spcPct val="20000"/>
              </a:spcBef>
              <a:buSzPct val="90000"/>
              <a:defRPr/>
            </a:pPr>
            <a:r>
              <a:rPr lang="en-GB" sz="2038" b="1" dirty="0">
                <a:gradFill>
                  <a:gsLst>
                    <a:gs pos="1250">
                      <a:srgbClr val="000000"/>
                    </a:gs>
                    <a:gs pos="100000">
                      <a:srgbClr val="000000"/>
                    </a:gs>
                  </a:gsLst>
                  <a:lin ang="5400000" scaled="0"/>
                </a:gradFill>
                <a:latin typeface="Segoe UI Light"/>
                <a:cs typeface="Segoe UI" panose="020B0502040204020203" pitchFamily="34" charset="0"/>
              </a:rPr>
              <a:t>(8) Understanding and Working  with Azure Container Registry</a:t>
            </a:r>
          </a:p>
          <a:p>
            <a:pPr defTabSz="949071">
              <a:spcBef>
                <a:spcPct val="20000"/>
              </a:spcBef>
              <a:buSzPct val="90000"/>
              <a:defRPr/>
            </a:pPr>
            <a:r>
              <a:rPr lang="en-GB" sz="2697" dirty="0">
                <a:solidFill>
                  <a:srgbClr val="3C3C3C"/>
                </a:solidFill>
                <a:latin typeface="Segoe UI Semilight" panose="020B0402040204020203" pitchFamily="34" charset="0"/>
                <a:cs typeface="Segoe UI Semilight" panose="020B0402040204020203" pitchFamily="34" charset="0"/>
              </a:rPr>
              <a:t> </a:t>
            </a:r>
          </a:p>
        </p:txBody>
      </p:sp>
    </p:spTree>
    <p:extLst>
      <p:ext uri="{BB962C8B-B14F-4D97-AF65-F5344CB8AC3E}">
        <p14:creationId xmlns:p14="http://schemas.microsoft.com/office/powerpoint/2010/main" val="1546166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up)">
                                      <p:cBhvr>
                                        <p:cTn id="7" dur="500"/>
                                        <p:tgtEl>
                                          <p:spTgt spid="10"/>
                                        </p:tgtEl>
                                      </p:cBhvr>
                                    </p:animEffect>
                                  </p:childTnLst>
                                </p:cTn>
                              </p:par>
                              <p:par>
                                <p:cTn id="8" presetID="22" presetClass="entr" presetSubtype="1"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wipe(up)">
                                      <p:cBhvr>
                                        <p:cTn id="10" dur="500"/>
                                        <p:tgtEl>
                                          <p:spTgt spid="16"/>
                                        </p:tgtEl>
                                      </p:cBhvr>
                                    </p:animEffect>
                                  </p:childTnLst>
                                </p:cTn>
                              </p:par>
                            </p:childTnLst>
                          </p:cTn>
                        </p:par>
                        <p:par>
                          <p:cTn id="11" fill="hold">
                            <p:stCondLst>
                              <p:cond delay="500"/>
                            </p:stCondLst>
                            <p:childTnLst>
                              <p:par>
                                <p:cTn id="12" presetID="22" presetClass="entr" presetSubtype="8" fill="hold" grpId="0" nodeType="afterEffect">
                                  <p:stCondLst>
                                    <p:cond delay="0"/>
                                  </p:stCondLst>
                                  <p:childTnLst>
                                    <p:set>
                                      <p:cBhvr>
                                        <p:cTn id="13" dur="1" fill="hold">
                                          <p:stCondLst>
                                            <p:cond delay="0"/>
                                          </p:stCondLst>
                                        </p:cTn>
                                        <p:tgtEl>
                                          <p:spTgt spid="17"/>
                                        </p:tgtEl>
                                        <p:attrNameLst>
                                          <p:attrName>style.visibility</p:attrName>
                                        </p:attrNameLst>
                                      </p:cBhvr>
                                      <p:to>
                                        <p:strVal val="visible"/>
                                      </p:to>
                                    </p:set>
                                    <p:animEffect transition="in" filter="wipe(left)">
                                      <p:cBhvr>
                                        <p:cTn id="14" dur="500"/>
                                        <p:tgtEl>
                                          <p:spTgt spid="17"/>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nodeType="clickEffect">
                                  <p:stCondLst>
                                    <p:cond delay="0"/>
                                  </p:stCondLst>
                                  <p:childTnLst>
                                    <p:set>
                                      <p:cBhvr>
                                        <p:cTn id="18" dur="1" fill="hold">
                                          <p:stCondLst>
                                            <p:cond delay="0"/>
                                          </p:stCondLst>
                                        </p:cTn>
                                        <p:tgtEl>
                                          <p:spTgt spid="7">
                                            <p:txEl>
                                              <p:pRg st="0" end="0"/>
                                            </p:txEl>
                                          </p:spTgt>
                                        </p:tgtEl>
                                        <p:attrNameLst>
                                          <p:attrName>style.visibility</p:attrName>
                                        </p:attrNameLst>
                                      </p:cBhvr>
                                      <p:to>
                                        <p:strVal val="visible"/>
                                      </p:to>
                                    </p:set>
                                    <p:animEffect transition="in" filter="wipe(left)">
                                      <p:cBhvr>
                                        <p:cTn id="19" dur="500"/>
                                        <p:tgtEl>
                                          <p:spTgt spid="7">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nodeType="clickEffect">
                                  <p:stCondLst>
                                    <p:cond delay="0"/>
                                  </p:stCondLst>
                                  <p:childTnLst>
                                    <p:set>
                                      <p:cBhvr>
                                        <p:cTn id="23" dur="1" fill="hold">
                                          <p:stCondLst>
                                            <p:cond delay="0"/>
                                          </p:stCondLst>
                                        </p:cTn>
                                        <p:tgtEl>
                                          <p:spTgt spid="7">
                                            <p:txEl>
                                              <p:pRg st="1" end="1"/>
                                            </p:txEl>
                                          </p:spTgt>
                                        </p:tgtEl>
                                        <p:attrNameLst>
                                          <p:attrName>style.visibility</p:attrName>
                                        </p:attrNameLst>
                                      </p:cBhvr>
                                      <p:to>
                                        <p:strVal val="visible"/>
                                      </p:to>
                                    </p:set>
                                    <p:animEffect transition="in" filter="wipe(left)">
                                      <p:cBhvr>
                                        <p:cTn id="24" dur="500"/>
                                        <p:tgtEl>
                                          <p:spTgt spid="7">
                                            <p:txEl>
                                              <p:pRg st="1" end="1"/>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nodeType="clickEffect">
                                  <p:stCondLst>
                                    <p:cond delay="0"/>
                                  </p:stCondLst>
                                  <p:childTnLst>
                                    <p:set>
                                      <p:cBhvr>
                                        <p:cTn id="28" dur="1" fill="hold">
                                          <p:stCondLst>
                                            <p:cond delay="0"/>
                                          </p:stCondLst>
                                        </p:cTn>
                                        <p:tgtEl>
                                          <p:spTgt spid="7">
                                            <p:txEl>
                                              <p:pRg st="2" end="2"/>
                                            </p:txEl>
                                          </p:spTgt>
                                        </p:tgtEl>
                                        <p:attrNameLst>
                                          <p:attrName>style.visibility</p:attrName>
                                        </p:attrNameLst>
                                      </p:cBhvr>
                                      <p:to>
                                        <p:strVal val="visible"/>
                                      </p:to>
                                    </p:set>
                                    <p:animEffect transition="in" filter="wipe(left)">
                                      <p:cBhvr>
                                        <p:cTn id="29" dur="500"/>
                                        <p:tgtEl>
                                          <p:spTgt spid="7">
                                            <p:txEl>
                                              <p:pRg st="2" end="2"/>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nodeType="clickEffect">
                                  <p:stCondLst>
                                    <p:cond delay="0"/>
                                  </p:stCondLst>
                                  <p:childTnLst>
                                    <p:set>
                                      <p:cBhvr>
                                        <p:cTn id="33" dur="1" fill="hold">
                                          <p:stCondLst>
                                            <p:cond delay="0"/>
                                          </p:stCondLst>
                                        </p:cTn>
                                        <p:tgtEl>
                                          <p:spTgt spid="7">
                                            <p:txEl>
                                              <p:pRg st="3" end="3"/>
                                            </p:txEl>
                                          </p:spTgt>
                                        </p:tgtEl>
                                        <p:attrNameLst>
                                          <p:attrName>style.visibility</p:attrName>
                                        </p:attrNameLst>
                                      </p:cBhvr>
                                      <p:to>
                                        <p:strVal val="visible"/>
                                      </p:to>
                                    </p:set>
                                    <p:animEffect transition="in" filter="wipe(left)">
                                      <p:cBhvr>
                                        <p:cTn id="34" dur="500"/>
                                        <p:tgtEl>
                                          <p:spTgt spid="7">
                                            <p:txEl>
                                              <p:pRg st="3" end="3"/>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nodeType="clickEffect">
                                  <p:stCondLst>
                                    <p:cond delay="0"/>
                                  </p:stCondLst>
                                  <p:childTnLst>
                                    <p:set>
                                      <p:cBhvr>
                                        <p:cTn id="38" dur="1" fill="hold">
                                          <p:stCondLst>
                                            <p:cond delay="0"/>
                                          </p:stCondLst>
                                        </p:cTn>
                                        <p:tgtEl>
                                          <p:spTgt spid="7">
                                            <p:txEl>
                                              <p:pRg st="4" end="4"/>
                                            </p:txEl>
                                          </p:spTgt>
                                        </p:tgtEl>
                                        <p:attrNameLst>
                                          <p:attrName>style.visibility</p:attrName>
                                        </p:attrNameLst>
                                      </p:cBhvr>
                                      <p:to>
                                        <p:strVal val="visible"/>
                                      </p:to>
                                    </p:set>
                                    <p:animEffect transition="in" filter="wipe(left)">
                                      <p:cBhvr>
                                        <p:cTn id="39" dur="500"/>
                                        <p:tgtEl>
                                          <p:spTgt spid="7">
                                            <p:txEl>
                                              <p:pRg st="4" end="4"/>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nodeType="clickEffect">
                                  <p:stCondLst>
                                    <p:cond delay="0"/>
                                  </p:stCondLst>
                                  <p:childTnLst>
                                    <p:set>
                                      <p:cBhvr>
                                        <p:cTn id="43" dur="1" fill="hold">
                                          <p:stCondLst>
                                            <p:cond delay="0"/>
                                          </p:stCondLst>
                                        </p:cTn>
                                        <p:tgtEl>
                                          <p:spTgt spid="7">
                                            <p:txEl>
                                              <p:pRg st="5" end="5"/>
                                            </p:txEl>
                                          </p:spTgt>
                                        </p:tgtEl>
                                        <p:attrNameLst>
                                          <p:attrName>style.visibility</p:attrName>
                                        </p:attrNameLst>
                                      </p:cBhvr>
                                      <p:to>
                                        <p:strVal val="visible"/>
                                      </p:to>
                                    </p:set>
                                    <p:animEffect transition="in" filter="wipe(left)">
                                      <p:cBhvr>
                                        <p:cTn id="44" dur="500"/>
                                        <p:tgtEl>
                                          <p:spTgt spid="7">
                                            <p:txEl>
                                              <p:pRg st="5" end="5"/>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grpId="0" nodeType="clickEffect">
                                  <p:stCondLst>
                                    <p:cond delay="0"/>
                                  </p:stCondLst>
                                  <p:childTnLst>
                                    <p:set>
                                      <p:cBhvr>
                                        <p:cTn id="48" dur="1" fill="hold">
                                          <p:stCondLst>
                                            <p:cond delay="0"/>
                                          </p:stCondLst>
                                        </p:cTn>
                                        <p:tgtEl>
                                          <p:spTgt spid="8"/>
                                        </p:tgtEl>
                                        <p:attrNameLst>
                                          <p:attrName>style.visibility</p:attrName>
                                        </p:attrNameLst>
                                      </p:cBhvr>
                                      <p:to>
                                        <p:strVal val="visible"/>
                                      </p:to>
                                    </p:set>
                                    <p:animEffect transition="in" filter="wipe(left)">
                                      <p:cBhvr>
                                        <p:cTn id="4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8" grpId="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AF12876-D394-44DD-ACFF-DA53207EA100}"/>
              </a:ext>
            </a:extLst>
          </p:cNvPr>
          <p:cNvSpPr/>
          <p:nvPr/>
        </p:nvSpPr>
        <p:spPr>
          <a:xfrm>
            <a:off x="1036637" y="1893094"/>
            <a:ext cx="10668000" cy="3139321"/>
          </a:xfrm>
          <a:prstGeom prst="rect">
            <a:avLst/>
          </a:prstGeom>
        </p:spPr>
        <p:txBody>
          <a:bodyPr wrap="square">
            <a:spAutoFit/>
          </a:bodyPr>
          <a:lstStyle/>
          <a:p>
            <a:pPr lvl="0">
              <a:defRPr/>
            </a:pPr>
            <a:r>
              <a:rPr lang="en-GB" sz="6600" dirty="0">
                <a:solidFill>
                  <a:srgbClr val="3C3C3C"/>
                </a:solidFill>
              </a:rPr>
              <a:t>Understanding and Working  with Azure Container Registry</a:t>
            </a:r>
            <a:endParaRPr kumimoji="0" lang="en-GB" sz="6600" b="0" i="0" u="none" strike="noStrike" kern="1200" cap="none" spc="0" normalizeH="0" baseline="0" noProof="0" dirty="0">
              <a:ln>
                <a:noFill/>
              </a:ln>
              <a:solidFill>
                <a:srgbClr val="3C3C3C"/>
              </a:solidFill>
              <a:effectLst/>
              <a:uLnTx/>
              <a:uFillTx/>
              <a:latin typeface="Segoe UI"/>
              <a:ea typeface="+mn-ea"/>
              <a:cs typeface="+mn-cs"/>
            </a:endParaRPr>
          </a:p>
        </p:txBody>
      </p:sp>
      <p:sp>
        <p:nvSpPr>
          <p:cNvPr id="8" name="Title 1">
            <a:extLst>
              <a:ext uri="{FF2B5EF4-FFF2-40B4-BE49-F238E27FC236}">
                <a16:creationId xmlns:a16="http://schemas.microsoft.com/office/drawing/2014/main" id="{1C560F58-A449-4845-A6E0-B0F8F6772993}"/>
              </a:ext>
            </a:extLst>
          </p:cNvPr>
          <p:cNvSpPr>
            <a:spLocks noGrp="1"/>
          </p:cNvSpPr>
          <p:nvPr>
            <p:ph type="title"/>
          </p:nvPr>
        </p:nvSpPr>
        <p:spPr>
          <a:xfrm>
            <a:off x="274640" y="216694"/>
            <a:ext cx="11889564" cy="916534"/>
          </a:xfrm>
        </p:spPr>
        <p:txBody>
          <a:bodyPr/>
          <a:lstStyle/>
          <a:p>
            <a:r>
              <a:rPr lang="en-US" dirty="0"/>
              <a:t>Module 2: Lesson 8:</a:t>
            </a:r>
            <a:endParaRPr lang="en-US" dirty="0">
              <a:solidFill>
                <a:schemeClr val="accent2">
                  <a:alpha val="99000"/>
                </a:schemeClr>
              </a:solidFill>
            </a:endParaRPr>
          </a:p>
        </p:txBody>
      </p:sp>
    </p:spTree>
    <p:extLst>
      <p:ext uri="{BB962C8B-B14F-4D97-AF65-F5344CB8AC3E}">
        <p14:creationId xmlns:p14="http://schemas.microsoft.com/office/powerpoint/2010/main" val="3606304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9CB73BB-2AA6-458F-9B0A-E987A051A35E}"/>
              </a:ext>
            </a:extLst>
          </p:cNvPr>
          <p:cNvSpPr>
            <a:spLocks noGrp="1"/>
          </p:cNvSpPr>
          <p:nvPr>
            <p:ph type="title"/>
          </p:nvPr>
        </p:nvSpPr>
        <p:spPr/>
        <p:txBody>
          <a:bodyPr/>
          <a:lstStyle/>
          <a:p>
            <a:r>
              <a:rPr lang="en-US" sz="4594" dirty="0"/>
              <a:t>Lesson 8: Overview</a:t>
            </a:r>
          </a:p>
        </p:txBody>
      </p:sp>
      <p:sp>
        <p:nvSpPr>
          <p:cNvPr id="5" name="Text Placeholder 5">
            <a:extLst>
              <a:ext uri="{FF2B5EF4-FFF2-40B4-BE49-F238E27FC236}">
                <a16:creationId xmlns:a16="http://schemas.microsoft.com/office/drawing/2014/main" id="{7681AB3B-6AA6-494D-9089-90763CEF72B2}"/>
              </a:ext>
            </a:extLst>
          </p:cNvPr>
          <p:cNvSpPr txBox="1">
            <a:spLocks/>
          </p:cNvSpPr>
          <p:nvPr/>
        </p:nvSpPr>
        <p:spPr>
          <a:xfrm>
            <a:off x="3546039" y="1816894"/>
            <a:ext cx="8768197" cy="4876800"/>
          </a:xfrm>
          <a:prstGeom prst="rect">
            <a:avLst/>
          </a:prstGeom>
        </p:spPr>
        <p:txBody>
          <a:bodyPr/>
          <a:lstStyle>
            <a:lvl1pPr marL="232898" marR="0" indent="-232898"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3"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65795" marR="0" indent="-232898"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38" kern="1200" spc="0" baseline="0">
                <a:gradFill>
                  <a:gsLst>
                    <a:gs pos="1250">
                      <a:schemeClr val="tx1"/>
                    </a:gs>
                    <a:gs pos="100000">
                      <a:schemeClr val="tx1"/>
                    </a:gs>
                  </a:gsLst>
                  <a:lin ang="5400000" scaled="0"/>
                </a:gradFill>
                <a:latin typeface="+mn-lt"/>
                <a:ea typeface="+mn-ea"/>
                <a:cs typeface="+mn-cs"/>
              </a:defRPr>
            </a:lvl2pPr>
            <a:lvl3pPr marL="669581" marR="0" indent="-203785"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0" kern="1200" spc="0" baseline="0">
                <a:gradFill>
                  <a:gsLst>
                    <a:gs pos="1250">
                      <a:schemeClr val="tx1"/>
                    </a:gs>
                    <a:gs pos="100000">
                      <a:schemeClr val="tx1"/>
                    </a:gs>
                  </a:gsLst>
                  <a:lin ang="5400000" scaled="0"/>
                </a:gradFill>
                <a:latin typeface="+mn-lt"/>
                <a:ea typeface="+mn-ea"/>
                <a:cs typeface="+mn-cs"/>
              </a:defRPr>
            </a:lvl3pPr>
            <a:lvl4pPr marL="858811" marR="0" indent="-184377"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6" kern="1200" spc="0" baseline="0">
                <a:gradFill>
                  <a:gsLst>
                    <a:gs pos="1250">
                      <a:schemeClr val="tx1"/>
                    </a:gs>
                    <a:gs pos="100000">
                      <a:schemeClr val="tx1"/>
                    </a:gs>
                  </a:gsLst>
                  <a:lin ang="5400000" scaled="0"/>
                </a:gradFill>
                <a:latin typeface="+mn-lt"/>
                <a:ea typeface="+mn-ea"/>
                <a:cs typeface="+mn-cs"/>
              </a:defRPr>
            </a:lvl4pPr>
            <a:lvl5pPr marL="1043188" marR="0" indent="-171439"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6" kern="1200" spc="0" baseline="0">
                <a:gradFill>
                  <a:gsLst>
                    <a:gs pos="1250">
                      <a:schemeClr val="tx1"/>
                    </a:gs>
                    <a:gs pos="100000">
                      <a:schemeClr val="tx1"/>
                    </a:gs>
                  </a:gsLst>
                  <a:lin ang="5400000" scaled="0"/>
                </a:gradFill>
                <a:latin typeface="+mn-lt"/>
                <a:ea typeface="+mn-ea"/>
                <a:cs typeface="+mn-cs"/>
              </a:defRPr>
            </a:lvl5pPr>
            <a:lvl6pPr marL="2613263"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6pPr>
            <a:lvl7pPr marL="3088403"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7pPr>
            <a:lvl8pPr marL="3563541"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8pPr>
            <a:lvl9pPr marL="4038681"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9pPr>
          </a:lstStyle>
          <a:p>
            <a:pPr defTabSz="949071">
              <a:buBlip>
                <a:blip r:embed="rId3"/>
              </a:buBlip>
              <a:defRPr/>
            </a:pPr>
            <a:r>
              <a:rPr lang="en-GB" sz="2038" dirty="0">
                <a:gradFill>
                  <a:gsLst>
                    <a:gs pos="1250">
                      <a:srgbClr val="000000"/>
                    </a:gs>
                    <a:gs pos="100000">
                      <a:srgbClr val="000000"/>
                    </a:gs>
                  </a:gsLst>
                  <a:lin ang="5400000" scaled="0"/>
                </a:gradFill>
                <a:latin typeface="Segoe UI Light"/>
              </a:rPr>
              <a:t>What is Azure Container Registry (ACR)?</a:t>
            </a:r>
          </a:p>
          <a:p>
            <a:pPr defTabSz="949071">
              <a:buBlip>
                <a:blip r:embed="rId3"/>
              </a:buBlip>
              <a:defRPr/>
            </a:pPr>
            <a:r>
              <a:rPr lang="en-GB" sz="2038" dirty="0">
                <a:gradFill>
                  <a:gsLst>
                    <a:gs pos="1250">
                      <a:srgbClr val="000000"/>
                    </a:gs>
                    <a:gs pos="100000">
                      <a:srgbClr val="000000"/>
                    </a:gs>
                  </a:gsLst>
                  <a:lin ang="5400000" scaled="0"/>
                </a:gradFill>
                <a:latin typeface="Segoe UI Light"/>
              </a:rPr>
              <a:t>Create Azure Container Registry With Azure CLI</a:t>
            </a:r>
          </a:p>
          <a:p>
            <a:pPr defTabSz="949071">
              <a:buBlip>
                <a:blip r:embed="rId3"/>
              </a:buBlip>
              <a:defRPr/>
            </a:pPr>
            <a:r>
              <a:rPr lang="en-GB" sz="2038" dirty="0">
                <a:gradFill>
                  <a:gsLst>
                    <a:gs pos="1250">
                      <a:srgbClr val="000000"/>
                    </a:gs>
                    <a:gs pos="100000">
                      <a:srgbClr val="000000"/>
                    </a:gs>
                  </a:gsLst>
                  <a:lin ang="5400000" scaled="0"/>
                </a:gradFill>
                <a:latin typeface="Segoe UI Light"/>
              </a:rPr>
              <a:t>Azure Container Registry Commands</a:t>
            </a:r>
          </a:p>
          <a:p>
            <a:pPr defTabSz="949071">
              <a:buBlip>
                <a:blip r:embed="rId3"/>
              </a:buBlip>
              <a:defRPr/>
            </a:pPr>
            <a:r>
              <a:rPr lang="en-GB" sz="2038" dirty="0">
                <a:gradFill>
                  <a:gsLst>
                    <a:gs pos="1250">
                      <a:srgbClr val="000000"/>
                    </a:gs>
                    <a:gs pos="100000">
                      <a:srgbClr val="000000"/>
                    </a:gs>
                  </a:gsLst>
                  <a:lin ang="5400000" scaled="0"/>
                </a:gradFill>
                <a:latin typeface="Segoe UI Light"/>
              </a:rPr>
              <a:t>ACR Reduces Latency</a:t>
            </a:r>
          </a:p>
          <a:p>
            <a:pPr defTabSz="949071">
              <a:buBlip>
                <a:blip r:embed="rId3"/>
              </a:buBlip>
              <a:defRPr/>
            </a:pPr>
            <a:r>
              <a:rPr lang="en-GB" sz="2038" dirty="0">
                <a:gradFill>
                  <a:gsLst>
                    <a:gs pos="1250">
                      <a:srgbClr val="000000"/>
                    </a:gs>
                    <a:gs pos="100000">
                      <a:srgbClr val="000000"/>
                    </a:gs>
                  </a:gsLst>
                  <a:lin ang="5400000" scaled="0"/>
                </a:gradFill>
                <a:latin typeface="Segoe UI Light"/>
              </a:rPr>
              <a:t>Demo: Creating and Exploring Azure Container Registry </a:t>
            </a:r>
          </a:p>
          <a:p>
            <a:pPr defTabSz="949071">
              <a:buBlip>
                <a:blip r:embed="rId3"/>
              </a:buBlip>
              <a:defRPr/>
            </a:pPr>
            <a:r>
              <a:rPr lang="en-GB" sz="2038" dirty="0">
                <a:gradFill>
                  <a:gsLst>
                    <a:gs pos="1250">
                      <a:srgbClr val="000000"/>
                    </a:gs>
                    <a:gs pos="100000">
                      <a:srgbClr val="000000"/>
                    </a:gs>
                  </a:gsLst>
                  <a:lin ang="5400000" scaled="0"/>
                </a:gradFill>
                <a:latin typeface="Segoe UI Light"/>
              </a:rPr>
              <a:t>Demo: Deploying Azure Container Registry from Azure DevOps</a:t>
            </a:r>
          </a:p>
          <a:p>
            <a:pPr defTabSz="949071">
              <a:buBlip>
                <a:blip r:embed="rId3"/>
              </a:buBlip>
              <a:defRPr/>
            </a:pPr>
            <a:r>
              <a:rPr lang="en-US" sz="2038" dirty="0">
                <a:gradFill>
                  <a:gsLst>
                    <a:gs pos="1250">
                      <a:srgbClr val="000000"/>
                    </a:gs>
                    <a:gs pos="100000">
                      <a:srgbClr val="000000"/>
                    </a:gs>
                  </a:gsLst>
                  <a:lin ang="5400000" scaled="0"/>
                </a:gradFill>
                <a:latin typeface="Segoe UI Light"/>
              </a:rPr>
              <a:t>Prepare for The Exam(Q/A)</a:t>
            </a:r>
          </a:p>
        </p:txBody>
      </p:sp>
      <p:cxnSp>
        <p:nvCxnSpPr>
          <p:cNvPr id="16" name="Straight Connector 15"/>
          <p:cNvCxnSpPr/>
          <p:nvPr/>
        </p:nvCxnSpPr>
        <p:spPr>
          <a:xfrm>
            <a:off x="2941637" y="1528030"/>
            <a:ext cx="0" cy="4732489"/>
          </a:xfrm>
          <a:prstGeom prst="line">
            <a:avLst/>
          </a:prstGeom>
          <a:ln w="50800">
            <a:solidFill>
              <a:srgbClr val="74B23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3159840" y="1274338"/>
            <a:ext cx="3479591" cy="507383"/>
          </a:xfrm>
          <a:prstGeom prst="rect">
            <a:avLst/>
          </a:prstGeom>
        </p:spPr>
        <p:txBody>
          <a:bodyPr wrap="square">
            <a:spAutoFit/>
          </a:bodyPr>
          <a:lstStyle/>
          <a:p>
            <a:pPr defTabSz="949071">
              <a:spcBef>
                <a:spcPct val="20000"/>
              </a:spcBef>
              <a:buSzPct val="90000"/>
              <a:defRPr/>
            </a:pPr>
            <a:r>
              <a:rPr lang="en-GB" sz="2697" dirty="0">
                <a:solidFill>
                  <a:srgbClr val="3C3C3C"/>
                </a:solidFill>
                <a:latin typeface="Segoe UI Semilight" panose="020B0402040204020203" pitchFamily="34" charset="0"/>
                <a:cs typeface="Segoe UI Semilight" panose="020B0402040204020203" pitchFamily="34" charset="0"/>
              </a:rPr>
              <a:t>This lesson will cover</a:t>
            </a:r>
          </a:p>
        </p:txBody>
      </p:sp>
      <p:pic>
        <p:nvPicPr>
          <p:cNvPr id="3" name="Graphic 2">
            <a:extLst>
              <a:ext uri="{FF2B5EF4-FFF2-40B4-BE49-F238E27FC236}">
                <a16:creationId xmlns:a16="http://schemas.microsoft.com/office/drawing/2014/main" id="{57BEBBDA-FA3B-40AA-8BD8-6D434A000150}"/>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122237" y="2171877"/>
            <a:ext cx="3035256" cy="3035256"/>
          </a:xfrm>
          <a:prstGeom prst="rect">
            <a:avLst/>
          </a:prstGeom>
        </p:spPr>
      </p:pic>
    </p:spTree>
    <p:extLst>
      <p:ext uri="{BB962C8B-B14F-4D97-AF65-F5344CB8AC3E}">
        <p14:creationId xmlns:p14="http://schemas.microsoft.com/office/powerpoint/2010/main" val="4040277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up)">
                                      <p:cBhvr>
                                        <p:cTn id="7" dur="500"/>
                                        <p:tgtEl>
                                          <p:spTgt spid="16"/>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wipe(left)">
                                      <p:cBhvr>
                                        <p:cTn id="11" dur="500"/>
                                        <p:tgtEl>
                                          <p:spTgt spid="17"/>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5">
                                            <p:txEl>
                                              <p:pRg st="0" end="0"/>
                                            </p:txEl>
                                          </p:spTgt>
                                        </p:tgtEl>
                                        <p:attrNameLst>
                                          <p:attrName>style.visibility</p:attrName>
                                        </p:attrNameLst>
                                      </p:cBhvr>
                                      <p:to>
                                        <p:strVal val="visible"/>
                                      </p:to>
                                    </p:set>
                                    <p:animEffect transition="in" filter="wipe(left)">
                                      <p:cBhvr>
                                        <p:cTn id="16" dur="500"/>
                                        <p:tgtEl>
                                          <p:spTgt spid="5">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5">
                                            <p:txEl>
                                              <p:pRg st="1" end="1"/>
                                            </p:txEl>
                                          </p:spTgt>
                                        </p:tgtEl>
                                        <p:attrNameLst>
                                          <p:attrName>style.visibility</p:attrName>
                                        </p:attrNameLst>
                                      </p:cBhvr>
                                      <p:to>
                                        <p:strVal val="visible"/>
                                      </p:to>
                                    </p:set>
                                    <p:animEffect transition="in" filter="wipe(left)">
                                      <p:cBhvr>
                                        <p:cTn id="21" dur="500"/>
                                        <p:tgtEl>
                                          <p:spTgt spid="5">
                                            <p:txEl>
                                              <p:pRg st="1" end="1"/>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5">
                                            <p:txEl>
                                              <p:pRg st="2" end="2"/>
                                            </p:txEl>
                                          </p:spTgt>
                                        </p:tgtEl>
                                        <p:attrNameLst>
                                          <p:attrName>style.visibility</p:attrName>
                                        </p:attrNameLst>
                                      </p:cBhvr>
                                      <p:to>
                                        <p:strVal val="visible"/>
                                      </p:to>
                                    </p:set>
                                    <p:animEffect transition="in" filter="wipe(left)">
                                      <p:cBhvr>
                                        <p:cTn id="26" dur="500"/>
                                        <p:tgtEl>
                                          <p:spTgt spid="5">
                                            <p:txEl>
                                              <p:pRg st="2" end="2"/>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5">
                                            <p:txEl>
                                              <p:pRg st="3" end="3"/>
                                            </p:txEl>
                                          </p:spTgt>
                                        </p:tgtEl>
                                        <p:attrNameLst>
                                          <p:attrName>style.visibility</p:attrName>
                                        </p:attrNameLst>
                                      </p:cBhvr>
                                      <p:to>
                                        <p:strVal val="visible"/>
                                      </p:to>
                                    </p:set>
                                    <p:animEffect transition="in" filter="wipe(left)">
                                      <p:cBhvr>
                                        <p:cTn id="31" dur="500"/>
                                        <p:tgtEl>
                                          <p:spTgt spid="5">
                                            <p:txEl>
                                              <p:pRg st="3" end="3"/>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nodeType="clickEffect">
                                  <p:stCondLst>
                                    <p:cond delay="0"/>
                                  </p:stCondLst>
                                  <p:childTnLst>
                                    <p:set>
                                      <p:cBhvr>
                                        <p:cTn id="35" dur="1" fill="hold">
                                          <p:stCondLst>
                                            <p:cond delay="0"/>
                                          </p:stCondLst>
                                        </p:cTn>
                                        <p:tgtEl>
                                          <p:spTgt spid="5">
                                            <p:txEl>
                                              <p:pRg st="4" end="4"/>
                                            </p:txEl>
                                          </p:spTgt>
                                        </p:tgtEl>
                                        <p:attrNameLst>
                                          <p:attrName>style.visibility</p:attrName>
                                        </p:attrNameLst>
                                      </p:cBhvr>
                                      <p:to>
                                        <p:strVal val="visible"/>
                                      </p:to>
                                    </p:set>
                                    <p:animEffect transition="in" filter="wipe(left)">
                                      <p:cBhvr>
                                        <p:cTn id="36" dur="500"/>
                                        <p:tgtEl>
                                          <p:spTgt spid="5">
                                            <p:txEl>
                                              <p:pRg st="4" end="4"/>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nodeType="clickEffect">
                                  <p:stCondLst>
                                    <p:cond delay="0"/>
                                  </p:stCondLst>
                                  <p:childTnLst>
                                    <p:set>
                                      <p:cBhvr>
                                        <p:cTn id="40" dur="1" fill="hold">
                                          <p:stCondLst>
                                            <p:cond delay="0"/>
                                          </p:stCondLst>
                                        </p:cTn>
                                        <p:tgtEl>
                                          <p:spTgt spid="5">
                                            <p:txEl>
                                              <p:pRg st="5" end="5"/>
                                            </p:txEl>
                                          </p:spTgt>
                                        </p:tgtEl>
                                        <p:attrNameLst>
                                          <p:attrName>style.visibility</p:attrName>
                                        </p:attrNameLst>
                                      </p:cBhvr>
                                      <p:to>
                                        <p:strVal val="visible"/>
                                      </p:to>
                                    </p:set>
                                    <p:animEffect transition="in" filter="wipe(left)">
                                      <p:cBhvr>
                                        <p:cTn id="41" dur="500"/>
                                        <p:tgtEl>
                                          <p:spTgt spid="5">
                                            <p:txEl>
                                              <p:pRg st="5" end="5"/>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nodeType="clickEffect">
                                  <p:stCondLst>
                                    <p:cond delay="0"/>
                                  </p:stCondLst>
                                  <p:childTnLst>
                                    <p:set>
                                      <p:cBhvr>
                                        <p:cTn id="45" dur="1" fill="hold">
                                          <p:stCondLst>
                                            <p:cond delay="0"/>
                                          </p:stCondLst>
                                        </p:cTn>
                                        <p:tgtEl>
                                          <p:spTgt spid="5">
                                            <p:txEl>
                                              <p:pRg st="6" end="6"/>
                                            </p:txEl>
                                          </p:spTgt>
                                        </p:tgtEl>
                                        <p:attrNameLst>
                                          <p:attrName>style.visibility</p:attrName>
                                        </p:attrNameLst>
                                      </p:cBhvr>
                                      <p:to>
                                        <p:strVal val="visible"/>
                                      </p:to>
                                    </p:set>
                                    <p:animEffect transition="in" filter="wipe(left)">
                                      <p:cBhvr>
                                        <p:cTn id="46" dur="500"/>
                                        <p:tgtEl>
                                          <p:spTgt spid="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4">
            <a:extLst>
              <a:ext uri="{FF2B5EF4-FFF2-40B4-BE49-F238E27FC236}">
                <a16:creationId xmlns:a16="http://schemas.microsoft.com/office/drawing/2014/main" id="{3F2CED08-3BD5-40E1-82CB-3CC3B3160CC7}"/>
              </a:ext>
            </a:extLst>
          </p:cNvPr>
          <p:cNvSpPr txBox="1">
            <a:spLocks/>
          </p:cNvSpPr>
          <p:nvPr/>
        </p:nvSpPr>
        <p:spPr>
          <a:xfrm>
            <a:off x="427037" y="141278"/>
            <a:ext cx="10259207" cy="738664"/>
          </a:xfrm>
          <a:prstGeom prst="rect">
            <a:avLst/>
          </a:prstGeom>
        </p:spPr>
        <p:txBody>
          <a:bodyPr vert="horz" wrap="square" lIns="0" tIns="0" rIns="0" bIns="0" rtlCol="0" anchor="t">
            <a:spAutoFit/>
          </a:bodyPr>
          <a:lstStyle>
            <a:lvl1pPr algn="l" defTabSz="950278" rtl="0" eaLnBrk="1" latinLnBrk="0" hangingPunct="1">
              <a:lnSpc>
                <a:spcPct val="100000"/>
              </a:lnSpc>
              <a:spcBef>
                <a:spcPct val="0"/>
              </a:spcBef>
              <a:buNone/>
              <a:defRPr lang="en-US" sz="3668" b="0" kern="1200" cap="none" spc="-51" baseline="0" dirty="0" smtClean="0">
                <a:ln w="3175">
                  <a:noFill/>
                </a:ln>
                <a:solidFill>
                  <a:schemeClr val="tx1"/>
                </a:solidFill>
                <a:effectLst/>
                <a:latin typeface="+mj-lt"/>
                <a:ea typeface="+mn-ea"/>
                <a:cs typeface="Segoe UI" pitchFamily="34" charset="0"/>
              </a:defRPr>
            </a:lvl1pPr>
          </a:lstStyle>
          <a:p>
            <a:pPr marL="0" marR="0" lvl="0" indent="0" algn="l" defTabSz="950278" rtl="0" eaLnBrk="1" fontAlgn="auto" latinLnBrk="0" hangingPunct="1">
              <a:lnSpc>
                <a:spcPct val="100000"/>
              </a:lnSpc>
              <a:spcBef>
                <a:spcPct val="0"/>
              </a:spcBef>
              <a:spcAft>
                <a:spcPts val="0"/>
              </a:spcAft>
              <a:buClrTx/>
              <a:buSzTx/>
              <a:buFontTx/>
              <a:buNone/>
              <a:tabLst/>
              <a:defRPr/>
            </a:pPr>
            <a:r>
              <a:rPr kumimoji="0" lang="en-GB" sz="4800" b="0" i="0" u="none" strike="noStrike" kern="1200" cap="none" spc="-102" normalizeH="0" baseline="0" noProof="0" dirty="0">
                <a:ln w="3175">
                  <a:noFill/>
                </a:ln>
                <a:solidFill>
                  <a:srgbClr val="FFFFFF"/>
                </a:solidFill>
                <a:effectLst/>
                <a:uLnTx/>
                <a:uFillTx/>
                <a:latin typeface="Segoe UI Light"/>
                <a:ea typeface="+mn-ea"/>
                <a:cs typeface="Segoe UI" pitchFamily="34" charset="0"/>
              </a:rPr>
              <a:t>What is Azure Container Registry (ACR)?</a:t>
            </a:r>
          </a:p>
        </p:txBody>
      </p:sp>
      <p:sp>
        <p:nvSpPr>
          <p:cNvPr id="9" name="Text Placeholder 5">
            <a:extLst>
              <a:ext uri="{FF2B5EF4-FFF2-40B4-BE49-F238E27FC236}">
                <a16:creationId xmlns:a16="http://schemas.microsoft.com/office/drawing/2014/main" id="{3EB8879E-0A3B-4FEE-820A-59EA4CAD8C7C}"/>
              </a:ext>
            </a:extLst>
          </p:cNvPr>
          <p:cNvSpPr txBox="1">
            <a:spLocks/>
          </p:cNvSpPr>
          <p:nvPr/>
        </p:nvSpPr>
        <p:spPr>
          <a:xfrm>
            <a:off x="4071668" y="2069103"/>
            <a:ext cx="7535115" cy="3509550"/>
          </a:xfrm>
          <a:prstGeom prst="rect">
            <a:avLst/>
          </a:prstGeom>
        </p:spPr>
        <p:txBody>
          <a:bodyPr/>
          <a:lstStyle>
            <a:lvl1pPr marL="232898" marR="0" indent="-232898"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3"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65795" marR="0" indent="-232898"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38" kern="1200" spc="0" baseline="0">
                <a:gradFill>
                  <a:gsLst>
                    <a:gs pos="1250">
                      <a:schemeClr val="tx1"/>
                    </a:gs>
                    <a:gs pos="100000">
                      <a:schemeClr val="tx1"/>
                    </a:gs>
                  </a:gsLst>
                  <a:lin ang="5400000" scaled="0"/>
                </a:gradFill>
                <a:latin typeface="+mn-lt"/>
                <a:ea typeface="+mn-ea"/>
                <a:cs typeface="+mn-cs"/>
              </a:defRPr>
            </a:lvl2pPr>
            <a:lvl3pPr marL="669581" marR="0" indent="-203785"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0" kern="1200" spc="0" baseline="0">
                <a:gradFill>
                  <a:gsLst>
                    <a:gs pos="1250">
                      <a:schemeClr val="tx1"/>
                    </a:gs>
                    <a:gs pos="100000">
                      <a:schemeClr val="tx1"/>
                    </a:gs>
                  </a:gsLst>
                  <a:lin ang="5400000" scaled="0"/>
                </a:gradFill>
                <a:latin typeface="+mn-lt"/>
                <a:ea typeface="+mn-ea"/>
                <a:cs typeface="+mn-cs"/>
              </a:defRPr>
            </a:lvl3pPr>
            <a:lvl4pPr marL="858811" marR="0" indent="-184377"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6" kern="1200" spc="0" baseline="0">
                <a:gradFill>
                  <a:gsLst>
                    <a:gs pos="1250">
                      <a:schemeClr val="tx1"/>
                    </a:gs>
                    <a:gs pos="100000">
                      <a:schemeClr val="tx1"/>
                    </a:gs>
                  </a:gsLst>
                  <a:lin ang="5400000" scaled="0"/>
                </a:gradFill>
                <a:latin typeface="+mn-lt"/>
                <a:ea typeface="+mn-ea"/>
                <a:cs typeface="+mn-cs"/>
              </a:defRPr>
            </a:lvl4pPr>
            <a:lvl5pPr marL="1043188" marR="0" indent="-171439"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6" kern="1200" spc="0" baseline="0">
                <a:gradFill>
                  <a:gsLst>
                    <a:gs pos="1250">
                      <a:schemeClr val="tx1"/>
                    </a:gs>
                    <a:gs pos="100000">
                      <a:schemeClr val="tx1"/>
                    </a:gs>
                  </a:gsLst>
                  <a:lin ang="5400000" scaled="0"/>
                </a:gradFill>
                <a:latin typeface="+mn-lt"/>
                <a:ea typeface="+mn-ea"/>
                <a:cs typeface="+mn-cs"/>
              </a:defRPr>
            </a:lvl5pPr>
            <a:lvl6pPr marL="2613263"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6pPr>
            <a:lvl7pPr marL="3088403"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7pPr>
            <a:lvl8pPr marL="3563541"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8pPr>
            <a:lvl9pPr marL="4038681"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9pPr>
          </a:lstStyle>
          <a:p>
            <a:pPr marL="0" marR="0" lvl="0" indent="0" algn="l" defTabSz="950278" rtl="0" eaLnBrk="1" fontAlgn="auto" latinLnBrk="0" hangingPunct="1">
              <a:lnSpc>
                <a:spcPct val="150000"/>
              </a:lnSpc>
              <a:spcBef>
                <a:spcPct val="20000"/>
              </a:spcBef>
              <a:spcAft>
                <a:spcPts val="0"/>
              </a:spcAft>
              <a:buClrTx/>
              <a:buSzPct val="90000"/>
              <a:buFont typeface="Wingdings" panose="05000000000000000000" pitchFamily="2" charset="2"/>
              <a:buNone/>
              <a:tabLst/>
              <a:defRPr/>
            </a:pPr>
            <a:r>
              <a:rPr kumimoji="0" lang="en-GB" sz="2853"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A repository for storing container images</a:t>
            </a:r>
          </a:p>
          <a:p>
            <a:pPr marL="0" marR="0" lvl="0" indent="0" algn="l" defTabSz="950278" rtl="0" eaLnBrk="1" fontAlgn="auto" latinLnBrk="0" hangingPunct="1">
              <a:lnSpc>
                <a:spcPct val="150000"/>
              </a:lnSpc>
              <a:spcBef>
                <a:spcPct val="20000"/>
              </a:spcBef>
              <a:spcAft>
                <a:spcPts val="0"/>
              </a:spcAft>
              <a:buClrTx/>
              <a:buSzPct val="90000"/>
              <a:buFont typeface="Wingdings" panose="05000000000000000000" pitchFamily="2" charset="2"/>
              <a:buNone/>
              <a:tabLst/>
              <a:defRPr/>
            </a:pPr>
            <a:r>
              <a:rPr kumimoji="0" lang="en-GB" sz="2853"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Public registries i.e. Docker Hub – free &amp; easy</a:t>
            </a:r>
          </a:p>
          <a:p>
            <a:pPr marL="0" marR="0" lvl="0" indent="0" algn="l" defTabSz="950278" rtl="0" eaLnBrk="1" fontAlgn="auto" latinLnBrk="0" hangingPunct="1">
              <a:lnSpc>
                <a:spcPct val="150000"/>
              </a:lnSpc>
              <a:spcBef>
                <a:spcPct val="20000"/>
              </a:spcBef>
              <a:spcAft>
                <a:spcPts val="0"/>
              </a:spcAft>
              <a:buClrTx/>
              <a:buSzPct val="90000"/>
              <a:buFont typeface="Wingdings" panose="05000000000000000000" pitchFamily="2" charset="2"/>
              <a:buNone/>
              <a:tabLst/>
              <a:defRPr/>
            </a:pPr>
            <a:r>
              <a:rPr kumimoji="0" lang="en-GB" sz="2853"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Private registries allow for efficient/secure storage</a:t>
            </a:r>
          </a:p>
        </p:txBody>
      </p:sp>
      <p:pic>
        <p:nvPicPr>
          <p:cNvPr id="11" name="Content Placeholder 8">
            <a:extLst>
              <a:ext uri="{FF2B5EF4-FFF2-40B4-BE49-F238E27FC236}">
                <a16:creationId xmlns:a16="http://schemas.microsoft.com/office/drawing/2014/main" id="{4A89964D-A35C-4CC9-9BFF-8864DCBE0EEC}"/>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427037" y="2342384"/>
            <a:ext cx="2827310" cy="2827310"/>
          </a:xfrm>
          <a:prstGeom prst="rect">
            <a:avLst/>
          </a:prstGeom>
        </p:spPr>
      </p:pic>
      <p:sp>
        <p:nvSpPr>
          <p:cNvPr id="4" name="Rectangle 3">
            <a:extLst>
              <a:ext uri="{FF2B5EF4-FFF2-40B4-BE49-F238E27FC236}">
                <a16:creationId xmlns:a16="http://schemas.microsoft.com/office/drawing/2014/main" id="{BC4211A4-E43B-4FD1-A7A6-5C454B851C22}"/>
              </a:ext>
            </a:extLst>
          </p:cNvPr>
          <p:cNvSpPr/>
          <p:nvPr/>
        </p:nvSpPr>
        <p:spPr bwMode="auto">
          <a:xfrm>
            <a:off x="3551237" y="1740694"/>
            <a:ext cx="152400" cy="4343400"/>
          </a:xfrm>
          <a:prstGeom prst="rect">
            <a:avLst/>
          </a:prstGeom>
          <a:solidFill>
            <a:srgbClr val="74B23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TextBox 5">
            <a:extLst>
              <a:ext uri="{FF2B5EF4-FFF2-40B4-BE49-F238E27FC236}">
                <a16:creationId xmlns:a16="http://schemas.microsoft.com/office/drawing/2014/main" id="{2CA017E4-61D0-4515-A76A-0727EAE28066}"/>
              </a:ext>
            </a:extLst>
          </p:cNvPr>
          <p:cNvSpPr txBox="1"/>
          <p:nvPr/>
        </p:nvSpPr>
        <p:spPr>
          <a:xfrm>
            <a:off x="4541837" y="5245894"/>
            <a:ext cx="5404919" cy="1054760"/>
          </a:xfrm>
          <a:prstGeom prst="rect">
            <a:avLst/>
          </a:prstGeom>
          <a:noFill/>
        </p:spPr>
        <p:txBody>
          <a:bodyPr wrap="square" lIns="149217" tIns="149217" rIns="149217" bIns="149217" rtlCol="0">
            <a:spAutoFit/>
          </a:bodyPr>
          <a:lstStyle/>
          <a:p>
            <a:pPr marL="0" marR="0" lvl="0" indent="0" algn="ctr" defTabSz="932597" rtl="0" eaLnBrk="1" fontAlgn="auto" latinLnBrk="0" hangingPunct="1">
              <a:lnSpc>
                <a:spcPct val="100000"/>
              </a:lnSpc>
              <a:spcBef>
                <a:spcPts val="0"/>
              </a:spcBef>
              <a:spcAft>
                <a:spcPts val="612"/>
              </a:spcAft>
              <a:buClrTx/>
              <a:buSzTx/>
              <a:buFontTx/>
              <a:buNone/>
              <a:tabLst/>
              <a:defRPr/>
            </a:pPr>
            <a:r>
              <a:rPr kumimoji="0" lang="en-US" sz="2448" b="0" i="0" u="none" strike="noStrike" kern="1200" cap="none" spc="0" normalizeH="0" baseline="0" noProof="0" dirty="0">
                <a:ln>
                  <a:noFill/>
                </a:ln>
                <a:solidFill>
                  <a:srgbClr val="0078D4"/>
                </a:solidFill>
                <a:effectLst/>
                <a:uLnTx/>
                <a:uFillTx/>
                <a:latin typeface="Segoe UI"/>
                <a:ea typeface="+mn-ea"/>
                <a:cs typeface="Segoe UI Semibold" panose="020B0702040204020203" pitchFamily="34" charset="0"/>
              </a:rPr>
              <a:t>Manage a Docker private registry as a first-class Azure resource</a:t>
            </a:r>
          </a:p>
        </p:txBody>
      </p:sp>
    </p:spTree>
    <p:extLst>
      <p:ext uri="{BB962C8B-B14F-4D97-AF65-F5344CB8AC3E}">
        <p14:creationId xmlns:p14="http://schemas.microsoft.com/office/powerpoint/2010/main" val="1470479408"/>
      </p:ext>
    </p:extLst>
  </p:cSld>
  <p:clrMapOvr>
    <a:masterClrMapping/>
  </p:clrMapOvr>
  <p:transition>
    <p:fade/>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4">
            <a:extLst>
              <a:ext uri="{FF2B5EF4-FFF2-40B4-BE49-F238E27FC236}">
                <a16:creationId xmlns:a16="http://schemas.microsoft.com/office/drawing/2014/main" id="{3F2CED08-3BD5-40E1-82CB-3CC3B3160CC7}"/>
              </a:ext>
            </a:extLst>
          </p:cNvPr>
          <p:cNvSpPr txBox="1">
            <a:spLocks/>
          </p:cNvSpPr>
          <p:nvPr/>
        </p:nvSpPr>
        <p:spPr>
          <a:xfrm>
            <a:off x="427037" y="141278"/>
            <a:ext cx="10259207" cy="738664"/>
          </a:xfrm>
          <a:prstGeom prst="rect">
            <a:avLst/>
          </a:prstGeom>
        </p:spPr>
        <p:txBody>
          <a:bodyPr vert="horz" wrap="square" lIns="0" tIns="0" rIns="0" bIns="0" rtlCol="0" anchor="t">
            <a:spAutoFit/>
          </a:bodyPr>
          <a:lstStyle>
            <a:lvl1pPr algn="l" defTabSz="950278" rtl="0" eaLnBrk="1" latinLnBrk="0" hangingPunct="1">
              <a:lnSpc>
                <a:spcPct val="100000"/>
              </a:lnSpc>
              <a:spcBef>
                <a:spcPct val="0"/>
              </a:spcBef>
              <a:buNone/>
              <a:defRPr lang="en-US" sz="3668" b="0" kern="1200" cap="none" spc="-51" baseline="0" dirty="0" smtClean="0">
                <a:ln w="3175">
                  <a:noFill/>
                </a:ln>
                <a:solidFill>
                  <a:schemeClr val="tx1"/>
                </a:solidFill>
                <a:effectLst/>
                <a:latin typeface="+mj-lt"/>
                <a:ea typeface="+mn-ea"/>
                <a:cs typeface="Segoe UI" pitchFamily="34" charset="0"/>
              </a:defRPr>
            </a:lvl1pPr>
          </a:lstStyle>
          <a:p>
            <a:pPr marL="0" marR="0" lvl="0" indent="0" algn="l" defTabSz="950278" rtl="0" eaLnBrk="1" fontAlgn="auto" latinLnBrk="0" hangingPunct="1">
              <a:lnSpc>
                <a:spcPct val="100000"/>
              </a:lnSpc>
              <a:spcBef>
                <a:spcPct val="0"/>
              </a:spcBef>
              <a:spcAft>
                <a:spcPts val="0"/>
              </a:spcAft>
              <a:buClrTx/>
              <a:buSzTx/>
              <a:buFontTx/>
              <a:buNone/>
              <a:tabLst/>
              <a:defRPr/>
            </a:pPr>
            <a:r>
              <a:rPr kumimoji="0" lang="en-GB" sz="4800" b="0" i="0" u="none" strike="noStrike" kern="1200" cap="none" spc="-102" normalizeH="0" baseline="0" noProof="0" dirty="0">
                <a:ln w="3175">
                  <a:noFill/>
                </a:ln>
                <a:solidFill>
                  <a:srgbClr val="FFFFFF"/>
                </a:solidFill>
                <a:effectLst/>
                <a:uLnTx/>
                <a:uFillTx/>
                <a:latin typeface="Segoe UI Light"/>
                <a:ea typeface="+mn-ea"/>
                <a:cs typeface="Segoe UI" pitchFamily="34" charset="0"/>
              </a:rPr>
              <a:t>Azure Container Registry (ACR)</a:t>
            </a:r>
          </a:p>
        </p:txBody>
      </p:sp>
      <p:sp>
        <p:nvSpPr>
          <p:cNvPr id="7" name="TextBox 6">
            <a:extLst>
              <a:ext uri="{FF2B5EF4-FFF2-40B4-BE49-F238E27FC236}">
                <a16:creationId xmlns:a16="http://schemas.microsoft.com/office/drawing/2014/main" id="{A696189C-E3DA-4C6B-8646-9B6F0749A7E2}"/>
              </a:ext>
            </a:extLst>
          </p:cNvPr>
          <p:cNvSpPr txBox="1"/>
          <p:nvPr/>
        </p:nvSpPr>
        <p:spPr>
          <a:xfrm>
            <a:off x="4368412" y="4492866"/>
            <a:ext cx="2800833" cy="1218753"/>
          </a:xfrm>
          <a:prstGeom prst="rect">
            <a:avLst/>
          </a:prstGeom>
          <a:noFill/>
        </p:spPr>
        <p:txBody>
          <a:bodyPr wrap="square" lIns="146283" tIns="146283" rIns="146283" bIns="146283" rtlCol="0" anchor="t">
            <a:spAutoFit/>
          </a:bodyPr>
          <a:lstStyle/>
          <a:p>
            <a:pPr marL="0" marR="0" lvl="0" indent="0" algn="ctr" defTabSz="932597" rtl="0" eaLnBrk="1" fontAlgn="auto" latinLnBrk="0" hangingPunct="1">
              <a:lnSpc>
                <a:spcPct val="10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Segoe UI Semibold"/>
              </a:rPr>
              <a:t>Use familiar, open-source Docker CLI tools</a:t>
            </a:r>
          </a:p>
        </p:txBody>
      </p:sp>
      <p:sp>
        <p:nvSpPr>
          <p:cNvPr id="8" name="TextBox 7">
            <a:extLst>
              <a:ext uri="{FF2B5EF4-FFF2-40B4-BE49-F238E27FC236}">
                <a16:creationId xmlns:a16="http://schemas.microsoft.com/office/drawing/2014/main" id="{8813CF55-CF93-447B-845F-4AE9DED2E9B2}"/>
              </a:ext>
            </a:extLst>
          </p:cNvPr>
          <p:cNvSpPr txBox="1"/>
          <p:nvPr/>
        </p:nvSpPr>
        <p:spPr>
          <a:xfrm>
            <a:off x="7570137" y="4492866"/>
            <a:ext cx="2919930" cy="1218753"/>
          </a:xfrm>
          <a:prstGeom prst="rect">
            <a:avLst/>
          </a:prstGeom>
          <a:noFill/>
        </p:spPr>
        <p:txBody>
          <a:bodyPr wrap="square" lIns="146283" tIns="146283" rIns="146283" bIns="146283" rtlCol="0" anchor="t">
            <a:spAutoFit/>
          </a:bodyPr>
          <a:lstStyle/>
          <a:p>
            <a:pPr marL="0" marR="0" lvl="0" indent="0" algn="ctr" defTabSz="932597" rtl="0" eaLnBrk="1" fontAlgn="auto" latinLnBrk="0" hangingPunct="1">
              <a:lnSpc>
                <a:spcPct val="10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Segoe UI Semibold"/>
              </a:rPr>
              <a:t>Azure Container Registry geo-replication</a:t>
            </a:r>
          </a:p>
        </p:txBody>
      </p:sp>
      <p:sp>
        <p:nvSpPr>
          <p:cNvPr id="10" name="TextBox 9">
            <a:extLst>
              <a:ext uri="{FF2B5EF4-FFF2-40B4-BE49-F238E27FC236}">
                <a16:creationId xmlns:a16="http://schemas.microsoft.com/office/drawing/2014/main" id="{95762E67-DAA5-4685-B9FB-D8799BF88D1B}"/>
              </a:ext>
            </a:extLst>
          </p:cNvPr>
          <p:cNvSpPr txBox="1"/>
          <p:nvPr/>
        </p:nvSpPr>
        <p:spPr>
          <a:xfrm>
            <a:off x="1035949" y="4492866"/>
            <a:ext cx="2943208" cy="910976"/>
          </a:xfrm>
          <a:prstGeom prst="rect">
            <a:avLst/>
          </a:prstGeom>
          <a:noFill/>
        </p:spPr>
        <p:txBody>
          <a:bodyPr wrap="square" lIns="146283" tIns="146283" rIns="146283" bIns="146283" rtlCol="0" anchor="t">
            <a:spAutoFit/>
          </a:bodyPr>
          <a:lstStyle/>
          <a:p>
            <a:pPr marL="0" marR="0" lvl="0" indent="0" algn="ctr" defTabSz="932597" rtl="0" eaLnBrk="1" fontAlgn="auto" latinLnBrk="0" hangingPunct="1">
              <a:lnSpc>
                <a:spcPct val="10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Segoe UI Semibold"/>
              </a:rPr>
              <a:t>Manage images for all types of containers</a:t>
            </a:r>
          </a:p>
        </p:txBody>
      </p:sp>
      <p:grpSp>
        <p:nvGrpSpPr>
          <p:cNvPr id="12" name="Group 11">
            <a:extLst>
              <a:ext uri="{FF2B5EF4-FFF2-40B4-BE49-F238E27FC236}">
                <a16:creationId xmlns:a16="http://schemas.microsoft.com/office/drawing/2014/main" id="{A1BB0BF4-C5A1-4179-A326-E2ACB72FD2F2}"/>
              </a:ext>
            </a:extLst>
          </p:cNvPr>
          <p:cNvGrpSpPr/>
          <p:nvPr/>
        </p:nvGrpSpPr>
        <p:grpSpPr>
          <a:xfrm>
            <a:off x="1453325" y="2293484"/>
            <a:ext cx="2041333" cy="1898959"/>
            <a:chOff x="2968916" y="2459064"/>
            <a:chExt cx="2041623" cy="1899229"/>
          </a:xfrm>
        </p:grpSpPr>
        <p:pic>
          <p:nvPicPr>
            <p:cNvPr id="13" name="Graphic 12">
              <a:extLst>
                <a:ext uri="{FF2B5EF4-FFF2-40B4-BE49-F238E27FC236}">
                  <a16:creationId xmlns:a16="http://schemas.microsoft.com/office/drawing/2014/main" id="{A012B9D2-E461-4683-987A-01396E478EA0}"/>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t="3861" r="4666" b="5796"/>
            <a:stretch/>
          </p:blipFill>
          <p:spPr>
            <a:xfrm>
              <a:off x="2968916" y="2459064"/>
              <a:ext cx="2010354" cy="1899229"/>
            </a:xfrm>
            <a:prstGeom prst="ellipse">
              <a:avLst/>
            </a:prstGeom>
          </p:spPr>
        </p:pic>
        <p:sp>
          <p:nvSpPr>
            <p:cNvPr id="14" name="Freeform 1">
              <a:extLst>
                <a:ext uri="{FF2B5EF4-FFF2-40B4-BE49-F238E27FC236}">
                  <a16:creationId xmlns:a16="http://schemas.microsoft.com/office/drawing/2014/main" id="{0958C090-4C48-46C9-9077-F7FD117014BF}"/>
                </a:ext>
              </a:extLst>
            </p:cNvPr>
            <p:cNvSpPr/>
            <p:nvPr/>
          </p:nvSpPr>
          <p:spPr bwMode="auto">
            <a:xfrm>
              <a:off x="4497355" y="2729204"/>
              <a:ext cx="513184" cy="886408"/>
            </a:xfrm>
            <a:custGeom>
              <a:avLst/>
              <a:gdLst>
                <a:gd name="connsiteX0" fmla="*/ 0 w 513184"/>
                <a:gd name="connsiteY0" fmla="*/ 0 h 886408"/>
                <a:gd name="connsiteX1" fmla="*/ 37323 w 513184"/>
                <a:gd name="connsiteY1" fmla="*/ 163286 h 886408"/>
                <a:gd name="connsiteX2" fmla="*/ 223935 w 513184"/>
                <a:gd name="connsiteY2" fmla="*/ 788437 h 886408"/>
                <a:gd name="connsiteX3" fmla="*/ 256592 w 513184"/>
                <a:gd name="connsiteY3" fmla="*/ 821094 h 886408"/>
                <a:gd name="connsiteX4" fmla="*/ 293914 w 513184"/>
                <a:gd name="connsiteY4" fmla="*/ 886408 h 886408"/>
                <a:gd name="connsiteX5" fmla="*/ 513184 w 513184"/>
                <a:gd name="connsiteY5" fmla="*/ 499188 h 886408"/>
                <a:gd name="connsiteX6" fmla="*/ 387221 w 513184"/>
                <a:gd name="connsiteY6" fmla="*/ 172616 h 886408"/>
                <a:gd name="connsiteX7" fmla="*/ 0 w 513184"/>
                <a:gd name="connsiteY7" fmla="*/ 0 h 886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3184" h="886408">
                  <a:moveTo>
                    <a:pt x="0" y="0"/>
                  </a:moveTo>
                  <a:lnTo>
                    <a:pt x="37323" y="163286"/>
                  </a:lnTo>
                  <a:lnTo>
                    <a:pt x="223935" y="788437"/>
                  </a:lnTo>
                  <a:lnTo>
                    <a:pt x="256592" y="821094"/>
                  </a:lnTo>
                  <a:lnTo>
                    <a:pt x="293914" y="886408"/>
                  </a:lnTo>
                  <a:lnTo>
                    <a:pt x="513184" y="499188"/>
                  </a:lnTo>
                  <a:lnTo>
                    <a:pt x="387221" y="172616"/>
                  </a:lnTo>
                  <a:lnTo>
                    <a:pt x="0" y="0"/>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Freeform 2">
              <a:extLst>
                <a:ext uri="{FF2B5EF4-FFF2-40B4-BE49-F238E27FC236}">
                  <a16:creationId xmlns:a16="http://schemas.microsoft.com/office/drawing/2014/main" id="{F26EC1DC-596F-4B85-9C3B-2286F7094A41}"/>
                </a:ext>
              </a:extLst>
            </p:cNvPr>
            <p:cNvSpPr/>
            <p:nvPr/>
          </p:nvSpPr>
          <p:spPr bwMode="auto">
            <a:xfrm>
              <a:off x="2982861" y="3513803"/>
              <a:ext cx="516194" cy="523568"/>
            </a:xfrm>
            <a:custGeom>
              <a:avLst/>
              <a:gdLst>
                <a:gd name="connsiteX0" fmla="*/ 516194 w 516194"/>
                <a:gd name="connsiteY0" fmla="*/ 468262 h 523568"/>
                <a:gd name="connsiteX1" fmla="*/ 239662 w 516194"/>
                <a:gd name="connsiteY1" fmla="*/ 0 h 523568"/>
                <a:gd name="connsiteX2" fmla="*/ 0 w 516194"/>
                <a:gd name="connsiteY2" fmla="*/ 29497 h 523568"/>
                <a:gd name="connsiteX3" fmla="*/ 110613 w 516194"/>
                <a:gd name="connsiteY3" fmla="*/ 523568 h 523568"/>
                <a:gd name="connsiteX4" fmla="*/ 516194 w 516194"/>
                <a:gd name="connsiteY4" fmla="*/ 468262 h 5235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6194" h="523568">
                  <a:moveTo>
                    <a:pt x="516194" y="468262"/>
                  </a:moveTo>
                  <a:lnTo>
                    <a:pt x="239662" y="0"/>
                  </a:lnTo>
                  <a:lnTo>
                    <a:pt x="0" y="29497"/>
                  </a:lnTo>
                  <a:lnTo>
                    <a:pt x="110613" y="523568"/>
                  </a:lnTo>
                  <a:lnTo>
                    <a:pt x="516194" y="468262"/>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Freeform 5">
              <a:extLst>
                <a:ext uri="{FF2B5EF4-FFF2-40B4-BE49-F238E27FC236}">
                  <a16:creationId xmlns:a16="http://schemas.microsoft.com/office/drawing/2014/main" id="{EDBC9293-A8B4-4846-AD3C-7728E359154D}"/>
                </a:ext>
              </a:extLst>
            </p:cNvPr>
            <p:cNvSpPr/>
            <p:nvPr/>
          </p:nvSpPr>
          <p:spPr bwMode="auto">
            <a:xfrm>
              <a:off x="3167216" y="2492477"/>
              <a:ext cx="479323" cy="527255"/>
            </a:xfrm>
            <a:custGeom>
              <a:avLst/>
              <a:gdLst>
                <a:gd name="connsiteX0" fmla="*/ 460887 w 479323"/>
                <a:gd name="connsiteY0" fmla="*/ 0 h 527255"/>
                <a:gd name="connsiteX1" fmla="*/ 479323 w 479323"/>
                <a:gd name="connsiteY1" fmla="*/ 261784 h 527255"/>
                <a:gd name="connsiteX2" fmla="*/ 158545 w 479323"/>
                <a:gd name="connsiteY2" fmla="*/ 527255 h 527255"/>
                <a:gd name="connsiteX3" fmla="*/ 0 w 479323"/>
                <a:gd name="connsiteY3" fmla="*/ 523568 h 527255"/>
                <a:gd name="connsiteX4" fmla="*/ 313403 w 479323"/>
                <a:gd name="connsiteY4" fmla="*/ 11062 h 527255"/>
                <a:gd name="connsiteX5" fmla="*/ 460887 w 479323"/>
                <a:gd name="connsiteY5" fmla="*/ 0 h 527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9323" h="527255">
                  <a:moveTo>
                    <a:pt x="460887" y="0"/>
                  </a:moveTo>
                  <a:lnTo>
                    <a:pt x="479323" y="261784"/>
                  </a:lnTo>
                  <a:lnTo>
                    <a:pt x="158545" y="527255"/>
                  </a:lnTo>
                  <a:lnTo>
                    <a:pt x="0" y="523568"/>
                  </a:lnTo>
                  <a:lnTo>
                    <a:pt x="313403" y="11062"/>
                  </a:lnTo>
                  <a:lnTo>
                    <a:pt x="460887" y="0"/>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 name="Rectangle 16">
              <a:extLst>
                <a:ext uri="{FF2B5EF4-FFF2-40B4-BE49-F238E27FC236}">
                  <a16:creationId xmlns:a16="http://schemas.microsoft.com/office/drawing/2014/main" id="{B044373C-B315-4CBD-9EDD-F2715DB59006}"/>
                </a:ext>
              </a:extLst>
            </p:cNvPr>
            <p:cNvSpPr/>
            <p:nvPr/>
          </p:nvSpPr>
          <p:spPr bwMode="auto">
            <a:xfrm>
              <a:off x="3764526" y="3265551"/>
              <a:ext cx="372397" cy="24825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Freeform 7">
              <a:extLst>
                <a:ext uri="{FF2B5EF4-FFF2-40B4-BE49-F238E27FC236}">
                  <a16:creationId xmlns:a16="http://schemas.microsoft.com/office/drawing/2014/main" id="{3FA8B3AB-4D84-428C-87A3-750B7F65B836}"/>
                </a:ext>
              </a:extLst>
            </p:cNvPr>
            <p:cNvSpPr/>
            <p:nvPr/>
          </p:nvSpPr>
          <p:spPr bwMode="auto">
            <a:xfrm>
              <a:off x="3941506" y="3879212"/>
              <a:ext cx="737420" cy="453513"/>
            </a:xfrm>
            <a:custGeom>
              <a:avLst/>
              <a:gdLst>
                <a:gd name="connsiteX0" fmla="*/ 0 w 737420"/>
                <a:gd name="connsiteY0" fmla="*/ 320777 h 453513"/>
                <a:gd name="connsiteX1" fmla="*/ 7375 w 737420"/>
                <a:gd name="connsiteY1" fmla="*/ 431390 h 453513"/>
                <a:gd name="connsiteX2" fmla="*/ 435078 w 737420"/>
                <a:gd name="connsiteY2" fmla="*/ 453513 h 453513"/>
                <a:gd name="connsiteX3" fmla="*/ 737420 w 737420"/>
                <a:gd name="connsiteY3" fmla="*/ 58993 h 453513"/>
                <a:gd name="connsiteX4" fmla="*/ 715297 w 737420"/>
                <a:gd name="connsiteY4" fmla="*/ 0 h 453513"/>
                <a:gd name="connsiteX5" fmla="*/ 715297 w 737420"/>
                <a:gd name="connsiteY5" fmla="*/ 0 h 453513"/>
                <a:gd name="connsiteX6" fmla="*/ 637868 w 737420"/>
                <a:gd name="connsiteY6" fmla="*/ 40558 h 453513"/>
                <a:gd name="connsiteX7" fmla="*/ 283907 w 737420"/>
                <a:gd name="connsiteY7" fmla="*/ 169606 h 453513"/>
                <a:gd name="connsiteX8" fmla="*/ 0 w 737420"/>
                <a:gd name="connsiteY8" fmla="*/ 320777 h 453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37420" h="453513">
                  <a:moveTo>
                    <a:pt x="0" y="320777"/>
                  </a:moveTo>
                  <a:lnTo>
                    <a:pt x="7375" y="431390"/>
                  </a:lnTo>
                  <a:lnTo>
                    <a:pt x="435078" y="453513"/>
                  </a:lnTo>
                  <a:lnTo>
                    <a:pt x="737420" y="58993"/>
                  </a:lnTo>
                  <a:lnTo>
                    <a:pt x="715297" y="0"/>
                  </a:lnTo>
                  <a:lnTo>
                    <a:pt x="715297" y="0"/>
                  </a:lnTo>
                  <a:lnTo>
                    <a:pt x="637868" y="40558"/>
                  </a:lnTo>
                  <a:lnTo>
                    <a:pt x="283907" y="169606"/>
                  </a:lnTo>
                  <a:lnTo>
                    <a:pt x="0" y="320777"/>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9" name="Group 18">
            <a:extLst>
              <a:ext uri="{FF2B5EF4-FFF2-40B4-BE49-F238E27FC236}">
                <a16:creationId xmlns:a16="http://schemas.microsoft.com/office/drawing/2014/main" id="{31340E3F-17FC-4265-AF18-48C8F2F531A2}"/>
              </a:ext>
            </a:extLst>
          </p:cNvPr>
          <p:cNvGrpSpPr/>
          <p:nvPr/>
        </p:nvGrpSpPr>
        <p:grpSpPr>
          <a:xfrm>
            <a:off x="4915767" y="2517295"/>
            <a:ext cx="2154161" cy="1321170"/>
            <a:chOff x="6431850" y="2682910"/>
            <a:chExt cx="2154466" cy="1321358"/>
          </a:xfrm>
        </p:grpSpPr>
        <p:pic>
          <p:nvPicPr>
            <p:cNvPr id="20" name="Graphic 19">
              <a:extLst>
                <a:ext uri="{FF2B5EF4-FFF2-40B4-BE49-F238E27FC236}">
                  <a16:creationId xmlns:a16="http://schemas.microsoft.com/office/drawing/2014/main" id="{5DC8DCCF-B449-415C-853C-DBC0E59D3428}"/>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l="14512" t="18831" b="25334"/>
            <a:stretch/>
          </p:blipFill>
          <p:spPr>
            <a:xfrm>
              <a:off x="6431850" y="2764123"/>
              <a:ext cx="2055260" cy="1191054"/>
            </a:xfrm>
            <a:prstGeom prst="rect">
              <a:avLst/>
            </a:prstGeom>
          </p:spPr>
        </p:pic>
        <p:sp>
          <p:nvSpPr>
            <p:cNvPr id="21" name="Freeform 9">
              <a:extLst>
                <a:ext uri="{FF2B5EF4-FFF2-40B4-BE49-F238E27FC236}">
                  <a16:creationId xmlns:a16="http://schemas.microsoft.com/office/drawing/2014/main" id="{46DD291E-EA5B-4598-8D14-4F7507B1A63B}"/>
                </a:ext>
              </a:extLst>
            </p:cNvPr>
            <p:cNvSpPr/>
            <p:nvPr/>
          </p:nvSpPr>
          <p:spPr bwMode="auto">
            <a:xfrm>
              <a:off x="7842738" y="2682910"/>
              <a:ext cx="743578" cy="401934"/>
            </a:xfrm>
            <a:custGeom>
              <a:avLst/>
              <a:gdLst>
                <a:gd name="connsiteX0" fmla="*/ 743578 w 743578"/>
                <a:gd name="connsiteY0" fmla="*/ 401934 h 401934"/>
                <a:gd name="connsiteX1" fmla="*/ 246185 w 743578"/>
                <a:gd name="connsiteY1" fmla="*/ 226088 h 401934"/>
                <a:gd name="connsiteX2" fmla="*/ 0 w 743578"/>
                <a:gd name="connsiteY2" fmla="*/ 75363 h 401934"/>
                <a:gd name="connsiteX3" fmla="*/ 50242 w 743578"/>
                <a:gd name="connsiteY3" fmla="*/ 0 h 401934"/>
                <a:gd name="connsiteX4" fmla="*/ 617974 w 743578"/>
                <a:gd name="connsiteY4" fmla="*/ 60290 h 401934"/>
                <a:gd name="connsiteX5" fmla="*/ 743578 w 743578"/>
                <a:gd name="connsiteY5" fmla="*/ 401934 h 401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78" h="401934">
                  <a:moveTo>
                    <a:pt x="743578" y="401934"/>
                  </a:moveTo>
                  <a:lnTo>
                    <a:pt x="246185" y="226088"/>
                  </a:lnTo>
                  <a:lnTo>
                    <a:pt x="0" y="75363"/>
                  </a:lnTo>
                  <a:lnTo>
                    <a:pt x="50242" y="0"/>
                  </a:lnTo>
                  <a:lnTo>
                    <a:pt x="617974" y="60290"/>
                  </a:lnTo>
                  <a:lnTo>
                    <a:pt x="743578" y="401934"/>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 name="Freeform 10">
              <a:extLst>
                <a:ext uri="{FF2B5EF4-FFF2-40B4-BE49-F238E27FC236}">
                  <a16:creationId xmlns:a16="http://schemas.microsoft.com/office/drawing/2014/main" id="{9B456828-E5EB-40BE-83C4-83319F96CA29}"/>
                </a:ext>
              </a:extLst>
            </p:cNvPr>
            <p:cNvSpPr/>
            <p:nvPr/>
          </p:nvSpPr>
          <p:spPr bwMode="auto">
            <a:xfrm>
              <a:off x="7792497" y="3727938"/>
              <a:ext cx="411982" cy="276330"/>
            </a:xfrm>
            <a:custGeom>
              <a:avLst/>
              <a:gdLst>
                <a:gd name="connsiteX0" fmla="*/ 311499 w 411982"/>
                <a:gd name="connsiteY0" fmla="*/ 0 h 276330"/>
                <a:gd name="connsiteX1" fmla="*/ 411982 w 411982"/>
                <a:gd name="connsiteY1" fmla="*/ 80387 h 276330"/>
                <a:gd name="connsiteX2" fmla="*/ 281354 w 411982"/>
                <a:gd name="connsiteY2" fmla="*/ 276330 h 276330"/>
                <a:gd name="connsiteX3" fmla="*/ 0 w 411982"/>
                <a:gd name="connsiteY3" fmla="*/ 246185 h 276330"/>
                <a:gd name="connsiteX4" fmla="*/ 115556 w 411982"/>
                <a:gd name="connsiteY4" fmla="*/ 60291 h 276330"/>
                <a:gd name="connsiteX5" fmla="*/ 311499 w 411982"/>
                <a:gd name="connsiteY5" fmla="*/ 0 h 276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1982" h="276330">
                  <a:moveTo>
                    <a:pt x="311499" y="0"/>
                  </a:moveTo>
                  <a:lnTo>
                    <a:pt x="411982" y="80387"/>
                  </a:lnTo>
                  <a:lnTo>
                    <a:pt x="281354" y="276330"/>
                  </a:lnTo>
                  <a:lnTo>
                    <a:pt x="0" y="246185"/>
                  </a:lnTo>
                  <a:lnTo>
                    <a:pt x="115556" y="60291"/>
                  </a:lnTo>
                  <a:lnTo>
                    <a:pt x="311499" y="0"/>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Freeform 11">
              <a:extLst>
                <a:ext uri="{FF2B5EF4-FFF2-40B4-BE49-F238E27FC236}">
                  <a16:creationId xmlns:a16="http://schemas.microsoft.com/office/drawing/2014/main" id="{A95321C8-FF3D-4D37-B9DA-A8C0215BC6C7}"/>
                </a:ext>
              </a:extLst>
            </p:cNvPr>
            <p:cNvSpPr/>
            <p:nvPr/>
          </p:nvSpPr>
          <p:spPr bwMode="auto">
            <a:xfrm>
              <a:off x="6636936" y="3758084"/>
              <a:ext cx="195943" cy="246184"/>
            </a:xfrm>
            <a:custGeom>
              <a:avLst/>
              <a:gdLst>
                <a:gd name="connsiteX0" fmla="*/ 0 w 195943"/>
                <a:gd name="connsiteY0" fmla="*/ 0 h 246184"/>
                <a:gd name="connsiteX1" fmla="*/ 180871 w 195943"/>
                <a:gd name="connsiteY1" fmla="*/ 20096 h 246184"/>
                <a:gd name="connsiteX2" fmla="*/ 195943 w 195943"/>
                <a:gd name="connsiteY2" fmla="*/ 246184 h 246184"/>
                <a:gd name="connsiteX3" fmla="*/ 65315 w 195943"/>
                <a:gd name="connsiteY3" fmla="*/ 200967 h 246184"/>
                <a:gd name="connsiteX4" fmla="*/ 0 w 195943"/>
                <a:gd name="connsiteY4" fmla="*/ 0 h 2461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943" h="246184">
                  <a:moveTo>
                    <a:pt x="0" y="0"/>
                  </a:moveTo>
                  <a:lnTo>
                    <a:pt x="180871" y="20096"/>
                  </a:lnTo>
                  <a:lnTo>
                    <a:pt x="195943" y="246184"/>
                  </a:lnTo>
                  <a:lnTo>
                    <a:pt x="65315" y="200967"/>
                  </a:lnTo>
                  <a:lnTo>
                    <a:pt x="0" y="0"/>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Freeform 12">
              <a:extLst>
                <a:ext uri="{FF2B5EF4-FFF2-40B4-BE49-F238E27FC236}">
                  <a16:creationId xmlns:a16="http://schemas.microsoft.com/office/drawing/2014/main" id="{89924650-31E9-44AD-864A-53F5B9DCBDD9}"/>
                </a:ext>
              </a:extLst>
            </p:cNvPr>
            <p:cNvSpPr/>
            <p:nvPr/>
          </p:nvSpPr>
          <p:spPr bwMode="auto">
            <a:xfrm>
              <a:off x="6652009" y="2692958"/>
              <a:ext cx="497393" cy="251209"/>
            </a:xfrm>
            <a:custGeom>
              <a:avLst/>
              <a:gdLst>
                <a:gd name="connsiteX0" fmla="*/ 497393 w 497393"/>
                <a:gd name="connsiteY0" fmla="*/ 25121 h 251209"/>
                <a:gd name="connsiteX1" fmla="*/ 396910 w 497393"/>
                <a:gd name="connsiteY1" fmla="*/ 145701 h 251209"/>
                <a:gd name="connsiteX2" fmla="*/ 65314 w 497393"/>
                <a:gd name="connsiteY2" fmla="*/ 251209 h 251209"/>
                <a:gd name="connsiteX3" fmla="*/ 0 w 497393"/>
                <a:gd name="connsiteY3" fmla="*/ 205991 h 251209"/>
                <a:gd name="connsiteX4" fmla="*/ 231112 w 497393"/>
                <a:gd name="connsiteY4" fmla="*/ 0 h 251209"/>
                <a:gd name="connsiteX5" fmla="*/ 497393 w 497393"/>
                <a:gd name="connsiteY5" fmla="*/ 25121 h 251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7393" h="251209">
                  <a:moveTo>
                    <a:pt x="497393" y="25121"/>
                  </a:moveTo>
                  <a:lnTo>
                    <a:pt x="396910" y="145701"/>
                  </a:lnTo>
                  <a:lnTo>
                    <a:pt x="65314" y="251209"/>
                  </a:lnTo>
                  <a:lnTo>
                    <a:pt x="0" y="205991"/>
                  </a:lnTo>
                  <a:lnTo>
                    <a:pt x="231112" y="0"/>
                  </a:lnTo>
                  <a:lnTo>
                    <a:pt x="497393" y="25121"/>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5" name="Group 24">
            <a:extLst>
              <a:ext uri="{FF2B5EF4-FFF2-40B4-BE49-F238E27FC236}">
                <a16:creationId xmlns:a16="http://schemas.microsoft.com/office/drawing/2014/main" id="{AE264A36-A24F-4795-8EE3-700CC08AD283}"/>
              </a:ext>
            </a:extLst>
          </p:cNvPr>
          <p:cNvGrpSpPr/>
          <p:nvPr/>
        </p:nvGrpSpPr>
        <p:grpSpPr>
          <a:xfrm>
            <a:off x="7967821" y="2757973"/>
            <a:ext cx="2123732" cy="1126207"/>
            <a:chOff x="9484337" y="2923620"/>
            <a:chExt cx="2124033" cy="1126367"/>
          </a:xfrm>
        </p:grpSpPr>
        <p:pic>
          <p:nvPicPr>
            <p:cNvPr id="26" name="Graphic 25">
              <a:extLst>
                <a:ext uri="{FF2B5EF4-FFF2-40B4-BE49-F238E27FC236}">
                  <a16:creationId xmlns:a16="http://schemas.microsoft.com/office/drawing/2014/main" id="{B66746BD-6F39-4D4D-A56E-8F4D83FD5F6A}"/>
                </a:ext>
              </a:extLst>
            </p:cNvPr>
            <p:cNvPicPr>
              <a:picLocks noChangeAspect="1"/>
            </p:cNvPicPr>
            <p:nvPr/>
          </p:nvPicPr>
          <p:blipFill rotWithShape="1">
            <a:blip r:embed="rId7">
              <a:extLst>
                <a:ext uri="{96DAC541-7B7A-43D3-8B79-37D633B846F1}">
                  <asvg:svgBlip xmlns:asvg="http://schemas.microsoft.com/office/drawing/2016/SVG/main" r:embed="rId8"/>
                </a:ext>
              </a:extLst>
            </a:blip>
            <a:srcRect l="16256" t="24617" r="16405" b="17273"/>
            <a:stretch/>
          </p:blipFill>
          <p:spPr>
            <a:xfrm>
              <a:off x="9524198" y="2957241"/>
              <a:ext cx="2040556" cy="1080044"/>
            </a:xfrm>
            <a:prstGeom prst="rect">
              <a:avLst/>
            </a:prstGeom>
          </p:spPr>
        </p:pic>
        <p:sp>
          <p:nvSpPr>
            <p:cNvPr id="27" name="Freeform 14">
              <a:extLst>
                <a:ext uri="{FF2B5EF4-FFF2-40B4-BE49-F238E27FC236}">
                  <a16:creationId xmlns:a16="http://schemas.microsoft.com/office/drawing/2014/main" id="{AA6FB989-952F-4818-A8B0-BE5490A87EB0}"/>
                </a:ext>
              </a:extLst>
            </p:cNvPr>
            <p:cNvSpPr/>
            <p:nvPr/>
          </p:nvSpPr>
          <p:spPr bwMode="auto">
            <a:xfrm>
              <a:off x="9484337" y="3477180"/>
              <a:ext cx="168119" cy="319835"/>
            </a:xfrm>
            <a:custGeom>
              <a:avLst/>
              <a:gdLst>
                <a:gd name="connsiteX0" fmla="*/ 0 w 168119"/>
                <a:gd name="connsiteY0" fmla="*/ 0 h 319835"/>
                <a:gd name="connsiteX1" fmla="*/ 168119 w 168119"/>
                <a:gd name="connsiteY1" fmla="*/ 127114 h 319835"/>
                <a:gd name="connsiteX2" fmla="*/ 131215 w 168119"/>
                <a:gd name="connsiteY2" fmla="*/ 282931 h 319835"/>
                <a:gd name="connsiteX3" fmla="*/ 4101 w 168119"/>
                <a:gd name="connsiteY3" fmla="*/ 319835 h 319835"/>
                <a:gd name="connsiteX4" fmla="*/ 0 w 168119"/>
                <a:gd name="connsiteY4" fmla="*/ 0 h 3198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119" h="319835">
                  <a:moveTo>
                    <a:pt x="0" y="0"/>
                  </a:moveTo>
                  <a:lnTo>
                    <a:pt x="168119" y="127114"/>
                  </a:lnTo>
                  <a:lnTo>
                    <a:pt x="131215" y="282931"/>
                  </a:lnTo>
                  <a:lnTo>
                    <a:pt x="4101" y="319835"/>
                  </a:lnTo>
                  <a:lnTo>
                    <a:pt x="0" y="0"/>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 name="Freeform 15">
              <a:extLst>
                <a:ext uri="{FF2B5EF4-FFF2-40B4-BE49-F238E27FC236}">
                  <a16:creationId xmlns:a16="http://schemas.microsoft.com/office/drawing/2014/main" id="{EF260B88-2084-444A-B7B3-5A4EEF8B2BF3}"/>
                </a:ext>
              </a:extLst>
            </p:cNvPr>
            <p:cNvSpPr/>
            <p:nvPr/>
          </p:nvSpPr>
          <p:spPr bwMode="auto">
            <a:xfrm>
              <a:off x="10644764" y="2923620"/>
              <a:ext cx="963606" cy="61506"/>
            </a:xfrm>
            <a:custGeom>
              <a:avLst/>
              <a:gdLst>
                <a:gd name="connsiteX0" fmla="*/ 12301 w 963606"/>
                <a:gd name="connsiteY0" fmla="*/ 0 h 61506"/>
                <a:gd name="connsiteX1" fmla="*/ 0 w 963606"/>
                <a:gd name="connsiteY1" fmla="*/ 61506 h 61506"/>
                <a:gd name="connsiteX2" fmla="*/ 963606 w 963606"/>
                <a:gd name="connsiteY2" fmla="*/ 57406 h 61506"/>
                <a:gd name="connsiteX3" fmla="*/ 918501 w 963606"/>
                <a:gd name="connsiteY3" fmla="*/ 8201 h 61506"/>
                <a:gd name="connsiteX4" fmla="*/ 12301 w 963606"/>
                <a:gd name="connsiteY4" fmla="*/ 0 h 615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3606" h="61506">
                  <a:moveTo>
                    <a:pt x="12301" y="0"/>
                  </a:moveTo>
                  <a:lnTo>
                    <a:pt x="0" y="61506"/>
                  </a:lnTo>
                  <a:lnTo>
                    <a:pt x="963606" y="57406"/>
                  </a:lnTo>
                  <a:lnTo>
                    <a:pt x="918501" y="8201"/>
                  </a:lnTo>
                  <a:lnTo>
                    <a:pt x="12301" y="0"/>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 name="Freeform 16">
              <a:extLst>
                <a:ext uri="{FF2B5EF4-FFF2-40B4-BE49-F238E27FC236}">
                  <a16:creationId xmlns:a16="http://schemas.microsoft.com/office/drawing/2014/main" id="{F826D806-7C74-4BA6-B205-C12B1B4484DE}"/>
                </a:ext>
              </a:extLst>
            </p:cNvPr>
            <p:cNvSpPr/>
            <p:nvPr/>
          </p:nvSpPr>
          <p:spPr bwMode="auto">
            <a:xfrm>
              <a:off x="9504839" y="2956423"/>
              <a:ext cx="172219" cy="94311"/>
            </a:xfrm>
            <a:custGeom>
              <a:avLst/>
              <a:gdLst>
                <a:gd name="connsiteX0" fmla="*/ 0 w 172219"/>
                <a:gd name="connsiteY0" fmla="*/ 0 h 94311"/>
                <a:gd name="connsiteX1" fmla="*/ 8201 w 172219"/>
                <a:gd name="connsiteY1" fmla="*/ 94311 h 94311"/>
                <a:gd name="connsiteX2" fmla="*/ 172219 w 172219"/>
                <a:gd name="connsiteY2" fmla="*/ 65607 h 94311"/>
                <a:gd name="connsiteX3" fmla="*/ 102512 w 172219"/>
                <a:gd name="connsiteY3" fmla="*/ 16402 h 94311"/>
                <a:gd name="connsiteX4" fmla="*/ 0 w 172219"/>
                <a:gd name="connsiteY4" fmla="*/ 0 h 943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219" h="94311">
                  <a:moveTo>
                    <a:pt x="0" y="0"/>
                  </a:moveTo>
                  <a:lnTo>
                    <a:pt x="8201" y="94311"/>
                  </a:lnTo>
                  <a:lnTo>
                    <a:pt x="172219" y="65607"/>
                  </a:lnTo>
                  <a:lnTo>
                    <a:pt x="102512" y="16402"/>
                  </a:lnTo>
                  <a:lnTo>
                    <a:pt x="0" y="0"/>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 name="Freeform 17">
              <a:extLst>
                <a:ext uri="{FF2B5EF4-FFF2-40B4-BE49-F238E27FC236}">
                  <a16:creationId xmlns:a16="http://schemas.microsoft.com/office/drawing/2014/main" id="{4CFA069F-6547-49F0-8CE8-BEC4DAAB57DF}"/>
                </a:ext>
              </a:extLst>
            </p:cNvPr>
            <p:cNvSpPr/>
            <p:nvPr/>
          </p:nvSpPr>
          <p:spPr bwMode="auto">
            <a:xfrm>
              <a:off x="10259322" y="3587892"/>
              <a:ext cx="291132" cy="65608"/>
            </a:xfrm>
            <a:custGeom>
              <a:avLst/>
              <a:gdLst>
                <a:gd name="connsiteX0" fmla="*/ 12301 w 291132"/>
                <a:gd name="connsiteY0" fmla="*/ 0 h 65608"/>
                <a:gd name="connsiteX1" fmla="*/ 278830 w 291132"/>
                <a:gd name="connsiteY1" fmla="*/ 12302 h 65608"/>
                <a:gd name="connsiteX2" fmla="*/ 291132 w 291132"/>
                <a:gd name="connsiteY2" fmla="*/ 45105 h 65608"/>
                <a:gd name="connsiteX3" fmla="*/ 151717 w 291132"/>
                <a:gd name="connsiteY3" fmla="*/ 61507 h 65608"/>
                <a:gd name="connsiteX4" fmla="*/ 0 w 291132"/>
                <a:gd name="connsiteY4" fmla="*/ 65608 h 65608"/>
                <a:gd name="connsiteX5" fmla="*/ 12301 w 291132"/>
                <a:gd name="connsiteY5" fmla="*/ 0 h 65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1132" h="65608">
                  <a:moveTo>
                    <a:pt x="12301" y="0"/>
                  </a:moveTo>
                  <a:lnTo>
                    <a:pt x="278830" y="12302"/>
                  </a:lnTo>
                  <a:lnTo>
                    <a:pt x="291132" y="45105"/>
                  </a:lnTo>
                  <a:lnTo>
                    <a:pt x="151717" y="61507"/>
                  </a:lnTo>
                  <a:lnTo>
                    <a:pt x="0" y="65608"/>
                  </a:lnTo>
                  <a:lnTo>
                    <a:pt x="12301" y="0"/>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 name="Freeform 19">
              <a:extLst>
                <a:ext uri="{FF2B5EF4-FFF2-40B4-BE49-F238E27FC236}">
                  <a16:creationId xmlns:a16="http://schemas.microsoft.com/office/drawing/2014/main" id="{1A51ECB0-5749-4BB5-B822-AA7EE2629BA7}"/>
                </a:ext>
              </a:extLst>
            </p:cNvPr>
            <p:cNvSpPr/>
            <p:nvPr/>
          </p:nvSpPr>
          <p:spPr bwMode="auto">
            <a:xfrm>
              <a:off x="10779125" y="3597275"/>
              <a:ext cx="88900" cy="53975"/>
            </a:xfrm>
            <a:custGeom>
              <a:avLst/>
              <a:gdLst>
                <a:gd name="connsiteX0" fmla="*/ 34925 w 88900"/>
                <a:gd name="connsiteY0" fmla="*/ 0 h 53975"/>
                <a:gd name="connsiteX1" fmla="*/ 0 w 88900"/>
                <a:gd name="connsiteY1" fmla="*/ 41275 h 53975"/>
                <a:gd name="connsiteX2" fmla="*/ 47625 w 88900"/>
                <a:gd name="connsiteY2" fmla="*/ 53975 h 53975"/>
                <a:gd name="connsiteX3" fmla="*/ 88900 w 88900"/>
                <a:gd name="connsiteY3" fmla="*/ 0 h 53975"/>
                <a:gd name="connsiteX4" fmla="*/ 34925 w 88900"/>
                <a:gd name="connsiteY4" fmla="*/ 0 h 53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00" h="53975">
                  <a:moveTo>
                    <a:pt x="34925" y="0"/>
                  </a:moveTo>
                  <a:lnTo>
                    <a:pt x="0" y="41275"/>
                  </a:lnTo>
                  <a:lnTo>
                    <a:pt x="47625" y="53975"/>
                  </a:lnTo>
                  <a:lnTo>
                    <a:pt x="88900" y="0"/>
                  </a:lnTo>
                  <a:lnTo>
                    <a:pt x="34925" y="0"/>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 name="Rectangle 31">
              <a:extLst>
                <a:ext uri="{FF2B5EF4-FFF2-40B4-BE49-F238E27FC236}">
                  <a16:creationId xmlns:a16="http://schemas.microsoft.com/office/drawing/2014/main" id="{024A750C-08F2-4788-B8DC-BDBF26DF891E}"/>
                </a:ext>
              </a:extLst>
            </p:cNvPr>
            <p:cNvSpPr/>
            <p:nvPr/>
          </p:nvSpPr>
          <p:spPr bwMode="auto">
            <a:xfrm>
              <a:off x="11306175" y="4004268"/>
              <a:ext cx="258579" cy="4571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33" name="TextBox 32">
            <a:extLst>
              <a:ext uri="{FF2B5EF4-FFF2-40B4-BE49-F238E27FC236}">
                <a16:creationId xmlns:a16="http://schemas.microsoft.com/office/drawing/2014/main" id="{C8BAFF13-5311-4B5B-A783-30A9CD8FAC4A}"/>
              </a:ext>
            </a:extLst>
          </p:cNvPr>
          <p:cNvSpPr txBox="1"/>
          <p:nvPr/>
        </p:nvSpPr>
        <p:spPr>
          <a:xfrm>
            <a:off x="579093" y="1359694"/>
            <a:ext cx="9794416" cy="678055"/>
          </a:xfrm>
          <a:prstGeom prst="rect">
            <a:avLst/>
          </a:prstGeom>
          <a:noFill/>
        </p:spPr>
        <p:txBody>
          <a:bodyPr wrap="square" lIns="149217" tIns="149217" rIns="149217" bIns="149217" rtlCol="0">
            <a:spAutoFit/>
          </a:bodyPr>
          <a:lstStyle/>
          <a:p>
            <a:pPr marL="0" marR="0" lvl="0" indent="0" algn="ctr" defTabSz="932597" rtl="0" eaLnBrk="1" fontAlgn="auto" latinLnBrk="0" hangingPunct="1">
              <a:lnSpc>
                <a:spcPct val="100000"/>
              </a:lnSpc>
              <a:spcBef>
                <a:spcPts val="0"/>
              </a:spcBef>
              <a:spcAft>
                <a:spcPts val="612"/>
              </a:spcAft>
              <a:buClrTx/>
              <a:buSzTx/>
              <a:buFontTx/>
              <a:buNone/>
              <a:tabLst/>
              <a:defRPr/>
            </a:pPr>
            <a:r>
              <a:rPr kumimoji="0" lang="en-US" sz="2448" b="0" i="0" u="none" strike="noStrike" kern="1200" cap="none" spc="0" normalizeH="0" baseline="0" noProof="0">
                <a:ln>
                  <a:noFill/>
                </a:ln>
                <a:solidFill>
                  <a:srgbClr val="0078D4"/>
                </a:solidFill>
                <a:effectLst/>
                <a:uLnTx/>
                <a:uFillTx/>
                <a:latin typeface="Segoe UI"/>
                <a:ea typeface="+mn-ea"/>
                <a:cs typeface="Segoe UI Semibold" panose="020B0702040204020203" pitchFamily="34" charset="0"/>
              </a:rPr>
              <a:t>Manage a Docker private registry as a first-class Azure resource</a:t>
            </a:r>
          </a:p>
        </p:txBody>
      </p:sp>
    </p:spTree>
    <p:extLst>
      <p:ext uri="{BB962C8B-B14F-4D97-AF65-F5344CB8AC3E}">
        <p14:creationId xmlns:p14="http://schemas.microsoft.com/office/powerpoint/2010/main" val="248679370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nodeType="with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fade">
                                      <p:cBhvr>
                                        <p:cTn id="18" dur="500"/>
                                        <p:tgtEl>
                                          <p:spTgt spid="1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par>
                                <p:cTn id="24" presetID="10" presetClass="entr" presetSubtype="0" fill="hold" nodeType="withEffect">
                                  <p:stCondLst>
                                    <p:cond delay="0"/>
                                  </p:stCondLst>
                                  <p:childTnLst>
                                    <p:set>
                                      <p:cBhvr>
                                        <p:cTn id="25" dur="1" fill="hold">
                                          <p:stCondLst>
                                            <p:cond delay="0"/>
                                          </p:stCondLst>
                                        </p:cTn>
                                        <p:tgtEl>
                                          <p:spTgt spid="25"/>
                                        </p:tgtEl>
                                        <p:attrNameLst>
                                          <p:attrName>style.visibility</p:attrName>
                                        </p:attrNameLst>
                                      </p:cBhvr>
                                      <p:to>
                                        <p:strVal val="visible"/>
                                      </p:to>
                                    </p:set>
                                    <p:animEffect transition="in" filter="fade">
                                      <p:cBhvr>
                                        <p:cTn id="26"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0" grpId="0"/>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4">
            <a:extLst>
              <a:ext uri="{FF2B5EF4-FFF2-40B4-BE49-F238E27FC236}">
                <a16:creationId xmlns:a16="http://schemas.microsoft.com/office/drawing/2014/main" id="{3F2CED08-3BD5-40E1-82CB-3CC3B3160CC7}"/>
              </a:ext>
            </a:extLst>
          </p:cNvPr>
          <p:cNvSpPr txBox="1">
            <a:spLocks/>
          </p:cNvSpPr>
          <p:nvPr/>
        </p:nvSpPr>
        <p:spPr>
          <a:xfrm>
            <a:off x="427037" y="141278"/>
            <a:ext cx="13487400" cy="677108"/>
          </a:xfrm>
          <a:prstGeom prst="rect">
            <a:avLst/>
          </a:prstGeom>
        </p:spPr>
        <p:txBody>
          <a:bodyPr vert="horz" wrap="square" lIns="0" tIns="0" rIns="0" bIns="0" rtlCol="0" anchor="t">
            <a:spAutoFit/>
          </a:bodyPr>
          <a:lstStyle>
            <a:lvl1pPr algn="l" defTabSz="950278" rtl="0" eaLnBrk="1" latinLnBrk="0" hangingPunct="1">
              <a:lnSpc>
                <a:spcPct val="100000"/>
              </a:lnSpc>
              <a:spcBef>
                <a:spcPct val="0"/>
              </a:spcBef>
              <a:buNone/>
              <a:defRPr lang="en-US" sz="3668" b="0" kern="1200" cap="none" spc="-51" baseline="0" dirty="0" smtClean="0">
                <a:ln w="3175">
                  <a:noFill/>
                </a:ln>
                <a:solidFill>
                  <a:schemeClr val="tx1"/>
                </a:solidFill>
                <a:effectLst/>
                <a:latin typeface="+mj-lt"/>
                <a:ea typeface="+mn-ea"/>
                <a:cs typeface="Segoe UI" pitchFamily="34" charset="0"/>
              </a:defRPr>
            </a:lvl1pPr>
          </a:lstStyle>
          <a:p>
            <a:pPr marL="0" marR="0" lvl="0" indent="0" algn="l" defTabSz="950278" rtl="0" eaLnBrk="1" fontAlgn="auto" latinLnBrk="0" hangingPunct="1">
              <a:lnSpc>
                <a:spcPct val="100000"/>
              </a:lnSpc>
              <a:spcBef>
                <a:spcPct val="0"/>
              </a:spcBef>
              <a:spcAft>
                <a:spcPts val="0"/>
              </a:spcAft>
              <a:buClrTx/>
              <a:buSzTx/>
              <a:buFontTx/>
              <a:buNone/>
              <a:tabLst/>
              <a:defRPr/>
            </a:pPr>
            <a:r>
              <a:rPr kumimoji="0" lang="en-GB" sz="4400" b="0" i="0" u="none" strike="noStrike" kern="1200" cap="none" spc="-102" normalizeH="0" baseline="0" noProof="0" dirty="0">
                <a:ln w="3175">
                  <a:noFill/>
                </a:ln>
                <a:solidFill>
                  <a:srgbClr val="FFFFFF"/>
                </a:solidFill>
                <a:effectLst/>
                <a:uLnTx/>
                <a:uFillTx/>
                <a:latin typeface="Segoe UI Light"/>
                <a:ea typeface="+mn-ea"/>
                <a:cs typeface="Segoe UI" pitchFamily="34" charset="0"/>
              </a:rPr>
              <a:t>Create Azure Container Registry With Azure CLI</a:t>
            </a:r>
          </a:p>
        </p:txBody>
      </p:sp>
      <p:sp>
        <p:nvSpPr>
          <p:cNvPr id="28" name="Text Placeholder 6">
            <a:extLst>
              <a:ext uri="{FF2B5EF4-FFF2-40B4-BE49-F238E27FC236}">
                <a16:creationId xmlns:a16="http://schemas.microsoft.com/office/drawing/2014/main" id="{B32B80FD-EADC-4F2B-BC3E-569FBF7C77EE}"/>
              </a:ext>
            </a:extLst>
          </p:cNvPr>
          <p:cNvSpPr txBox="1">
            <a:spLocks/>
          </p:cNvSpPr>
          <p:nvPr/>
        </p:nvSpPr>
        <p:spPr>
          <a:xfrm>
            <a:off x="708977" y="3744080"/>
            <a:ext cx="11018520" cy="677108"/>
          </a:xfrm>
          <a:prstGeom prst="rect">
            <a:avLst/>
          </a:prstGeom>
        </p:spPr>
        <p:txBody>
          <a:bodyPr/>
          <a:lstStyle>
            <a:lvl1pPr marL="232898" marR="0" indent="-232898"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3"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65795" marR="0" indent="-232898"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38" kern="1200" spc="0" baseline="0">
                <a:gradFill>
                  <a:gsLst>
                    <a:gs pos="1250">
                      <a:schemeClr val="tx1"/>
                    </a:gs>
                    <a:gs pos="100000">
                      <a:schemeClr val="tx1"/>
                    </a:gs>
                  </a:gsLst>
                  <a:lin ang="5400000" scaled="0"/>
                </a:gradFill>
                <a:latin typeface="+mn-lt"/>
                <a:ea typeface="+mn-ea"/>
                <a:cs typeface="+mn-cs"/>
              </a:defRPr>
            </a:lvl2pPr>
            <a:lvl3pPr marL="669581" marR="0" indent="-203785"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0" kern="1200" spc="0" baseline="0">
                <a:gradFill>
                  <a:gsLst>
                    <a:gs pos="1250">
                      <a:schemeClr val="tx1"/>
                    </a:gs>
                    <a:gs pos="100000">
                      <a:schemeClr val="tx1"/>
                    </a:gs>
                  </a:gsLst>
                  <a:lin ang="5400000" scaled="0"/>
                </a:gradFill>
                <a:latin typeface="+mn-lt"/>
                <a:ea typeface="+mn-ea"/>
                <a:cs typeface="+mn-cs"/>
              </a:defRPr>
            </a:lvl3pPr>
            <a:lvl4pPr marL="858811" marR="0" indent="-184377"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6" kern="1200" spc="0" baseline="0">
                <a:gradFill>
                  <a:gsLst>
                    <a:gs pos="1250">
                      <a:schemeClr val="tx1"/>
                    </a:gs>
                    <a:gs pos="100000">
                      <a:schemeClr val="tx1"/>
                    </a:gs>
                  </a:gsLst>
                  <a:lin ang="5400000" scaled="0"/>
                </a:gradFill>
                <a:latin typeface="+mn-lt"/>
                <a:ea typeface="+mn-ea"/>
                <a:cs typeface="+mn-cs"/>
              </a:defRPr>
            </a:lvl4pPr>
            <a:lvl5pPr marL="1043188" marR="0" indent="-171439"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6" kern="1200" spc="0" baseline="0">
                <a:gradFill>
                  <a:gsLst>
                    <a:gs pos="1250">
                      <a:schemeClr val="tx1"/>
                    </a:gs>
                    <a:gs pos="100000">
                      <a:schemeClr val="tx1"/>
                    </a:gs>
                  </a:gsLst>
                  <a:lin ang="5400000" scaled="0"/>
                </a:gradFill>
                <a:latin typeface="+mn-lt"/>
                <a:ea typeface="+mn-ea"/>
                <a:cs typeface="+mn-cs"/>
              </a:defRPr>
            </a:lvl5pPr>
            <a:lvl6pPr marL="2613263"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6pPr>
            <a:lvl7pPr marL="3088403"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7pPr>
            <a:lvl8pPr marL="3563541"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8pPr>
            <a:lvl9pPr marL="4038681"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9pPr>
          </a:lstStyle>
          <a:p>
            <a:pPr marL="0" marR="0" lvl="0" indent="0" algn="l" defTabSz="950278"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a:t>
            </a:r>
            <a:r>
              <a:rPr kumimoji="0" lang="en-US" sz="2000" b="0" i="0" u="none" strike="noStrike" kern="1200" cap="none" spc="0" normalizeH="0" baseline="0" noProof="0" dirty="0">
                <a:ln>
                  <a:noFill/>
                </a:ln>
                <a:solidFill>
                  <a:srgbClr val="0078D4"/>
                </a:solidFill>
                <a:effectLst/>
                <a:uLnTx/>
                <a:uFillTx/>
                <a:latin typeface="Segoe UI"/>
                <a:ea typeface="+mn-ea"/>
                <a:cs typeface="Segoe UI" panose="020B0502040204020203" pitchFamily="34" charset="0"/>
              </a:rPr>
              <a:t> </a:t>
            </a:r>
            <a:r>
              <a:rPr kumimoji="0" lang="en-US" sz="2000" b="0" i="0" u="none" strike="noStrike" kern="1200" cap="none" spc="0" normalizeH="0" baseline="0" noProof="0" dirty="0" err="1">
                <a:ln>
                  <a:noFill/>
                </a:ln>
                <a:solidFill>
                  <a:srgbClr val="0078D4"/>
                </a:solidFill>
                <a:effectLst/>
                <a:uLnTx/>
                <a:uFillTx/>
                <a:latin typeface="Segoe UI"/>
                <a:ea typeface="+mn-ea"/>
                <a:cs typeface="Segoe UI" panose="020B0502040204020203" pitchFamily="34" charset="0"/>
              </a:rPr>
              <a:t>az</a:t>
            </a:r>
            <a:r>
              <a:rPr kumimoji="0" lang="en-US" sz="2000" b="0" i="0" u="none" strike="noStrike" kern="1200" cap="none" spc="0" normalizeH="0" baseline="0" noProof="0" dirty="0">
                <a:ln>
                  <a:noFill/>
                </a:ln>
                <a:solidFill>
                  <a:srgbClr val="0078D4"/>
                </a:solidFill>
                <a:effectLst/>
                <a:uLnTx/>
                <a:uFillTx/>
                <a:latin typeface="Segoe UI"/>
                <a:ea typeface="+mn-ea"/>
                <a:cs typeface="Segoe UI" panose="020B0502040204020203" pitchFamily="34" charset="0"/>
              </a:rPr>
              <a:t> </a:t>
            </a:r>
            <a:r>
              <a:rPr kumimoji="0" lang="en-US" sz="2000" b="0" i="0" u="none" strike="noStrike" kern="1200" cap="none" spc="0" normalizeH="0" baseline="0" noProof="0" dirty="0" err="1">
                <a:ln>
                  <a:noFill/>
                </a:ln>
                <a:solidFill>
                  <a:srgbClr val="0078D4"/>
                </a:solidFill>
                <a:effectLst/>
                <a:uLnTx/>
                <a:uFillTx/>
                <a:latin typeface="Segoe UI"/>
                <a:ea typeface="+mn-ea"/>
                <a:cs typeface="Segoe UI" panose="020B0502040204020203" pitchFamily="34" charset="0"/>
              </a:rPr>
              <a:t>acr</a:t>
            </a:r>
            <a:r>
              <a:rPr kumimoji="0" lang="en-US" sz="2000" b="0" i="0" u="none" strike="noStrike" kern="1200" cap="none" spc="0" normalizeH="0" baseline="0" noProof="0" dirty="0">
                <a:ln>
                  <a:noFill/>
                </a:ln>
                <a:solidFill>
                  <a:srgbClr val="0078D4"/>
                </a:solidFill>
                <a:effectLst/>
                <a:uLnTx/>
                <a:uFillTx/>
                <a:latin typeface="Segoe UI"/>
                <a:ea typeface="+mn-ea"/>
                <a:cs typeface="Segoe UI" panose="020B0502040204020203" pitchFamily="34" charset="0"/>
              </a:rPr>
              <a:t> create </a:t>
            </a:r>
            <a:r>
              <a:rPr kumimoji="0" lang="en-US" sz="2000"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--resource-group </a:t>
            </a:r>
            <a:r>
              <a:rPr kumimoji="0" lang="en-US" sz="2000" b="0" i="0" u="none" strike="noStrike" kern="1200" cap="none" spc="0" normalizeH="0" baseline="0" noProof="0" dirty="0" err="1">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myResourceGroup</a:t>
            </a:r>
            <a:r>
              <a:rPr kumimoji="0" lang="en-US" sz="2000"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 --name </a:t>
            </a:r>
            <a:r>
              <a:rPr kumimoji="0" lang="en-US" sz="2000" b="0" i="0" u="none" strike="noStrike" kern="1200" cap="none" spc="0" normalizeH="0" baseline="0" noProof="0" dirty="0" err="1">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myContainerRegistry</a:t>
            </a:r>
            <a:r>
              <a:rPr kumimoji="0" lang="en-US" sz="2000"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 </a:t>
            </a:r>
          </a:p>
          <a:p>
            <a:pPr marL="0" marR="0" lvl="0" indent="0" algn="l" defTabSz="950278"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a:t>
            </a:r>
            <a:r>
              <a:rPr kumimoji="0" lang="en-US" sz="2000" b="0" i="0" u="none" strike="noStrike" kern="1200" cap="none" spc="0" normalizeH="0" baseline="0" noProof="0" dirty="0" err="1">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sku</a:t>
            </a:r>
            <a:r>
              <a:rPr kumimoji="0" lang="en-US" sz="2000"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 Basic</a:t>
            </a:r>
          </a:p>
        </p:txBody>
      </p:sp>
      <p:sp>
        <p:nvSpPr>
          <p:cNvPr id="29" name="Text Placeholder 5">
            <a:extLst>
              <a:ext uri="{FF2B5EF4-FFF2-40B4-BE49-F238E27FC236}">
                <a16:creationId xmlns:a16="http://schemas.microsoft.com/office/drawing/2014/main" id="{A31D9458-2A42-4239-999C-786617FA3632}"/>
              </a:ext>
            </a:extLst>
          </p:cNvPr>
          <p:cNvSpPr txBox="1">
            <a:spLocks/>
          </p:cNvSpPr>
          <p:nvPr/>
        </p:nvSpPr>
        <p:spPr>
          <a:xfrm>
            <a:off x="708977" y="1436688"/>
            <a:ext cx="11018520" cy="947952"/>
          </a:xfrm>
          <a:prstGeom prst="rect">
            <a:avLst/>
          </a:prstGeom>
        </p:spPr>
        <p:txBody>
          <a:bodyPr/>
          <a:lstStyle>
            <a:lvl1pPr marL="232898" marR="0" indent="-232898"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3"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65795" marR="0" indent="-232898"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38" kern="1200" spc="0" baseline="0">
                <a:gradFill>
                  <a:gsLst>
                    <a:gs pos="1250">
                      <a:schemeClr val="tx1"/>
                    </a:gs>
                    <a:gs pos="100000">
                      <a:schemeClr val="tx1"/>
                    </a:gs>
                  </a:gsLst>
                  <a:lin ang="5400000" scaled="0"/>
                </a:gradFill>
                <a:latin typeface="+mn-lt"/>
                <a:ea typeface="+mn-ea"/>
                <a:cs typeface="+mn-cs"/>
              </a:defRPr>
            </a:lvl2pPr>
            <a:lvl3pPr marL="669581" marR="0" indent="-203785"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0" kern="1200" spc="0" baseline="0">
                <a:gradFill>
                  <a:gsLst>
                    <a:gs pos="1250">
                      <a:schemeClr val="tx1"/>
                    </a:gs>
                    <a:gs pos="100000">
                      <a:schemeClr val="tx1"/>
                    </a:gs>
                  </a:gsLst>
                  <a:lin ang="5400000" scaled="0"/>
                </a:gradFill>
                <a:latin typeface="+mn-lt"/>
                <a:ea typeface="+mn-ea"/>
                <a:cs typeface="+mn-cs"/>
              </a:defRPr>
            </a:lvl3pPr>
            <a:lvl4pPr marL="858811" marR="0" indent="-184377"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6" kern="1200" spc="0" baseline="0">
                <a:gradFill>
                  <a:gsLst>
                    <a:gs pos="1250">
                      <a:schemeClr val="tx1"/>
                    </a:gs>
                    <a:gs pos="100000">
                      <a:schemeClr val="tx1"/>
                    </a:gs>
                  </a:gsLst>
                  <a:lin ang="5400000" scaled="0"/>
                </a:gradFill>
                <a:latin typeface="+mn-lt"/>
                <a:ea typeface="+mn-ea"/>
                <a:cs typeface="+mn-cs"/>
              </a:defRPr>
            </a:lvl4pPr>
            <a:lvl5pPr marL="1043188" marR="0" indent="-171439"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6" kern="1200" spc="0" baseline="0">
                <a:gradFill>
                  <a:gsLst>
                    <a:gs pos="1250">
                      <a:schemeClr val="tx1"/>
                    </a:gs>
                    <a:gs pos="100000">
                      <a:schemeClr val="tx1"/>
                    </a:gs>
                  </a:gsLst>
                  <a:lin ang="5400000" scaled="0"/>
                </a:gradFill>
                <a:latin typeface="+mn-lt"/>
                <a:ea typeface="+mn-ea"/>
                <a:cs typeface="+mn-cs"/>
              </a:defRPr>
            </a:lvl5pPr>
            <a:lvl6pPr marL="2613263"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6pPr>
            <a:lvl7pPr marL="3088403"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7pPr>
            <a:lvl8pPr marL="3563541"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8pPr>
            <a:lvl9pPr marL="4038681"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9pPr>
          </a:lstStyle>
          <a:p>
            <a:pPr marL="0" marR="0" lvl="0" indent="0" algn="l" defTabSz="950278"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853"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Using the Azure Command Line tool</a:t>
            </a:r>
          </a:p>
          <a:p>
            <a:pPr marL="0" marR="0" lvl="0" indent="0" algn="l" defTabSz="950278"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853"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Single command to create a private registry</a:t>
            </a:r>
            <a:endParaRPr kumimoji="0" lang="en-US" sz="2853"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endParaRPr>
          </a:p>
        </p:txBody>
      </p:sp>
    </p:spTree>
    <p:extLst>
      <p:ext uri="{BB962C8B-B14F-4D97-AF65-F5344CB8AC3E}">
        <p14:creationId xmlns:p14="http://schemas.microsoft.com/office/powerpoint/2010/main" val="4247031565"/>
      </p:ext>
    </p:extLst>
  </p:cSld>
  <p:clrMapOvr>
    <a:masterClrMapping/>
  </p:clrMapOvr>
  <p:transition>
    <p:fade/>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4">
            <a:extLst>
              <a:ext uri="{FF2B5EF4-FFF2-40B4-BE49-F238E27FC236}">
                <a16:creationId xmlns:a16="http://schemas.microsoft.com/office/drawing/2014/main" id="{3F2CED08-3BD5-40E1-82CB-3CC3B3160CC7}"/>
              </a:ext>
            </a:extLst>
          </p:cNvPr>
          <p:cNvSpPr txBox="1">
            <a:spLocks/>
          </p:cNvSpPr>
          <p:nvPr/>
        </p:nvSpPr>
        <p:spPr>
          <a:xfrm>
            <a:off x="427037" y="141278"/>
            <a:ext cx="10259207" cy="738664"/>
          </a:xfrm>
          <a:prstGeom prst="rect">
            <a:avLst/>
          </a:prstGeom>
        </p:spPr>
        <p:txBody>
          <a:bodyPr vert="horz" wrap="square" lIns="0" tIns="0" rIns="0" bIns="0" rtlCol="0" anchor="t">
            <a:spAutoFit/>
          </a:bodyPr>
          <a:lstStyle>
            <a:lvl1pPr algn="l" defTabSz="950278" rtl="0" eaLnBrk="1" latinLnBrk="0" hangingPunct="1">
              <a:lnSpc>
                <a:spcPct val="100000"/>
              </a:lnSpc>
              <a:spcBef>
                <a:spcPct val="0"/>
              </a:spcBef>
              <a:buNone/>
              <a:defRPr lang="en-US" sz="3668" b="0" kern="1200" cap="none" spc="-51" baseline="0" dirty="0" smtClean="0">
                <a:ln w="3175">
                  <a:noFill/>
                </a:ln>
                <a:solidFill>
                  <a:schemeClr val="tx1"/>
                </a:solidFill>
                <a:effectLst/>
                <a:latin typeface="+mj-lt"/>
                <a:ea typeface="+mn-ea"/>
                <a:cs typeface="Segoe UI" pitchFamily="34" charset="0"/>
              </a:defRPr>
            </a:lvl1pPr>
          </a:lstStyle>
          <a:p>
            <a:pPr marL="0" marR="0" lvl="0" indent="0" algn="l" defTabSz="950278" rtl="0" eaLnBrk="1" fontAlgn="auto" latinLnBrk="0" hangingPunct="1">
              <a:lnSpc>
                <a:spcPct val="100000"/>
              </a:lnSpc>
              <a:spcBef>
                <a:spcPct val="0"/>
              </a:spcBef>
              <a:spcAft>
                <a:spcPts val="0"/>
              </a:spcAft>
              <a:buClrTx/>
              <a:buSzTx/>
              <a:buFontTx/>
              <a:buNone/>
              <a:tabLst/>
              <a:defRPr/>
            </a:pPr>
            <a:r>
              <a:rPr kumimoji="0" lang="en-GB" sz="4800" b="0" i="0" u="none" strike="noStrike" kern="1200" cap="none" spc="-102" normalizeH="0" baseline="0" noProof="0" dirty="0">
                <a:ln w="3175">
                  <a:noFill/>
                </a:ln>
                <a:solidFill>
                  <a:srgbClr val="FFFFFF"/>
                </a:solidFill>
                <a:effectLst/>
                <a:uLnTx/>
                <a:uFillTx/>
                <a:latin typeface="Segoe UI Light"/>
                <a:ea typeface="+mn-ea"/>
                <a:cs typeface="Segoe UI" pitchFamily="34" charset="0"/>
              </a:rPr>
              <a:t>Azure Container Registry Commands</a:t>
            </a:r>
          </a:p>
        </p:txBody>
      </p:sp>
      <p:sp>
        <p:nvSpPr>
          <p:cNvPr id="3" name="Text Placeholder 4">
            <a:extLst>
              <a:ext uri="{FF2B5EF4-FFF2-40B4-BE49-F238E27FC236}">
                <a16:creationId xmlns:a16="http://schemas.microsoft.com/office/drawing/2014/main" id="{3E6C7BDC-1088-4F02-9E17-68B067AC72A0}"/>
              </a:ext>
            </a:extLst>
          </p:cNvPr>
          <p:cNvSpPr txBox="1">
            <a:spLocks/>
          </p:cNvSpPr>
          <p:nvPr/>
        </p:nvSpPr>
        <p:spPr>
          <a:xfrm>
            <a:off x="6308151" y="2231410"/>
            <a:ext cx="5993623" cy="2523768"/>
          </a:xfrm>
          <a:prstGeom prst="rect">
            <a:avLst/>
          </a:prstGeom>
        </p:spPr>
        <p:txBody>
          <a:bodyPr/>
          <a:lstStyle>
            <a:lvl1pPr marL="232898" marR="0" indent="-232898"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3"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65795" marR="0" indent="-232898"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38" kern="1200" spc="0" baseline="0">
                <a:gradFill>
                  <a:gsLst>
                    <a:gs pos="1250">
                      <a:schemeClr val="tx1"/>
                    </a:gs>
                    <a:gs pos="100000">
                      <a:schemeClr val="tx1"/>
                    </a:gs>
                  </a:gsLst>
                  <a:lin ang="5400000" scaled="0"/>
                </a:gradFill>
                <a:latin typeface="+mn-lt"/>
                <a:ea typeface="+mn-ea"/>
                <a:cs typeface="+mn-cs"/>
              </a:defRPr>
            </a:lvl2pPr>
            <a:lvl3pPr marL="669581" marR="0" indent="-203785"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0" kern="1200" spc="0" baseline="0">
                <a:gradFill>
                  <a:gsLst>
                    <a:gs pos="1250">
                      <a:schemeClr val="tx1"/>
                    </a:gs>
                    <a:gs pos="100000">
                      <a:schemeClr val="tx1"/>
                    </a:gs>
                  </a:gsLst>
                  <a:lin ang="5400000" scaled="0"/>
                </a:gradFill>
                <a:latin typeface="+mn-lt"/>
                <a:ea typeface="+mn-ea"/>
                <a:cs typeface="+mn-cs"/>
              </a:defRPr>
            </a:lvl3pPr>
            <a:lvl4pPr marL="858811" marR="0" indent="-184377"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6" kern="1200" spc="0" baseline="0">
                <a:gradFill>
                  <a:gsLst>
                    <a:gs pos="1250">
                      <a:schemeClr val="tx1"/>
                    </a:gs>
                    <a:gs pos="100000">
                      <a:schemeClr val="tx1"/>
                    </a:gs>
                  </a:gsLst>
                  <a:lin ang="5400000" scaled="0"/>
                </a:gradFill>
                <a:latin typeface="+mn-lt"/>
                <a:ea typeface="+mn-ea"/>
                <a:cs typeface="+mn-cs"/>
              </a:defRPr>
            </a:lvl4pPr>
            <a:lvl5pPr marL="1043188" marR="0" indent="-171439"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6" kern="1200" spc="0" baseline="0">
                <a:gradFill>
                  <a:gsLst>
                    <a:gs pos="1250">
                      <a:schemeClr val="tx1"/>
                    </a:gs>
                    <a:gs pos="100000">
                      <a:schemeClr val="tx1"/>
                    </a:gs>
                  </a:gsLst>
                  <a:lin ang="5400000" scaled="0"/>
                </a:gradFill>
                <a:latin typeface="+mn-lt"/>
                <a:ea typeface="+mn-ea"/>
                <a:cs typeface="+mn-cs"/>
              </a:defRPr>
            </a:lvl5pPr>
            <a:lvl6pPr marL="2613263"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6pPr>
            <a:lvl7pPr marL="3088403"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7pPr>
            <a:lvl8pPr marL="3563541"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8pPr>
            <a:lvl9pPr marL="4038681"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9pPr>
          </a:lstStyle>
          <a:p>
            <a:pPr marL="0" marR="0" lvl="0" indent="0" algn="l" defTabSz="950278"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a:t>
            </a:r>
            <a:r>
              <a:rPr kumimoji="0" lang="en-US" sz="2000" b="0" i="0" u="none" strike="noStrike" kern="1200" cap="none" spc="0" normalizeH="0" baseline="0" noProof="0" dirty="0">
                <a:ln>
                  <a:noFill/>
                </a:ln>
                <a:solidFill>
                  <a:srgbClr val="0078D4"/>
                </a:solidFill>
                <a:effectLst/>
                <a:uLnTx/>
                <a:uFillTx/>
                <a:latin typeface="Segoe UI"/>
                <a:ea typeface="+mn-ea"/>
                <a:cs typeface="Segoe UI" panose="020B0502040204020203" pitchFamily="34" charset="0"/>
              </a:rPr>
              <a:t> </a:t>
            </a:r>
            <a:r>
              <a:rPr kumimoji="0" lang="en-US" sz="2000" b="0" i="0" u="none" strike="noStrike" kern="1200" cap="none" spc="0" normalizeH="0" baseline="0" noProof="0" dirty="0" err="1">
                <a:ln>
                  <a:noFill/>
                </a:ln>
                <a:solidFill>
                  <a:srgbClr val="0078D4"/>
                </a:solidFill>
                <a:effectLst/>
                <a:uLnTx/>
                <a:uFillTx/>
                <a:latin typeface="Segoe UI"/>
                <a:ea typeface="+mn-ea"/>
                <a:cs typeface="Segoe UI" panose="020B0502040204020203" pitchFamily="34" charset="0"/>
              </a:rPr>
              <a:t>az</a:t>
            </a:r>
            <a:r>
              <a:rPr kumimoji="0" lang="en-US" sz="2000" b="0" i="0" u="none" strike="noStrike" kern="1200" cap="none" spc="0" normalizeH="0" baseline="0" noProof="0" dirty="0">
                <a:ln>
                  <a:noFill/>
                </a:ln>
                <a:solidFill>
                  <a:srgbClr val="0078D4"/>
                </a:solidFill>
                <a:effectLst/>
                <a:uLnTx/>
                <a:uFillTx/>
                <a:latin typeface="Segoe UI"/>
                <a:ea typeface="+mn-ea"/>
                <a:cs typeface="Segoe UI" panose="020B0502040204020203" pitchFamily="34" charset="0"/>
              </a:rPr>
              <a:t> </a:t>
            </a:r>
            <a:r>
              <a:rPr kumimoji="0" lang="en-US" sz="2000" b="0" i="0" u="none" strike="noStrike" kern="1200" cap="none" spc="0" normalizeH="0" baseline="0" noProof="0" dirty="0" err="1">
                <a:ln>
                  <a:noFill/>
                </a:ln>
                <a:solidFill>
                  <a:srgbClr val="0078D4"/>
                </a:solidFill>
                <a:effectLst/>
                <a:uLnTx/>
                <a:uFillTx/>
                <a:latin typeface="Segoe UI"/>
                <a:ea typeface="+mn-ea"/>
                <a:cs typeface="Segoe UI" panose="020B0502040204020203" pitchFamily="34" charset="0"/>
              </a:rPr>
              <a:t>acr</a:t>
            </a:r>
            <a:r>
              <a:rPr kumimoji="0" lang="en-US" sz="2000" b="0" i="0" u="none" strike="noStrike" kern="1200" cap="none" spc="0" normalizeH="0" baseline="0" noProof="0" dirty="0">
                <a:ln>
                  <a:noFill/>
                </a:ln>
                <a:solidFill>
                  <a:srgbClr val="0078D4"/>
                </a:solidFill>
                <a:effectLst/>
                <a:uLnTx/>
                <a:uFillTx/>
                <a:latin typeface="Segoe UI"/>
                <a:ea typeface="+mn-ea"/>
                <a:cs typeface="Segoe UI" panose="020B0502040204020203" pitchFamily="34" charset="0"/>
              </a:rPr>
              <a:t> </a:t>
            </a:r>
            <a:r>
              <a:rPr kumimoji="0" lang="en-US" sz="2000"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login –n </a:t>
            </a:r>
            <a:r>
              <a:rPr kumimoji="0" lang="en-US" sz="2000" b="0" i="0" u="none" strike="noStrike" kern="1200" cap="none" spc="0" normalizeH="0" baseline="0" noProof="0" dirty="0" err="1">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myacr</a:t>
            </a:r>
            <a:endParaRPr kumimoji="0" lang="en-US" sz="2000"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endParaRPr>
          </a:p>
          <a:p>
            <a:pPr marL="0" marR="0" lvl="0" indent="0" algn="l" defTabSz="950278"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2000"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endParaRPr>
          </a:p>
          <a:p>
            <a:pPr marL="0" marR="0" lvl="0" indent="0" algn="l" defTabSz="950278"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a:t>
            </a:r>
            <a:r>
              <a:rPr kumimoji="0" lang="en-US" sz="2000" b="0" i="0" u="none" strike="noStrike" kern="1200" cap="none" spc="0" normalizeH="0" baseline="0" noProof="0" dirty="0">
                <a:ln>
                  <a:noFill/>
                </a:ln>
                <a:solidFill>
                  <a:srgbClr val="0078D4"/>
                </a:solidFill>
                <a:effectLst/>
                <a:uLnTx/>
                <a:uFillTx/>
                <a:latin typeface="Segoe UI"/>
                <a:ea typeface="+mn-ea"/>
                <a:cs typeface="Segoe UI" panose="020B0502040204020203" pitchFamily="34" charset="0"/>
              </a:rPr>
              <a:t> docker pull </a:t>
            </a:r>
            <a:r>
              <a:rPr kumimoji="0" lang="en-US" sz="2000"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myacr.azurecr.io/hello-world</a:t>
            </a:r>
          </a:p>
          <a:p>
            <a:pPr marL="0" marR="0" lvl="0" indent="0" algn="l" defTabSz="950278"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2000"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endParaRPr>
          </a:p>
          <a:p>
            <a:pPr marL="0" marR="0" lvl="0" indent="0" algn="l" defTabSz="950278"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a:t>
            </a:r>
            <a:r>
              <a:rPr kumimoji="0" lang="en-US" sz="2000" b="0" i="0" u="none" strike="noStrike" kern="1200" cap="none" spc="0" normalizeH="0" baseline="0" noProof="0" dirty="0">
                <a:ln>
                  <a:noFill/>
                </a:ln>
                <a:solidFill>
                  <a:srgbClr val="0078D4"/>
                </a:solidFill>
                <a:effectLst/>
                <a:uLnTx/>
                <a:uFillTx/>
                <a:latin typeface="Segoe UI"/>
                <a:ea typeface="+mn-ea"/>
                <a:cs typeface="Segoe UI" panose="020B0502040204020203" pitchFamily="34" charset="0"/>
              </a:rPr>
              <a:t> docker push </a:t>
            </a:r>
            <a:r>
              <a:rPr kumimoji="0" lang="en-US" sz="2000"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myacr.azurecr.io/hello-world </a:t>
            </a:r>
          </a:p>
          <a:p>
            <a:pPr marL="0" marR="0" lvl="0" indent="0" algn="l" defTabSz="950278"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2000"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endParaRPr>
          </a:p>
          <a:p>
            <a:pPr marL="0" marR="0" lvl="0" indent="0" algn="l" defTabSz="950278"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a:t>
            </a:r>
            <a:r>
              <a:rPr kumimoji="0" lang="en-US" sz="2000" b="0" i="0" u="none" strike="noStrike" kern="1200" cap="none" spc="0" normalizeH="0" baseline="0" noProof="0" dirty="0">
                <a:ln>
                  <a:noFill/>
                </a:ln>
                <a:solidFill>
                  <a:srgbClr val="0078D4"/>
                </a:solidFill>
                <a:effectLst/>
                <a:uLnTx/>
                <a:uFillTx/>
                <a:latin typeface="Segoe UI"/>
                <a:ea typeface="+mn-ea"/>
                <a:cs typeface="Segoe UI" panose="020B0502040204020203" pitchFamily="34" charset="0"/>
              </a:rPr>
              <a:t> docker </a:t>
            </a:r>
            <a:r>
              <a:rPr kumimoji="0" lang="en-US" sz="2000" b="0" i="0" u="none" strike="noStrike" kern="1200" cap="none" spc="0" normalizeH="0" baseline="0" noProof="0" dirty="0" err="1">
                <a:ln>
                  <a:noFill/>
                </a:ln>
                <a:solidFill>
                  <a:srgbClr val="0078D4"/>
                </a:solidFill>
                <a:effectLst/>
                <a:uLnTx/>
                <a:uFillTx/>
                <a:latin typeface="Segoe UI"/>
                <a:ea typeface="+mn-ea"/>
                <a:cs typeface="Segoe UI" panose="020B0502040204020203" pitchFamily="34" charset="0"/>
              </a:rPr>
              <a:t>rmi</a:t>
            </a:r>
            <a:r>
              <a:rPr kumimoji="0" lang="en-US" sz="2000" b="0" i="0" u="none" strike="noStrike" kern="1200" cap="none" spc="0" normalizeH="0" baseline="0" noProof="0" dirty="0">
                <a:ln>
                  <a:noFill/>
                </a:ln>
                <a:solidFill>
                  <a:srgbClr val="0078D4"/>
                </a:solidFill>
                <a:effectLst/>
                <a:uLnTx/>
                <a:uFillTx/>
                <a:latin typeface="Segoe UI"/>
                <a:ea typeface="+mn-ea"/>
                <a:cs typeface="Segoe UI" panose="020B0502040204020203" pitchFamily="34" charset="0"/>
              </a:rPr>
              <a:t> </a:t>
            </a:r>
            <a:r>
              <a:rPr kumimoji="0" lang="en-US" sz="2000"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myacr.azurecr.io/hello-world</a:t>
            </a:r>
          </a:p>
        </p:txBody>
      </p:sp>
      <p:sp>
        <p:nvSpPr>
          <p:cNvPr id="4" name="Title 2">
            <a:extLst>
              <a:ext uri="{FF2B5EF4-FFF2-40B4-BE49-F238E27FC236}">
                <a16:creationId xmlns:a16="http://schemas.microsoft.com/office/drawing/2014/main" id="{750A8D28-0AA7-4FE3-8B03-E86C5824860A}"/>
              </a:ext>
            </a:extLst>
          </p:cNvPr>
          <p:cNvSpPr txBox="1">
            <a:spLocks/>
          </p:cNvSpPr>
          <p:nvPr/>
        </p:nvSpPr>
        <p:spPr>
          <a:xfrm>
            <a:off x="655637" y="1677412"/>
            <a:ext cx="4862033" cy="553998"/>
          </a:xfrm>
          <a:prstGeom prst="rect">
            <a:avLst/>
          </a:prstGeom>
        </p:spPr>
        <p:txBody>
          <a:bodyPr/>
          <a:lstStyle>
            <a:lvl1pPr algn="l" defTabSz="950278" rtl="0" eaLnBrk="1" latinLnBrk="0" hangingPunct="1">
              <a:lnSpc>
                <a:spcPct val="100000"/>
              </a:lnSpc>
              <a:spcBef>
                <a:spcPct val="0"/>
              </a:spcBef>
              <a:buNone/>
              <a:defRPr lang="en-US" sz="3668" b="0" kern="1200" cap="none" spc="-51" baseline="0" dirty="0" smtClean="0">
                <a:ln w="3175">
                  <a:noFill/>
                </a:ln>
                <a:solidFill>
                  <a:schemeClr val="tx1"/>
                </a:solidFill>
                <a:effectLst/>
                <a:latin typeface="+mj-lt"/>
                <a:ea typeface="+mn-ea"/>
                <a:cs typeface="Segoe UI" pitchFamily="34" charset="0"/>
              </a:defRPr>
            </a:lvl1pPr>
          </a:lstStyle>
          <a:p>
            <a:pPr marL="0" marR="0" lvl="0" indent="0" algn="l" defTabSz="950278" rtl="0" eaLnBrk="1" fontAlgn="auto" latinLnBrk="0" hangingPunct="1">
              <a:lnSpc>
                <a:spcPct val="100000"/>
              </a:lnSpc>
              <a:spcBef>
                <a:spcPct val="0"/>
              </a:spcBef>
              <a:spcAft>
                <a:spcPts val="0"/>
              </a:spcAft>
              <a:buClrTx/>
              <a:buSzTx/>
              <a:buFontTx/>
              <a:buNone/>
              <a:tabLst/>
              <a:defRPr/>
            </a:pPr>
            <a:r>
              <a:rPr kumimoji="0" lang="en-GB" sz="3668" b="0" i="0" u="none" strike="noStrike" kern="1200" cap="none" spc="-51" normalizeH="0" baseline="0" noProof="0">
                <a:ln w="3175">
                  <a:noFill/>
                </a:ln>
                <a:solidFill>
                  <a:srgbClr val="000000"/>
                </a:solidFill>
                <a:effectLst/>
                <a:uLnTx/>
                <a:uFillTx/>
                <a:latin typeface="Segoe UI Semibold"/>
                <a:ea typeface="+mn-ea"/>
                <a:cs typeface="Segoe UI" pitchFamily="34" charset="0"/>
              </a:rPr>
              <a:t>Commands</a:t>
            </a:r>
          </a:p>
        </p:txBody>
      </p:sp>
      <p:sp>
        <p:nvSpPr>
          <p:cNvPr id="5" name="Text Placeholder 3">
            <a:extLst>
              <a:ext uri="{FF2B5EF4-FFF2-40B4-BE49-F238E27FC236}">
                <a16:creationId xmlns:a16="http://schemas.microsoft.com/office/drawing/2014/main" id="{389F1063-9FA4-42BF-80B2-E622A95BD60A}"/>
              </a:ext>
            </a:extLst>
          </p:cNvPr>
          <p:cNvSpPr txBox="1">
            <a:spLocks/>
          </p:cNvSpPr>
          <p:nvPr/>
        </p:nvSpPr>
        <p:spPr>
          <a:xfrm>
            <a:off x="655637" y="2453247"/>
            <a:ext cx="4862033" cy="2499146"/>
          </a:xfrm>
          <a:prstGeom prst="rect">
            <a:avLst/>
          </a:prstGeom>
        </p:spPr>
        <p:txBody>
          <a:bodyPr/>
          <a:lstStyle>
            <a:lvl1pPr marL="232898" marR="0" indent="-232898"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3"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65795" marR="0" indent="-232898"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38" kern="1200" spc="0" baseline="0">
                <a:gradFill>
                  <a:gsLst>
                    <a:gs pos="1250">
                      <a:schemeClr val="tx1"/>
                    </a:gs>
                    <a:gs pos="100000">
                      <a:schemeClr val="tx1"/>
                    </a:gs>
                  </a:gsLst>
                  <a:lin ang="5400000" scaled="0"/>
                </a:gradFill>
                <a:latin typeface="+mn-lt"/>
                <a:ea typeface="+mn-ea"/>
                <a:cs typeface="+mn-cs"/>
              </a:defRPr>
            </a:lvl2pPr>
            <a:lvl3pPr marL="669581" marR="0" indent="-203785"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0" kern="1200" spc="0" baseline="0">
                <a:gradFill>
                  <a:gsLst>
                    <a:gs pos="1250">
                      <a:schemeClr val="tx1"/>
                    </a:gs>
                    <a:gs pos="100000">
                      <a:schemeClr val="tx1"/>
                    </a:gs>
                  </a:gsLst>
                  <a:lin ang="5400000" scaled="0"/>
                </a:gradFill>
                <a:latin typeface="+mn-lt"/>
                <a:ea typeface="+mn-ea"/>
                <a:cs typeface="+mn-cs"/>
              </a:defRPr>
            </a:lvl3pPr>
            <a:lvl4pPr marL="858811" marR="0" indent="-184377"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6" kern="1200" spc="0" baseline="0">
                <a:gradFill>
                  <a:gsLst>
                    <a:gs pos="1250">
                      <a:schemeClr val="tx1"/>
                    </a:gs>
                    <a:gs pos="100000">
                      <a:schemeClr val="tx1"/>
                    </a:gs>
                  </a:gsLst>
                  <a:lin ang="5400000" scaled="0"/>
                </a:gradFill>
                <a:latin typeface="+mn-lt"/>
                <a:ea typeface="+mn-ea"/>
                <a:cs typeface="+mn-cs"/>
              </a:defRPr>
            </a:lvl4pPr>
            <a:lvl5pPr marL="1043188" marR="0" indent="-171439"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6" kern="1200" spc="0" baseline="0">
                <a:gradFill>
                  <a:gsLst>
                    <a:gs pos="1250">
                      <a:schemeClr val="tx1"/>
                    </a:gs>
                    <a:gs pos="100000">
                      <a:schemeClr val="tx1"/>
                    </a:gs>
                  </a:gsLst>
                  <a:lin ang="5400000" scaled="0"/>
                </a:gradFill>
                <a:latin typeface="+mn-lt"/>
                <a:ea typeface="+mn-ea"/>
                <a:cs typeface="+mn-cs"/>
              </a:defRPr>
            </a:lvl5pPr>
            <a:lvl6pPr marL="2613263"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6pPr>
            <a:lvl7pPr marL="3088403"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7pPr>
            <a:lvl8pPr marL="3563541"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8pPr>
            <a:lvl9pPr marL="4038681"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9pPr>
          </a:lstStyle>
          <a:p>
            <a:pPr marL="0" marR="0" lvl="0" indent="0" algn="l" defTabSz="950278"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853"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Logging into the registry</a:t>
            </a:r>
          </a:p>
          <a:p>
            <a:pPr marL="0" marR="0" lvl="0" indent="0" algn="l" defTabSz="950278"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2853"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endParaRPr>
          </a:p>
          <a:p>
            <a:pPr marL="0" marR="0" lvl="0" indent="0" algn="l" defTabSz="950278"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853"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Standard Docker commands</a:t>
            </a:r>
          </a:p>
          <a:p>
            <a:pPr marL="0" marR="0" lvl="0" indent="0" algn="l" defTabSz="950278"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2853"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endParaRPr>
          </a:p>
          <a:p>
            <a:pPr marL="0" marR="0" lvl="0" indent="0" algn="l" defTabSz="950278"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853"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Push, Pull, Removing images</a:t>
            </a:r>
          </a:p>
        </p:txBody>
      </p:sp>
    </p:spTree>
    <p:extLst>
      <p:ext uri="{BB962C8B-B14F-4D97-AF65-F5344CB8AC3E}">
        <p14:creationId xmlns:p14="http://schemas.microsoft.com/office/powerpoint/2010/main" val="1864057779"/>
      </p:ext>
    </p:extLst>
  </p:cSld>
  <p:clrMapOvr>
    <a:masterClrMapping/>
  </p:clrMapOvr>
  <p:transition>
    <p:fade/>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Rounded Corners 223">
            <a:extLst>
              <a:ext uri="{FF2B5EF4-FFF2-40B4-BE49-F238E27FC236}">
                <a16:creationId xmlns:a16="http://schemas.microsoft.com/office/drawing/2014/main" id="{25F4049B-BCEA-4ECA-857D-A339CB98F180}"/>
              </a:ext>
            </a:extLst>
          </p:cNvPr>
          <p:cNvSpPr/>
          <p:nvPr/>
        </p:nvSpPr>
        <p:spPr bwMode="auto">
          <a:xfrm>
            <a:off x="2622997" y="5505726"/>
            <a:ext cx="7193109" cy="680243"/>
          </a:xfrm>
          <a:prstGeom prst="roundRect">
            <a:avLst>
              <a:gd name="adj" fmla="val 3609"/>
            </a:avLst>
          </a:prstGeom>
          <a:solidFill>
            <a:schemeClr val="tx1">
              <a:alpha val="3000"/>
            </a:schemeClr>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sp>
        <p:nvSpPr>
          <p:cNvPr id="2" name="Title 24">
            <a:extLst>
              <a:ext uri="{FF2B5EF4-FFF2-40B4-BE49-F238E27FC236}">
                <a16:creationId xmlns:a16="http://schemas.microsoft.com/office/drawing/2014/main" id="{3F2CED08-3BD5-40E1-82CB-3CC3B3160CC7}"/>
              </a:ext>
            </a:extLst>
          </p:cNvPr>
          <p:cNvSpPr txBox="1">
            <a:spLocks/>
          </p:cNvSpPr>
          <p:nvPr/>
        </p:nvSpPr>
        <p:spPr>
          <a:xfrm>
            <a:off x="427037" y="141278"/>
            <a:ext cx="10259207" cy="738664"/>
          </a:xfrm>
          <a:prstGeom prst="rect">
            <a:avLst/>
          </a:prstGeom>
        </p:spPr>
        <p:txBody>
          <a:bodyPr vert="horz" wrap="square" lIns="0" tIns="0" rIns="0" bIns="0" rtlCol="0" anchor="t">
            <a:spAutoFit/>
          </a:bodyPr>
          <a:lstStyle>
            <a:lvl1pPr algn="l" defTabSz="950278" rtl="0" eaLnBrk="1" latinLnBrk="0" hangingPunct="1">
              <a:lnSpc>
                <a:spcPct val="100000"/>
              </a:lnSpc>
              <a:spcBef>
                <a:spcPct val="0"/>
              </a:spcBef>
              <a:buNone/>
              <a:defRPr lang="en-US" sz="3668" b="0" kern="1200" cap="none" spc="-51" baseline="0" dirty="0" smtClean="0">
                <a:ln w="3175">
                  <a:noFill/>
                </a:ln>
                <a:solidFill>
                  <a:schemeClr val="tx1"/>
                </a:solidFill>
                <a:effectLst/>
                <a:latin typeface="+mj-lt"/>
                <a:ea typeface="+mn-ea"/>
                <a:cs typeface="Segoe UI" pitchFamily="34" charset="0"/>
              </a:defRPr>
            </a:lvl1pPr>
          </a:lstStyle>
          <a:p>
            <a:pPr marL="0" marR="0" lvl="0" indent="0" algn="l" defTabSz="950278" rtl="0" eaLnBrk="1" fontAlgn="auto" latinLnBrk="0" hangingPunct="1">
              <a:lnSpc>
                <a:spcPct val="100000"/>
              </a:lnSpc>
              <a:spcBef>
                <a:spcPct val="0"/>
              </a:spcBef>
              <a:spcAft>
                <a:spcPts val="0"/>
              </a:spcAft>
              <a:buClrTx/>
              <a:buSzTx/>
              <a:buFontTx/>
              <a:buNone/>
              <a:tabLst/>
              <a:defRPr/>
            </a:pPr>
            <a:r>
              <a:rPr kumimoji="0" lang="en-GB" sz="4800" b="0" i="0" u="none" strike="noStrike" kern="1200" cap="none" spc="-102" normalizeH="0" baseline="0" noProof="0" dirty="0">
                <a:ln w="3175">
                  <a:noFill/>
                </a:ln>
                <a:solidFill>
                  <a:srgbClr val="FFFFFF"/>
                </a:solidFill>
                <a:effectLst/>
                <a:uLnTx/>
                <a:uFillTx/>
                <a:latin typeface="Segoe UI Light"/>
                <a:ea typeface="+mn-ea"/>
                <a:cs typeface="Segoe UI" pitchFamily="34" charset="0"/>
              </a:rPr>
              <a:t>ACR Reduces Latency</a:t>
            </a:r>
          </a:p>
        </p:txBody>
      </p:sp>
      <p:sp>
        <p:nvSpPr>
          <p:cNvPr id="4" name="Rectangle: Rounded Corners 218">
            <a:extLst>
              <a:ext uri="{FF2B5EF4-FFF2-40B4-BE49-F238E27FC236}">
                <a16:creationId xmlns:a16="http://schemas.microsoft.com/office/drawing/2014/main" id="{6DC95AB0-FE4F-45DD-A806-3F071C34952F}"/>
              </a:ext>
            </a:extLst>
          </p:cNvPr>
          <p:cNvSpPr/>
          <p:nvPr/>
        </p:nvSpPr>
        <p:spPr bwMode="auto">
          <a:xfrm rot="5400000">
            <a:off x="9706803" y="5499874"/>
            <a:ext cx="865544" cy="313522"/>
          </a:xfrm>
          <a:prstGeom prst="roundRect">
            <a:avLst>
              <a:gd name="adj" fmla="val 5500"/>
            </a:avLst>
          </a:prstGeom>
          <a:solidFill>
            <a:schemeClr val="bg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IaaS</a:t>
            </a:r>
          </a:p>
        </p:txBody>
      </p:sp>
      <p:sp>
        <p:nvSpPr>
          <p:cNvPr id="5" name="Rectangle: Rounded Corners 219">
            <a:extLst>
              <a:ext uri="{FF2B5EF4-FFF2-40B4-BE49-F238E27FC236}">
                <a16:creationId xmlns:a16="http://schemas.microsoft.com/office/drawing/2014/main" id="{5F94E27F-32BB-44BA-B67F-DCF179ABBC4C}"/>
              </a:ext>
            </a:extLst>
          </p:cNvPr>
          <p:cNvSpPr/>
          <p:nvPr/>
        </p:nvSpPr>
        <p:spPr bwMode="auto">
          <a:xfrm rot="5400000">
            <a:off x="9706803" y="2019069"/>
            <a:ext cx="865544" cy="313522"/>
          </a:xfrm>
          <a:prstGeom prst="roundRect">
            <a:avLst>
              <a:gd name="adj" fmla="val 5500"/>
            </a:avLst>
          </a:prstGeom>
          <a:solidFill>
            <a:schemeClr val="bg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PaaS</a:t>
            </a:r>
          </a:p>
        </p:txBody>
      </p:sp>
      <p:grpSp>
        <p:nvGrpSpPr>
          <p:cNvPr id="6" name="Group 5">
            <a:extLst>
              <a:ext uri="{FF2B5EF4-FFF2-40B4-BE49-F238E27FC236}">
                <a16:creationId xmlns:a16="http://schemas.microsoft.com/office/drawing/2014/main" id="{AB944F0F-51C9-4779-B952-CB9BF8DCE868}"/>
              </a:ext>
            </a:extLst>
          </p:cNvPr>
          <p:cNvGrpSpPr/>
          <p:nvPr/>
        </p:nvGrpSpPr>
        <p:grpSpPr>
          <a:xfrm>
            <a:off x="2623423" y="2152221"/>
            <a:ext cx="1614414" cy="3282292"/>
            <a:chOff x="4491419" y="2852057"/>
            <a:chExt cx="1614414" cy="3079652"/>
          </a:xfrm>
        </p:grpSpPr>
        <p:sp>
          <p:nvSpPr>
            <p:cNvPr id="7" name="Rectangle: Rounded Corners 250">
              <a:extLst>
                <a:ext uri="{FF2B5EF4-FFF2-40B4-BE49-F238E27FC236}">
                  <a16:creationId xmlns:a16="http://schemas.microsoft.com/office/drawing/2014/main" id="{CFCAA1C6-1875-4776-A5DF-59883ED6B1A4}"/>
                </a:ext>
              </a:extLst>
            </p:cNvPr>
            <p:cNvSpPr/>
            <p:nvPr/>
          </p:nvSpPr>
          <p:spPr bwMode="auto">
            <a:xfrm>
              <a:off x="4491419" y="2852057"/>
              <a:ext cx="1614414" cy="3079652"/>
            </a:xfrm>
            <a:prstGeom prst="roundRect">
              <a:avLst>
                <a:gd name="adj" fmla="val 1512"/>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82880" rIns="182880" bIns="18288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Azure services</a:t>
              </a:r>
            </a:p>
          </p:txBody>
        </p:sp>
        <p:grpSp>
          <p:nvGrpSpPr>
            <p:cNvPr id="8" name="Group 7">
              <a:extLst>
                <a:ext uri="{FF2B5EF4-FFF2-40B4-BE49-F238E27FC236}">
                  <a16:creationId xmlns:a16="http://schemas.microsoft.com/office/drawing/2014/main" id="{DE7AE446-4013-4E0E-82D6-3AC9DB40B8F8}"/>
                </a:ext>
              </a:extLst>
            </p:cNvPr>
            <p:cNvGrpSpPr/>
            <p:nvPr/>
          </p:nvGrpSpPr>
          <p:grpSpPr>
            <a:xfrm>
              <a:off x="4598744" y="3358746"/>
              <a:ext cx="1399763" cy="2432455"/>
              <a:chOff x="2931886" y="3387774"/>
              <a:chExt cx="1371600" cy="2345369"/>
            </a:xfrm>
          </p:grpSpPr>
          <p:sp>
            <p:nvSpPr>
              <p:cNvPr id="9" name="Rectangle: Rounded Corners 252">
                <a:extLst>
                  <a:ext uri="{FF2B5EF4-FFF2-40B4-BE49-F238E27FC236}">
                    <a16:creationId xmlns:a16="http://schemas.microsoft.com/office/drawing/2014/main" id="{AE9E2E92-46D1-443B-BAF2-8B3C473FC741}"/>
                  </a:ext>
                </a:extLst>
              </p:cNvPr>
              <p:cNvSpPr/>
              <p:nvPr/>
            </p:nvSpPr>
            <p:spPr bwMode="auto">
              <a:xfrm>
                <a:off x="2931886" y="3387774"/>
                <a:ext cx="1371600" cy="538340"/>
              </a:xfrm>
              <a:prstGeom prst="roundRect">
                <a:avLst>
                  <a:gd name="adj" fmla="val 4167"/>
                </a:avLst>
              </a:prstGeom>
              <a:solidFill>
                <a:schemeClr val="bg1"/>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Segoe UI" pitchFamily="34" charset="0"/>
                  </a:rPr>
                  <a:t>SQL Database</a:t>
                </a:r>
              </a:p>
            </p:txBody>
          </p:sp>
          <p:sp>
            <p:nvSpPr>
              <p:cNvPr id="10" name="Rectangle: Rounded Corners 253">
                <a:extLst>
                  <a:ext uri="{FF2B5EF4-FFF2-40B4-BE49-F238E27FC236}">
                    <a16:creationId xmlns:a16="http://schemas.microsoft.com/office/drawing/2014/main" id="{2B4B7A52-5B0E-4207-9E5C-9ABC07EC909C}"/>
                  </a:ext>
                </a:extLst>
              </p:cNvPr>
              <p:cNvSpPr/>
              <p:nvPr/>
            </p:nvSpPr>
            <p:spPr bwMode="auto">
              <a:xfrm>
                <a:off x="2931886" y="3990117"/>
                <a:ext cx="1371600" cy="538340"/>
              </a:xfrm>
              <a:prstGeom prst="roundRect">
                <a:avLst>
                  <a:gd name="adj" fmla="val 4167"/>
                </a:avLst>
              </a:prstGeom>
              <a:solidFill>
                <a:schemeClr val="bg1"/>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err="1">
                    <a:ln>
                      <a:noFill/>
                    </a:ln>
                    <a:solidFill>
                      <a:srgbClr val="000000"/>
                    </a:solidFill>
                    <a:effectLst/>
                    <a:uLnTx/>
                    <a:uFillTx/>
                    <a:latin typeface="Segoe UI"/>
                    <a:ea typeface="+mn-ea"/>
                    <a:cs typeface="Segoe UI" pitchFamily="34" charset="0"/>
                  </a:rPr>
                  <a:t>Redis</a:t>
                </a:r>
                <a:r>
                  <a:rPr kumimoji="0" lang="en-US" sz="1000" b="0" i="0" u="none" strike="noStrike" kern="1200" cap="none" spc="0" normalizeH="0" baseline="0" noProof="0">
                    <a:ln>
                      <a:noFill/>
                    </a:ln>
                    <a:solidFill>
                      <a:srgbClr val="000000"/>
                    </a:solidFill>
                    <a:effectLst/>
                    <a:uLnTx/>
                    <a:uFillTx/>
                    <a:latin typeface="Segoe UI"/>
                    <a:ea typeface="+mn-ea"/>
                    <a:cs typeface="Segoe UI" pitchFamily="34" charset="0"/>
                  </a:rPr>
                  <a:t> Cache </a:t>
                </a:r>
              </a:p>
            </p:txBody>
          </p:sp>
          <p:sp>
            <p:nvSpPr>
              <p:cNvPr id="11" name="Rectangle: Rounded Corners 254">
                <a:extLst>
                  <a:ext uri="{FF2B5EF4-FFF2-40B4-BE49-F238E27FC236}">
                    <a16:creationId xmlns:a16="http://schemas.microsoft.com/office/drawing/2014/main" id="{84516416-4C52-4FCF-9AE5-060AC6C12BFD}"/>
                  </a:ext>
                </a:extLst>
              </p:cNvPr>
              <p:cNvSpPr/>
              <p:nvPr/>
            </p:nvSpPr>
            <p:spPr bwMode="auto">
              <a:xfrm>
                <a:off x="2931886" y="4592460"/>
                <a:ext cx="1371600" cy="538340"/>
              </a:xfrm>
              <a:prstGeom prst="roundRect">
                <a:avLst>
                  <a:gd name="adj" fmla="val 4167"/>
                </a:avLst>
              </a:prstGeom>
              <a:solidFill>
                <a:schemeClr val="bg1"/>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err="1">
                    <a:ln>
                      <a:noFill/>
                    </a:ln>
                    <a:solidFill>
                      <a:srgbClr val="000000"/>
                    </a:solidFill>
                    <a:effectLst/>
                    <a:uLnTx/>
                    <a:uFillTx/>
                    <a:latin typeface="Segoe UI"/>
                    <a:ea typeface="+mn-ea"/>
                    <a:cs typeface="Segoe UI" pitchFamily="34" charset="0"/>
                  </a:rPr>
                  <a:t>CosmosDB</a:t>
                </a:r>
                <a:endParaRPr kumimoji="0" lang="en-US" sz="10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12" name="Rectangle: Rounded Corners 255">
                <a:extLst>
                  <a:ext uri="{FF2B5EF4-FFF2-40B4-BE49-F238E27FC236}">
                    <a16:creationId xmlns:a16="http://schemas.microsoft.com/office/drawing/2014/main" id="{5EAFECC0-BB6E-4DBF-B003-39FE155D1DE3}"/>
                  </a:ext>
                </a:extLst>
              </p:cNvPr>
              <p:cNvSpPr/>
              <p:nvPr/>
            </p:nvSpPr>
            <p:spPr bwMode="auto">
              <a:xfrm>
                <a:off x="2931886" y="5194803"/>
                <a:ext cx="1371600" cy="538340"/>
              </a:xfrm>
              <a:prstGeom prst="roundRect">
                <a:avLst>
                  <a:gd name="adj" fmla="val 4167"/>
                </a:avLst>
              </a:prstGeom>
              <a:solidFill>
                <a:schemeClr val="bg1"/>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Segoe UI" pitchFamily="34" charset="0"/>
                  </a:rPr>
                  <a:t>And more!</a:t>
                </a:r>
              </a:p>
            </p:txBody>
          </p:sp>
        </p:grpSp>
      </p:grpSp>
      <p:cxnSp>
        <p:nvCxnSpPr>
          <p:cNvPr id="20" name="Straight Arrow Connector 19">
            <a:extLst>
              <a:ext uri="{FF2B5EF4-FFF2-40B4-BE49-F238E27FC236}">
                <a16:creationId xmlns:a16="http://schemas.microsoft.com/office/drawing/2014/main" id="{C1DBD8A5-E335-4762-B29C-30660DF86BE5}"/>
              </a:ext>
            </a:extLst>
          </p:cNvPr>
          <p:cNvCxnSpPr>
            <a:cxnSpLocks/>
            <a:stCxn id="24" idx="2"/>
            <a:endCxn id="28" idx="0"/>
          </p:cNvCxnSpPr>
          <p:nvPr/>
        </p:nvCxnSpPr>
        <p:spPr>
          <a:xfrm flipH="1">
            <a:off x="5242038" y="3953131"/>
            <a:ext cx="1426" cy="750407"/>
          </a:xfrm>
          <a:prstGeom prst="straightConnector1">
            <a:avLst/>
          </a:prstGeom>
          <a:ln w="12700">
            <a:solidFill>
              <a:schemeClr val="bg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9BFF618E-B292-456A-8DF6-E229E58EB693}"/>
              </a:ext>
            </a:extLst>
          </p:cNvPr>
          <p:cNvCxnSpPr>
            <a:cxnSpLocks/>
          </p:cNvCxnSpPr>
          <p:nvPr/>
        </p:nvCxnSpPr>
        <p:spPr>
          <a:xfrm flipV="1">
            <a:off x="9963764" y="1562112"/>
            <a:ext cx="0" cy="4673069"/>
          </a:xfrm>
          <a:prstGeom prst="straightConnector1">
            <a:avLst/>
          </a:prstGeom>
          <a:ln w="28575" cap="rnd">
            <a:gradFill>
              <a:gsLst>
                <a:gs pos="0">
                  <a:schemeClr val="accent1"/>
                </a:gs>
                <a:gs pos="100000">
                  <a:schemeClr val="accent4">
                    <a:lumMod val="40000"/>
                    <a:lumOff val="60000"/>
                  </a:schemeClr>
                </a:gs>
              </a:gsLst>
              <a:lin ang="5400000" scaled="1"/>
            </a:gradFill>
            <a:prstDash val="lgDash"/>
            <a:headEnd type="none"/>
            <a:tailEnd type="triangle"/>
          </a:ln>
        </p:spPr>
        <p:style>
          <a:lnRef idx="1">
            <a:schemeClr val="accent1"/>
          </a:lnRef>
          <a:fillRef idx="0">
            <a:schemeClr val="accent1"/>
          </a:fillRef>
          <a:effectRef idx="0">
            <a:schemeClr val="accent1"/>
          </a:effectRef>
          <a:fontRef idx="minor">
            <a:schemeClr val="tx1"/>
          </a:fontRef>
        </p:style>
      </p:cxnSp>
      <p:sp>
        <p:nvSpPr>
          <p:cNvPr id="22" name="Rectangle: Rounded Corners 227">
            <a:extLst>
              <a:ext uri="{FF2B5EF4-FFF2-40B4-BE49-F238E27FC236}">
                <a16:creationId xmlns:a16="http://schemas.microsoft.com/office/drawing/2014/main" id="{186C59E5-2711-44E9-9254-5873C52FBE27}"/>
              </a:ext>
            </a:extLst>
          </p:cNvPr>
          <p:cNvSpPr/>
          <p:nvPr/>
        </p:nvSpPr>
        <p:spPr bwMode="auto">
          <a:xfrm>
            <a:off x="2623424" y="1560921"/>
            <a:ext cx="1614414" cy="313522"/>
          </a:xfrm>
          <a:prstGeom prst="roundRect">
            <a:avLst>
              <a:gd name="adj" fmla="val 5500"/>
            </a:avLst>
          </a:prstGeom>
          <a:solidFill>
            <a:srgbClr val="FEF9F7"/>
          </a:solid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OSBA</a:t>
            </a:r>
          </a:p>
        </p:txBody>
      </p:sp>
      <p:grpSp>
        <p:nvGrpSpPr>
          <p:cNvPr id="23" name="Group 22">
            <a:extLst>
              <a:ext uri="{FF2B5EF4-FFF2-40B4-BE49-F238E27FC236}">
                <a16:creationId xmlns:a16="http://schemas.microsoft.com/office/drawing/2014/main" id="{03A1BC10-92B3-417A-888D-16662810DB6A}"/>
              </a:ext>
            </a:extLst>
          </p:cNvPr>
          <p:cNvGrpSpPr/>
          <p:nvPr/>
        </p:nvGrpSpPr>
        <p:grpSpPr>
          <a:xfrm>
            <a:off x="4606741" y="3076513"/>
            <a:ext cx="1273446" cy="876618"/>
            <a:chOff x="5465920" y="3243178"/>
            <a:chExt cx="1407780" cy="931522"/>
          </a:xfrm>
        </p:grpSpPr>
        <p:sp>
          <p:nvSpPr>
            <p:cNvPr id="24" name="Rectangle: Rounded Corners 244">
              <a:extLst>
                <a:ext uri="{FF2B5EF4-FFF2-40B4-BE49-F238E27FC236}">
                  <a16:creationId xmlns:a16="http://schemas.microsoft.com/office/drawing/2014/main" id="{4AC07207-259B-4740-9AB9-1DCA8C284FA0}"/>
                </a:ext>
              </a:extLst>
            </p:cNvPr>
            <p:cNvSpPr/>
            <p:nvPr/>
          </p:nvSpPr>
          <p:spPr bwMode="auto">
            <a:xfrm>
              <a:off x="5465920" y="3243178"/>
              <a:ext cx="1407780" cy="931522"/>
            </a:xfrm>
            <a:prstGeom prst="roundRect">
              <a:avLst>
                <a:gd name="adj" fmla="val 2432"/>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Azure Container Service (AKS)</a:t>
              </a:r>
            </a:p>
          </p:txBody>
        </p:sp>
        <p:sp>
          <p:nvSpPr>
            <p:cNvPr id="25" name="Rectangle: Rounded Corners 245">
              <a:extLst>
                <a:ext uri="{FF2B5EF4-FFF2-40B4-BE49-F238E27FC236}">
                  <a16:creationId xmlns:a16="http://schemas.microsoft.com/office/drawing/2014/main" id="{4F3A253D-FEAA-4329-B7F3-3B9F9E67E57E}"/>
                </a:ext>
              </a:extLst>
            </p:cNvPr>
            <p:cNvSpPr/>
            <p:nvPr/>
          </p:nvSpPr>
          <p:spPr bwMode="auto">
            <a:xfrm>
              <a:off x="5572181" y="3708400"/>
              <a:ext cx="677011" cy="396875"/>
            </a:xfrm>
            <a:prstGeom prst="roundRect">
              <a:avLst>
                <a:gd name="adj" fmla="val 5500"/>
              </a:avLst>
            </a:prstGeom>
            <a:solidFill>
              <a:schemeClr val="accent5">
                <a:lumMod val="75000"/>
                <a:lumOff val="25000"/>
                <a:alpha val="3000"/>
              </a:schemeClr>
            </a:solidFill>
            <a:ln w="12700">
              <a:solidFill>
                <a:schemeClr val="accent5">
                  <a:lumMod val="75000"/>
                  <a:lumOff val="2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4008"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ACS Engine</a:t>
              </a:r>
            </a:p>
          </p:txBody>
        </p:sp>
      </p:grpSp>
      <p:cxnSp>
        <p:nvCxnSpPr>
          <p:cNvPr id="26" name="Straight Arrow Connector 25">
            <a:extLst>
              <a:ext uri="{FF2B5EF4-FFF2-40B4-BE49-F238E27FC236}">
                <a16:creationId xmlns:a16="http://schemas.microsoft.com/office/drawing/2014/main" id="{77261569-58B1-4225-A20F-0328EF2D18AC}"/>
              </a:ext>
            </a:extLst>
          </p:cNvPr>
          <p:cNvCxnSpPr>
            <a:cxnSpLocks/>
            <a:stCxn id="24" idx="2"/>
          </p:cNvCxnSpPr>
          <p:nvPr/>
        </p:nvCxnSpPr>
        <p:spPr>
          <a:xfrm>
            <a:off x="5243464" y="3953131"/>
            <a:ext cx="1071434" cy="750407"/>
          </a:xfrm>
          <a:prstGeom prst="straightConnector1">
            <a:avLst/>
          </a:prstGeom>
          <a:ln w="12700">
            <a:solidFill>
              <a:schemeClr val="bg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27" name="Rectangle: Rounded Corners 230">
            <a:extLst>
              <a:ext uri="{FF2B5EF4-FFF2-40B4-BE49-F238E27FC236}">
                <a16:creationId xmlns:a16="http://schemas.microsoft.com/office/drawing/2014/main" id="{BEA81993-2CC8-4DB6-983F-1368ACFD7690}"/>
              </a:ext>
            </a:extLst>
          </p:cNvPr>
          <p:cNvSpPr/>
          <p:nvPr/>
        </p:nvSpPr>
        <p:spPr bwMode="auto">
          <a:xfrm>
            <a:off x="7557512" y="3076513"/>
            <a:ext cx="1271016" cy="876618"/>
          </a:xfrm>
          <a:prstGeom prst="roundRect">
            <a:avLst>
              <a:gd name="adj" fmla="val 1616"/>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Batch</a:t>
            </a:r>
          </a:p>
        </p:txBody>
      </p:sp>
      <p:sp>
        <p:nvSpPr>
          <p:cNvPr id="28" name="Rectangle: Rounded Corners 231">
            <a:extLst>
              <a:ext uri="{FF2B5EF4-FFF2-40B4-BE49-F238E27FC236}">
                <a16:creationId xmlns:a16="http://schemas.microsoft.com/office/drawing/2014/main" id="{3D2FF832-8BAB-4E92-8F5C-42C48A27E0FC}"/>
              </a:ext>
            </a:extLst>
          </p:cNvPr>
          <p:cNvSpPr/>
          <p:nvPr/>
        </p:nvSpPr>
        <p:spPr bwMode="auto">
          <a:xfrm>
            <a:off x="4605315" y="4703538"/>
            <a:ext cx="1273446" cy="730975"/>
          </a:xfrm>
          <a:prstGeom prst="roundRect">
            <a:avLst>
              <a:gd name="adj" fmla="val 2460"/>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Azure Container </a:t>
            </a:r>
            <a:br>
              <a:rPr kumimoji="0" lang="en-US" sz="10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br>
            <a:r>
              <a:rPr kumimoji="0" lang="en-US" sz="10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Instances (ACI)</a:t>
            </a:r>
          </a:p>
        </p:txBody>
      </p:sp>
      <p:sp>
        <p:nvSpPr>
          <p:cNvPr id="29" name="Rectangle: Rounded Corners 232">
            <a:extLst>
              <a:ext uri="{FF2B5EF4-FFF2-40B4-BE49-F238E27FC236}">
                <a16:creationId xmlns:a16="http://schemas.microsoft.com/office/drawing/2014/main" id="{E64FAB03-1499-4E85-8281-2165A538A2D3}"/>
              </a:ext>
            </a:extLst>
          </p:cNvPr>
          <p:cNvSpPr/>
          <p:nvPr/>
        </p:nvSpPr>
        <p:spPr bwMode="auto">
          <a:xfrm>
            <a:off x="6086807" y="4703538"/>
            <a:ext cx="1271016" cy="730975"/>
          </a:xfrm>
          <a:prstGeom prst="roundRect">
            <a:avLst>
              <a:gd name="adj" fmla="val 2460"/>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Azure Virtual Machines</a:t>
            </a:r>
          </a:p>
        </p:txBody>
      </p:sp>
      <p:sp>
        <p:nvSpPr>
          <p:cNvPr id="30" name="Rectangle: Rounded Corners 233">
            <a:extLst>
              <a:ext uri="{FF2B5EF4-FFF2-40B4-BE49-F238E27FC236}">
                <a16:creationId xmlns:a16="http://schemas.microsoft.com/office/drawing/2014/main" id="{5B5CF25C-323C-4569-A455-61F4E1AB3773}"/>
              </a:ext>
            </a:extLst>
          </p:cNvPr>
          <p:cNvSpPr/>
          <p:nvPr/>
        </p:nvSpPr>
        <p:spPr bwMode="auto">
          <a:xfrm>
            <a:off x="7557301" y="4703538"/>
            <a:ext cx="1271016" cy="730975"/>
          </a:xfrm>
          <a:prstGeom prst="roundRect">
            <a:avLst>
              <a:gd name="adj" fmla="val 2460"/>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Virtual Machine </a:t>
            </a:r>
            <a:br>
              <a:rPr kumimoji="0" lang="en-US" sz="10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br>
            <a:r>
              <a:rPr kumimoji="0" lang="en-US" sz="10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Scale Sets (VMSS)</a:t>
            </a:r>
          </a:p>
        </p:txBody>
      </p:sp>
      <p:sp>
        <p:nvSpPr>
          <p:cNvPr id="31" name="Rectangle: Rounded Corners 234">
            <a:extLst>
              <a:ext uri="{FF2B5EF4-FFF2-40B4-BE49-F238E27FC236}">
                <a16:creationId xmlns:a16="http://schemas.microsoft.com/office/drawing/2014/main" id="{2B00F594-1FA9-4DBC-9FCC-F5EC87F73DEF}"/>
              </a:ext>
            </a:extLst>
          </p:cNvPr>
          <p:cNvSpPr/>
          <p:nvPr/>
        </p:nvSpPr>
        <p:spPr bwMode="auto">
          <a:xfrm>
            <a:off x="6086807" y="3076513"/>
            <a:ext cx="1271016" cy="876618"/>
          </a:xfrm>
          <a:prstGeom prst="roundRect">
            <a:avLst>
              <a:gd name="adj" fmla="val 2432"/>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Service Fabric</a:t>
            </a:r>
          </a:p>
        </p:txBody>
      </p:sp>
      <p:cxnSp>
        <p:nvCxnSpPr>
          <p:cNvPr id="32" name="Straight Arrow Connector 31">
            <a:extLst>
              <a:ext uri="{FF2B5EF4-FFF2-40B4-BE49-F238E27FC236}">
                <a16:creationId xmlns:a16="http://schemas.microsoft.com/office/drawing/2014/main" id="{E4795541-AFF5-43FA-926C-055EA063AF40}"/>
              </a:ext>
            </a:extLst>
          </p:cNvPr>
          <p:cNvCxnSpPr>
            <a:cxnSpLocks/>
            <a:stCxn id="31" idx="2"/>
            <a:endCxn id="30" idx="0"/>
          </p:cNvCxnSpPr>
          <p:nvPr/>
        </p:nvCxnSpPr>
        <p:spPr>
          <a:xfrm>
            <a:off x="6722315" y="3953131"/>
            <a:ext cx="1470494" cy="750407"/>
          </a:xfrm>
          <a:prstGeom prst="straightConnector1">
            <a:avLst/>
          </a:prstGeom>
          <a:ln w="12700">
            <a:solidFill>
              <a:schemeClr val="bg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D5D51021-6129-4FD5-8AB3-2D30A2257F07}"/>
              </a:ext>
            </a:extLst>
          </p:cNvPr>
          <p:cNvCxnSpPr>
            <a:cxnSpLocks/>
            <a:stCxn id="27" idx="2"/>
            <a:endCxn id="30" idx="0"/>
          </p:cNvCxnSpPr>
          <p:nvPr/>
        </p:nvCxnSpPr>
        <p:spPr>
          <a:xfrm flipH="1">
            <a:off x="8192809" y="3953131"/>
            <a:ext cx="211" cy="750407"/>
          </a:xfrm>
          <a:prstGeom prst="straightConnector1">
            <a:avLst/>
          </a:prstGeom>
          <a:ln w="12700">
            <a:solidFill>
              <a:schemeClr val="bg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34" name="Rectangle: Rounded Corners 237">
            <a:extLst>
              <a:ext uri="{FF2B5EF4-FFF2-40B4-BE49-F238E27FC236}">
                <a16:creationId xmlns:a16="http://schemas.microsoft.com/office/drawing/2014/main" id="{A73B02B7-4A6D-4C41-9B7E-0BFD430783DE}"/>
              </a:ext>
            </a:extLst>
          </p:cNvPr>
          <p:cNvSpPr/>
          <p:nvPr/>
        </p:nvSpPr>
        <p:spPr bwMode="auto">
          <a:xfrm>
            <a:off x="4713864" y="4202350"/>
            <a:ext cx="1055129" cy="286066"/>
          </a:xfrm>
          <a:prstGeom prst="roundRect">
            <a:avLst>
              <a:gd name="adj" fmla="val 5500"/>
            </a:avLst>
          </a:prstGeom>
          <a:solidFill>
            <a:schemeClr val="bg1"/>
          </a:solidFill>
          <a:ln w="12700">
            <a:solidFill>
              <a:schemeClr val="bg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Virtual </a:t>
            </a:r>
            <a:r>
              <a:rPr kumimoji="0" lang="en-US" sz="1000" b="0" i="0" u="none" strike="noStrike" kern="1200" cap="none" spc="0" normalizeH="0" baseline="0" noProof="0" err="1">
                <a:ln>
                  <a:noFill/>
                </a:ln>
                <a:solidFill>
                  <a:srgbClr val="000000"/>
                </a:solidFill>
                <a:effectLst/>
                <a:uLnTx/>
                <a:uFillTx/>
                <a:latin typeface="Segoe UI"/>
                <a:ea typeface="+mn-ea"/>
                <a:cs typeface="Segoe UI" panose="020B0502040204020203" pitchFamily="34" charset="0"/>
              </a:rPr>
              <a:t>Kubelet</a:t>
            </a:r>
            <a:endParaRPr kumimoji="0" lang="en-US" sz="10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sp>
        <p:nvSpPr>
          <p:cNvPr id="35" name="Rectangle: Rounded Corners 238">
            <a:extLst>
              <a:ext uri="{FF2B5EF4-FFF2-40B4-BE49-F238E27FC236}">
                <a16:creationId xmlns:a16="http://schemas.microsoft.com/office/drawing/2014/main" id="{63427089-BE63-4F34-A0E5-342AE2A3069B}"/>
              </a:ext>
            </a:extLst>
          </p:cNvPr>
          <p:cNvSpPr/>
          <p:nvPr/>
        </p:nvSpPr>
        <p:spPr bwMode="auto">
          <a:xfrm>
            <a:off x="7557301" y="1743058"/>
            <a:ext cx="1271016" cy="876618"/>
          </a:xfrm>
          <a:prstGeom prst="roundRect">
            <a:avLst>
              <a:gd name="adj" fmla="val 2432"/>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App Service</a:t>
            </a:r>
          </a:p>
        </p:txBody>
      </p:sp>
      <p:cxnSp>
        <p:nvCxnSpPr>
          <p:cNvPr id="36" name="Connector: Elbow 239">
            <a:extLst>
              <a:ext uri="{FF2B5EF4-FFF2-40B4-BE49-F238E27FC236}">
                <a16:creationId xmlns:a16="http://schemas.microsoft.com/office/drawing/2014/main" id="{16282225-E31E-4C3A-B44C-0964035C8E14}"/>
              </a:ext>
            </a:extLst>
          </p:cNvPr>
          <p:cNvCxnSpPr>
            <a:cxnSpLocks/>
            <a:stCxn id="24" idx="0"/>
          </p:cNvCxnSpPr>
          <p:nvPr/>
        </p:nvCxnSpPr>
        <p:spPr>
          <a:xfrm rot="16200000" flipV="1">
            <a:off x="3860135" y="1693184"/>
            <a:ext cx="1521331" cy="1245328"/>
          </a:xfrm>
          <a:prstGeom prst="bentConnector3">
            <a:avLst>
              <a:gd name="adj1" fmla="val 115026"/>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7" name="Connector: Elbow 240">
            <a:extLst>
              <a:ext uri="{FF2B5EF4-FFF2-40B4-BE49-F238E27FC236}">
                <a16:creationId xmlns:a16="http://schemas.microsoft.com/office/drawing/2014/main" id="{F15C186F-E116-4DEA-90F6-A8A91C2A25AF}"/>
              </a:ext>
            </a:extLst>
          </p:cNvPr>
          <p:cNvCxnSpPr>
            <a:cxnSpLocks/>
            <a:stCxn id="31" idx="0"/>
          </p:cNvCxnSpPr>
          <p:nvPr/>
        </p:nvCxnSpPr>
        <p:spPr>
          <a:xfrm rot="16200000" flipV="1">
            <a:off x="4410392" y="764590"/>
            <a:ext cx="1521331" cy="3102516"/>
          </a:xfrm>
          <a:prstGeom prst="bentConnector3">
            <a:avLst>
              <a:gd name="adj1" fmla="val 115026"/>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16085267-5AC1-4513-A166-F75BAFC75188}"/>
              </a:ext>
            </a:extLst>
          </p:cNvPr>
          <p:cNvCxnSpPr>
            <a:cxnSpLocks/>
            <a:stCxn id="22" idx="2"/>
            <a:endCxn id="7" idx="0"/>
          </p:cNvCxnSpPr>
          <p:nvPr/>
        </p:nvCxnSpPr>
        <p:spPr>
          <a:xfrm flipH="1">
            <a:off x="3430630" y="1874443"/>
            <a:ext cx="1" cy="277778"/>
          </a:xfrm>
          <a:prstGeom prst="straightConnector1">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1" name="Freeform: Shape 197">
            <a:extLst>
              <a:ext uri="{FF2B5EF4-FFF2-40B4-BE49-F238E27FC236}">
                <a16:creationId xmlns:a16="http://schemas.microsoft.com/office/drawing/2014/main" id="{23DF43A3-5DB2-43DD-8DFE-2EDE26D9CCCF}"/>
              </a:ext>
            </a:extLst>
          </p:cNvPr>
          <p:cNvSpPr/>
          <p:nvPr/>
        </p:nvSpPr>
        <p:spPr>
          <a:xfrm>
            <a:off x="5661525" y="3610209"/>
            <a:ext cx="85410" cy="53381"/>
          </a:xfrm>
          <a:custGeom>
            <a:avLst/>
            <a:gdLst/>
            <a:ahLst/>
            <a:cxnLst/>
            <a:rect l="0" t="0" r="0" b="0"/>
            <a:pathLst>
              <a:path w="304800" h="190500">
                <a:moveTo>
                  <a:pt x="21431" y="95726"/>
                </a:moveTo>
                <a:lnTo>
                  <a:pt x="155734" y="170021"/>
                </a:lnTo>
                <a:lnTo>
                  <a:pt x="290036" y="95726"/>
                </a:lnTo>
                <a:lnTo>
                  <a:pt x="155734" y="21431"/>
                </a:lnTo>
                <a:close/>
              </a:path>
            </a:pathLst>
          </a:custGeom>
          <a:noFill/>
          <a:ln w="6350" cap="rnd">
            <a:solidFill>
              <a:schemeClr val="tx1"/>
            </a:solidFill>
            <a:prstDash val="solid"/>
            <a:round/>
          </a:ln>
        </p:spPr>
        <p:txBody>
          <a:bodyPr/>
          <a:lstStyle/>
          <a:p>
            <a:pPr marL="0" marR="0" lvl="0" indent="0" algn="l" defTabSz="93221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2" name="Freeform: Shape 198">
            <a:extLst>
              <a:ext uri="{FF2B5EF4-FFF2-40B4-BE49-F238E27FC236}">
                <a16:creationId xmlns:a16="http://schemas.microsoft.com/office/drawing/2014/main" id="{C1636E67-7247-475C-8A9E-F3E1BBCA296F}"/>
              </a:ext>
            </a:extLst>
          </p:cNvPr>
          <p:cNvSpPr/>
          <p:nvPr/>
        </p:nvSpPr>
        <p:spPr>
          <a:xfrm>
            <a:off x="5661525" y="3631028"/>
            <a:ext cx="48043" cy="72065"/>
          </a:xfrm>
          <a:custGeom>
            <a:avLst/>
            <a:gdLst/>
            <a:ahLst/>
            <a:cxnLst/>
            <a:rect l="0" t="0" r="0" b="0"/>
            <a:pathLst>
              <a:path w="171450" h="257175">
                <a:moveTo>
                  <a:pt x="21431" y="21431"/>
                </a:moveTo>
                <a:lnTo>
                  <a:pt x="21431" y="170021"/>
                </a:lnTo>
                <a:lnTo>
                  <a:pt x="155734" y="245269"/>
                </a:lnTo>
                <a:lnTo>
                  <a:pt x="155734" y="95726"/>
                </a:lnTo>
                <a:close/>
              </a:path>
            </a:pathLst>
          </a:custGeom>
          <a:noFill/>
          <a:ln w="6350" cap="rnd">
            <a:solidFill>
              <a:schemeClr val="tx1"/>
            </a:solidFill>
            <a:prstDash val="solid"/>
            <a:round/>
          </a:ln>
        </p:spPr>
        <p:txBody>
          <a:bodyPr/>
          <a:lstStyle/>
          <a:p>
            <a:pPr marL="0" marR="0" lvl="0" indent="0" algn="l" defTabSz="93221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3" name="Freeform: Shape 199">
            <a:extLst>
              <a:ext uri="{FF2B5EF4-FFF2-40B4-BE49-F238E27FC236}">
                <a16:creationId xmlns:a16="http://schemas.microsoft.com/office/drawing/2014/main" id="{10EEE33D-C60F-424F-B5C9-8310784D6F89}"/>
              </a:ext>
            </a:extLst>
          </p:cNvPr>
          <p:cNvSpPr/>
          <p:nvPr/>
        </p:nvSpPr>
        <p:spPr>
          <a:xfrm>
            <a:off x="5699159" y="3631028"/>
            <a:ext cx="48043" cy="72065"/>
          </a:xfrm>
          <a:custGeom>
            <a:avLst/>
            <a:gdLst/>
            <a:ahLst/>
            <a:cxnLst/>
            <a:rect l="0" t="0" r="0" b="0"/>
            <a:pathLst>
              <a:path w="171450" h="257175">
                <a:moveTo>
                  <a:pt x="155734" y="21431"/>
                </a:moveTo>
                <a:lnTo>
                  <a:pt x="155734" y="170021"/>
                </a:lnTo>
                <a:lnTo>
                  <a:pt x="21431" y="245269"/>
                </a:lnTo>
                <a:lnTo>
                  <a:pt x="21431" y="95726"/>
                </a:lnTo>
                <a:close/>
              </a:path>
            </a:pathLst>
          </a:custGeom>
          <a:noFill/>
          <a:ln w="6350" cap="rnd">
            <a:solidFill>
              <a:schemeClr val="tx1"/>
            </a:solidFill>
            <a:prstDash val="solid"/>
            <a:round/>
          </a:ln>
        </p:spPr>
        <p:txBody>
          <a:bodyPr/>
          <a:lstStyle/>
          <a:p>
            <a:pPr marL="0" marR="0" lvl="0" indent="0" algn="l" defTabSz="93221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4" name="Freeform: Shape 200">
            <a:extLst>
              <a:ext uri="{FF2B5EF4-FFF2-40B4-BE49-F238E27FC236}">
                <a16:creationId xmlns:a16="http://schemas.microsoft.com/office/drawing/2014/main" id="{B0993370-59CB-4425-A380-1E5EF8DB7DFB}"/>
              </a:ext>
            </a:extLst>
          </p:cNvPr>
          <p:cNvSpPr/>
          <p:nvPr/>
        </p:nvSpPr>
        <p:spPr>
          <a:xfrm>
            <a:off x="5562502" y="3610209"/>
            <a:ext cx="85410" cy="53381"/>
          </a:xfrm>
          <a:custGeom>
            <a:avLst/>
            <a:gdLst/>
            <a:ahLst/>
            <a:cxnLst/>
            <a:rect l="0" t="0" r="0" b="0"/>
            <a:pathLst>
              <a:path w="304800" h="190500">
                <a:moveTo>
                  <a:pt x="21431" y="95726"/>
                </a:moveTo>
                <a:lnTo>
                  <a:pt x="155734" y="170021"/>
                </a:lnTo>
                <a:lnTo>
                  <a:pt x="290036" y="95726"/>
                </a:lnTo>
                <a:lnTo>
                  <a:pt x="155734" y="21431"/>
                </a:lnTo>
                <a:close/>
              </a:path>
            </a:pathLst>
          </a:custGeom>
          <a:noFill/>
          <a:ln w="6350" cap="rnd">
            <a:solidFill>
              <a:schemeClr val="tx1"/>
            </a:solidFill>
            <a:prstDash val="solid"/>
            <a:round/>
          </a:ln>
        </p:spPr>
        <p:txBody>
          <a:bodyPr/>
          <a:lstStyle/>
          <a:p>
            <a:pPr marL="0" marR="0" lvl="0" indent="0" algn="l" defTabSz="93221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5" name="Freeform: Shape 201">
            <a:extLst>
              <a:ext uri="{FF2B5EF4-FFF2-40B4-BE49-F238E27FC236}">
                <a16:creationId xmlns:a16="http://schemas.microsoft.com/office/drawing/2014/main" id="{220D9116-3784-412E-BE0F-B4B73FB77F62}"/>
              </a:ext>
            </a:extLst>
          </p:cNvPr>
          <p:cNvSpPr/>
          <p:nvPr/>
        </p:nvSpPr>
        <p:spPr>
          <a:xfrm>
            <a:off x="5562502" y="3631028"/>
            <a:ext cx="48043" cy="72065"/>
          </a:xfrm>
          <a:custGeom>
            <a:avLst/>
            <a:gdLst/>
            <a:ahLst/>
            <a:cxnLst/>
            <a:rect l="0" t="0" r="0" b="0"/>
            <a:pathLst>
              <a:path w="171450" h="257175">
                <a:moveTo>
                  <a:pt x="21431" y="21431"/>
                </a:moveTo>
                <a:lnTo>
                  <a:pt x="21431" y="170021"/>
                </a:lnTo>
                <a:lnTo>
                  <a:pt x="155734" y="245269"/>
                </a:lnTo>
                <a:lnTo>
                  <a:pt x="155734" y="95726"/>
                </a:lnTo>
                <a:close/>
              </a:path>
            </a:pathLst>
          </a:custGeom>
          <a:noFill/>
          <a:ln w="6350" cap="rnd">
            <a:solidFill>
              <a:schemeClr val="tx1"/>
            </a:solidFill>
            <a:prstDash val="solid"/>
            <a:round/>
          </a:ln>
        </p:spPr>
        <p:txBody>
          <a:bodyPr/>
          <a:lstStyle/>
          <a:p>
            <a:pPr marL="0" marR="0" lvl="0" indent="0" algn="l" defTabSz="93221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6" name="Freeform: Shape 202">
            <a:extLst>
              <a:ext uri="{FF2B5EF4-FFF2-40B4-BE49-F238E27FC236}">
                <a16:creationId xmlns:a16="http://schemas.microsoft.com/office/drawing/2014/main" id="{34DF742B-9D14-40D7-8606-A8CA791CEAE7}"/>
              </a:ext>
            </a:extLst>
          </p:cNvPr>
          <p:cNvSpPr/>
          <p:nvPr/>
        </p:nvSpPr>
        <p:spPr>
          <a:xfrm>
            <a:off x="5600136" y="3631028"/>
            <a:ext cx="48043" cy="72065"/>
          </a:xfrm>
          <a:custGeom>
            <a:avLst/>
            <a:gdLst/>
            <a:ahLst/>
            <a:cxnLst/>
            <a:rect l="0" t="0" r="0" b="0"/>
            <a:pathLst>
              <a:path w="171450" h="257175">
                <a:moveTo>
                  <a:pt x="155734" y="21431"/>
                </a:moveTo>
                <a:lnTo>
                  <a:pt x="155734" y="170021"/>
                </a:lnTo>
                <a:lnTo>
                  <a:pt x="21431" y="245269"/>
                </a:lnTo>
                <a:lnTo>
                  <a:pt x="21431" y="95726"/>
                </a:lnTo>
                <a:close/>
              </a:path>
            </a:pathLst>
          </a:custGeom>
          <a:noFill/>
          <a:ln w="6350" cap="rnd">
            <a:solidFill>
              <a:schemeClr val="tx1"/>
            </a:solidFill>
            <a:prstDash val="solid"/>
            <a:round/>
          </a:ln>
        </p:spPr>
        <p:txBody>
          <a:bodyPr/>
          <a:lstStyle/>
          <a:p>
            <a:pPr marL="0" marR="0" lvl="0" indent="0" algn="l" defTabSz="93221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7" name="Freeform: Shape 203">
            <a:extLst>
              <a:ext uri="{FF2B5EF4-FFF2-40B4-BE49-F238E27FC236}">
                <a16:creationId xmlns:a16="http://schemas.microsoft.com/office/drawing/2014/main" id="{33D310EE-3A37-418C-BCD7-CACCB733BA77}"/>
              </a:ext>
            </a:extLst>
          </p:cNvPr>
          <p:cNvSpPr/>
          <p:nvPr/>
        </p:nvSpPr>
        <p:spPr>
          <a:xfrm>
            <a:off x="5708500" y="3700157"/>
            <a:ext cx="85410" cy="53381"/>
          </a:xfrm>
          <a:custGeom>
            <a:avLst/>
            <a:gdLst/>
            <a:ahLst/>
            <a:cxnLst/>
            <a:rect l="0" t="0" r="0" b="0"/>
            <a:pathLst>
              <a:path w="304800" h="190500">
                <a:moveTo>
                  <a:pt x="21431" y="95726"/>
                </a:moveTo>
                <a:lnTo>
                  <a:pt x="155734" y="170021"/>
                </a:lnTo>
                <a:lnTo>
                  <a:pt x="290036" y="95726"/>
                </a:lnTo>
                <a:lnTo>
                  <a:pt x="155734" y="21431"/>
                </a:lnTo>
                <a:close/>
              </a:path>
            </a:pathLst>
          </a:custGeom>
          <a:noFill/>
          <a:ln w="6350" cap="rnd">
            <a:solidFill>
              <a:schemeClr val="tx1"/>
            </a:solidFill>
            <a:prstDash val="solid"/>
            <a:round/>
          </a:ln>
        </p:spPr>
        <p:txBody>
          <a:bodyPr/>
          <a:lstStyle/>
          <a:p>
            <a:pPr marL="0" marR="0" lvl="0" indent="0" algn="l" defTabSz="93221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8" name="Freeform: Shape 204">
            <a:extLst>
              <a:ext uri="{FF2B5EF4-FFF2-40B4-BE49-F238E27FC236}">
                <a16:creationId xmlns:a16="http://schemas.microsoft.com/office/drawing/2014/main" id="{50388402-E611-4F3D-BDF6-0103A89F7A1D}"/>
              </a:ext>
            </a:extLst>
          </p:cNvPr>
          <p:cNvSpPr/>
          <p:nvPr/>
        </p:nvSpPr>
        <p:spPr>
          <a:xfrm>
            <a:off x="5708500" y="3720976"/>
            <a:ext cx="48043" cy="72065"/>
          </a:xfrm>
          <a:custGeom>
            <a:avLst/>
            <a:gdLst/>
            <a:ahLst/>
            <a:cxnLst/>
            <a:rect l="0" t="0" r="0" b="0"/>
            <a:pathLst>
              <a:path w="171450" h="257175">
                <a:moveTo>
                  <a:pt x="21431" y="21431"/>
                </a:moveTo>
                <a:lnTo>
                  <a:pt x="21431" y="170021"/>
                </a:lnTo>
                <a:lnTo>
                  <a:pt x="155734" y="244316"/>
                </a:lnTo>
                <a:lnTo>
                  <a:pt x="155734" y="95726"/>
                </a:lnTo>
                <a:close/>
              </a:path>
            </a:pathLst>
          </a:custGeom>
          <a:noFill/>
          <a:ln w="6350" cap="rnd">
            <a:solidFill>
              <a:schemeClr val="tx1"/>
            </a:solidFill>
            <a:prstDash val="solid"/>
            <a:round/>
          </a:ln>
        </p:spPr>
        <p:txBody>
          <a:bodyPr/>
          <a:lstStyle/>
          <a:p>
            <a:pPr marL="0" marR="0" lvl="0" indent="0" algn="l" defTabSz="93221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9" name="Freeform: Shape 205">
            <a:extLst>
              <a:ext uri="{FF2B5EF4-FFF2-40B4-BE49-F238E27FC236}">
                <a16:creationId xmlns:a16="http://schemas.microsoft.com/office/drawing/2014/main" id="{DF846ADB-50C5-4349-8035-5B7BBAD20AD3}"/>
              </a:ext>
            </a:extLst>
          </p:cNvPr>
          <p:cNvSpPr/>
          <p:nvPr/>
        </p:nvSpPr>
        <p:spPr>
          <a:xfrm>
            <a:off x="5746135" y="3720976"/>
            <a:ext cx="48043" cy="72065"/>
          </a:xfrm>
          <a:custGeom>
            <a:avLst/>
            <a:gdLst/>
            <a:ahLst/>
            <a:cxnLst/>
            <a:rect l="0" t="0" r="0" b="0"/>
            <a:pathLst>
              <a:path w="171450" h="257175">
                <a:moveTo>
                  <a:pt x="155734" y="21431"/>
                </a:moveTo>
                <a:lnTo>
                  <a:pt x="155734" y="170021"/>
                </a:lnTo>
                <a:lnTo>
                  <a:pt x="21431" y="244316"/>
                </a:lnTo>
                <a:lnTo>
                  <a:pt x="21431" y="95726"/>
                </a:lnTo>
                <a:close/>
              </a:path>
            </a:pathLst>
          </a:custGeom>
          <a:noFill/>
          <a:ln w="6350" cap="rnd">
            <a:solidFill>
              <a:schemeClr val="tx1"/>
            </a:solidFill>
            <a:prstDash val="solid"/>
            <a:round/>
          </a:ln>
        </p:spPr>
        <p:txBody>
          <a:bodyPr/>
          <a:lstStyle/>
          <a:p>
            <a:pPr marL="0" marR="0" lvl="0" indent="0" algn="l" defTabSz="93221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0" name="Freeform: Shape 206">
            <a:extLst>
              <a:ext uri="{FF2B5EF4-FFF2-40B4-BE49-F238E27FC236}">
                <a16:creationId xmlns:a16="http://schemas.microsoft.com/office/drawing/2014/main" id="{F6834B1C-7E3C-45F1-A96C-EF11C966E665}"/>
              </a:ext>
            </a:extLst>
          </p:cNvPr>
          <p:cNvSpPr/>
          <p:nvPr/>
        </p:nvSpPr>
        <p:spPr>
          <a:xfrm>
            <a:off x="5510455" y="3698822"/>
            <a:ext cx="85410" cy="53381"/>
          </a:xfrm>
          <a:custGeom>
            <a:avLst/>
            <a:gdLst/>
            <a:ahLst/>
            <a:cxnLst/>
            <a:rect l="0" t="0" r="0" b="0"/>
            <a:pathLst>
              <a:path w="304800" h="190500">
                <a:moveTo>
                  <a:pt x="21431" y="95726"/>
                </a:moveTo>
                <a:lnTo>
                  <a:pt x="155734" y="170021"/>
                </a:lnTo>
                <a:lnTo>
                  <a:pt x="290036" y="95726"/>
                </a:lnTo>
                <a:lnTo>
                  <a:pt x="155734" y="21431"/>
                </a:lnTo>
                <a:close/>
              </a:path>
            </a:pathLst>
          </a:custGeom>
          <a:noFill/>
          <a:ln w="6350" cap="rnd">
            <a:solidFill>
              <a:schemeClr val="tx1"/>
            </a:solidFill>
            <a:prstDash val="solid"/>
            <a:round/>
          </a:ln>
        </p:spPr>
        <p:txBody>
          <a:bodyPr/>
          <a:lstStyle/>
          <a:p>
            <a:pPr marL="0" marR="0" lvl="0" indent="0" algn="l" defTabSz="93221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1" name="Freeform: Shape 207">
            <a:extLst>
              <a:ext uri="{FF2B5EF4-FFF2-40B4-BE49-F238E27FC236}">
                <a16:creationId xmlns:a16="http://schemas.microsoft.com/office/drawing/2014/main" id="{8C5532F6-5AC8-4B23-B109-5AEB16B675E0}"/>
              </a:ext>
            </a:extLst>
          </p:cNvPr>
          <p:cNvSpPr/>
          <p:nvPr/>
        </p:nvSpPr>
        <p:spPr>
          <a:xfrm>
            <a:off x="5510455" y="3719641"/>
            <a:ext cx="48043" cy="72065"/>
          </a:xfrm>
          <a:custGeom>
            <a:avLst/>
            <a:gdLst/>
            <a:ahLst/>
            <a:cxnLst/>
            <a:rect l="0" t="0" r="0" b="0"/>
            <a:pathLst>
              <a:path w="171450" h="257175">
                <a:moveTo>
                  <a:pt x="21431" y="21431"/>
                </a:moveTo>
                <a:lnTo>
                  <a:pt x="21431" y="170021"/>
                </a:lnTo>
                <a:lnTo>
                  <a:pt x="155734" y="244316"/>
                </a:lnTo>
                <a:lnTo>
                  <a:pt x="155734" y="95726"/>
                </a:lnTo>
                <a:close/>
              </a:path>
            </a:pathLst>
          </a:custGeom>
          <a:noFill/>
          <a:ln w="6350" cap="rnd">
            <a:solidFill>
              <a:schemeClr val="tx1"/>
            </a:solidFill>
            <a:prstDash val="solid"/>
            <a:round/>
          </a:ln>
        </p:spPr>
        <p:txBody>
          <a:bodyPr/>
          <a:lstStyle/>
          <a:p>
            <a:pPr marL="0" marR="0" lvl="0" indent="0" algn="l" defTabSz="93221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2" name="Freeform: Shape 208">
            <a:extLst>
              <a:ext uri="{FF2B5EF4-FFF2-40B4-BE49-F238E27FC236}">
                <a16:creationId xmlns:a16="http://schemas.microsoft.com/office/drawing/2014/main" id="{F5DC7C75-97E4-42B6-8C05-38319C346A1B}"/>
              </a:ext>
            </a:extLst>
          </p:cNvPr>
          <p:cNvSpPr/>
          <p:nvPr/>
        </p:nvSpPr>
        <p:spPr>
          <a:xfrm>
            <a:off x="5548089" y="3719641"/>
            <a:ext cx="48043" cy="72065"/>
          </a:xfrm>
          <a:custGeom>
            <a:avLst/>
            <a:gdLst/>
            <a:ahLst/>
            <a:cxnLst/>
            <a:rect l="0" t="0" r="0" b="0"/>
            <a:pathLst>
              <a:path w="171450" h="257175">
                <a:moveTo>
                  <a:pt x="155734" y="21431"/>
                </a:moveTo>
                <a:lnTo>
                  <a:pt x="155734" y="170021"/>
                </a:lnTo>
                <a:lnTo>
                  <a:pt x="21431" y="244316"/>
                </a:lnTo>
                <a:lnTo>
                  <a:pt x="21431" y="95726"/>
                </a:lnTo>
                <a:close/>
              </a:path>
            </a:pathLst>
          </a:custGeom>
          <a:noFill/>
          <a:ln w="6350" cap="rnd">
            <a:solidFill>
              <a:schemeClr val="tx1"/>
            </a:solidFill>
            <a:prstDash val="solid"/>
            <a:round/>
          </a:ln>
        </p:spPr>
        <p:txBody>
          <a:bodyPr/>
          <a:lstStyle/>
          <a:p>
            <a:pPr marL="0" marR="0" lvl="0" indent="0" algn="l" defTabSz="93221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3" name="Freeform: Shape 209">
            <a:extLst>
              <a:ext uri="{FF2B5EF4-FFF2-40B4-BE49-F238E27FC236}">
                <a16:creationId xmlns:a16="http://schemas.microsoft.com/office/drawing/2014/main" id="{4FB8E618-D92F-4E45-A181-FB0ABF31569C}"/>
              </a:ext>
            </a:extLst>
          </p:cNvPr>
          <p:cNvSpPr/>
          <p:nvPr/>
        </p:nvSpPr>
        <p:spPr>
          <a:xfrm>
            <a:off x="5559032" y="3788503"/>
            <a:ext cx="85410" cy="53381"/>
          </a:xfrm>
          <a:custGeom>
            <a:avLst/>
            <a:gdLst/>
            <a:ahLst/>
            <a:cxnLst/>
            <a:rect l="0" t="0" r="0" b="0"/>
            <a:pathLst>
              <a:path w="304800" h="190500">
                <a:moveTo>
                  <a:pt x="21431" y="95726"/>
                </a:moveTo>
                <a:lnTo>
                  <a:pt x="155734" y="170974"/>
                </a:lnTo>
                <a:lnTo>
                  <a:pt x="290036" y="95726"/>
                </a:lnTo>
                <a:lnTo>
                  <a:pt x="155734" y="21431"/>
                </a:lnTo>
                <a:close/>
              </a:path>
            </a:pathLst>
          </a:custGeom>
          <a:noFill/>
          <a:ln w="6350" cap="rnd">
            <a:solidFill>
              <a:schemeClr val="tx1"/>
            </a:solidFill>
            <a:prstDash val="solid"/>
            <a:round/>
          </a:ln>
        </p:spPr>
        <p:txBody>
          <a:bodyPr/>
          <a:lstStyle/>
          <a:p>
            <a:pPr marL="0" marR="0" lvl="0" indent="0" algn="l" defTabSz="93221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4" name="Freeform: Shape 210">
            <a:extLst>
              <a:ext uri="{FF2B5EF4-FFF2-40B4-BE49-F238E27FC236}">
                <a16:creationId xmlns:a16="http://schemas.microsoft.com/office/drawing/2014/main" id="{842C2D1B-5F7E-4EB4-9BEF-ADFE711EE0F7}"/>
              </a:ext>
            </a:extLst>
          </p:cNvPr>
          <p:cNvSpPr/>
          <p:nvPr/>
        </p:nvSpPr>
        <p:spPr>
          <a:xfrm>
            <a:off x="5559032" y="3809322"/>
            <a:ext cx="48043" cy="74734"/>
          </a:xfrm>
          <a:custGeom>
            <a:avLst/>
            <a:gdLst/>
            <a:ahLst/>
            <a:cxnLst/>
            <a:rect l="0" t="0" r="0" b="0"/>
            <a:pathLst>
              <a:path w="171450" h="266700">
                <a:moveTo>
                  <a:pt x="21431" y="21431"/>
                </a:moveTo>
                <a:lnTo>
                  <a:pt x="21431" y="170974"/>
                </a:lnTo>
                <a:lnTo>
                  <a:pt x="155734" y="245269"/>
                </a:lnTo>
                <a:lnTo>
                  <a:pt x="155734" y="96679"/>
                </a:lnTo>
                <a:close/>
              </a:path>
            </a:pathLst>
          </a:custGeom>
          <a:noFill/>
          <a:ln w="6350" cap="rnd">
            <a:solidFill>
              <a:schemeClr val="tx1"/>
            </a:solidFill>
            <a:prstDash val="solid"/>
            <a:round/>
          </a:ln>
        </p:spPr>
        <p:txBody>
          <a:bodyPr/>
          <a:lstStyle/>
          <a:p>
            <a:pPr marL="0" marR="0" lvl="0" indent="0" algn="l" defTabSz="93221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5" name="Freeform: Shape 211">
            <a:extLst>
              <a:ext uri="{FF2B5EF4-FFF2-40B4-BE49-F238E27FC236}">
                <a16:creationId xmlns:a16="http://schemas.microsoft.com/office/drawing/2014/main" id="{AEA6BD03-6983-41FB-8A95-8C6F77F90CCF}"/>
              </a:ext>
            </a:extLst>
          </p:cNvPr>
          <p:cNvSpPr/>
          <p:nvPr/>
        </p:nvSpPr>
        <p:spPr>
          <a:xfrm>
            <a:off x="5596666" y="3809322"/>
            <a:ext cx="48043" cy="74734"/>
          </a:xfrm>
          <a:custGeom>
            <a:avLst/>
            <a:gdLst/>
            <a:ahLst/>
            <a:cxnLst/>
            <a:rect l="0" t="0" r="0" b="0"/>
            <a:pathLst>
              <a:path w="171450" h="266700">
                <a:moveTo>
                  <a:pt x="155734" y="21431"/>
                </a:moveTo>
                <a:lnTo>
                  <a:pt x="155734" y="170974"/>
                </a:lnTo>
                <a:lnTo>
                  <a:pt x="21431" y="245269"/>
                </a:lnTo>
                <a:lnTo>
                  <a:pt x="21431" y="96679"/>
                </a:lnTo>
                <a:close/>
              </a:path>
            </a:pathLst>
          </a:custGeom>
          <a:noFill/>
          <a:ln w="6350" cap="rnd">
            <a:solidFill>
              <a:schemeClr val="tx1"/>
            </a:solidFill>
            <a:prstDash val="solid"/>
            <a:round/>
          </a:ln>
        </p:spPr>
        <p:txBody>
          <a:bodyPr/>
          <a:lstStyle/>
          <a:p>
            <a:pPr marL="0" marR="0" lvl="0" indent="0" algn="l" defTabSz="93221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6" name="Freeform: Shape 212">
            <a:extLst>
              <a:ext uri="{FF2B5EF4-FFF2-40B4-BE49-F238E27FC236}">
                <a16:creationId xmlns:a16="http://schemas.microsoft.com/office/drawing/2014/main" id="{4E258841-6967-4C36-9D5E-09AFF5CE77C9}"/>
              </a:ext>
            </a:extLst>
          </p:cNvPr>
          <p:cNvSpPr/>
          <p:nvPr/>
        </p:nvSpPr>
        <p:spPr>
          <a:xfrm>
            <a:off x="5661525" y="3788503"/>
            <a:ext cx="85410" cy="53381"/>
          </a:xfrm>
          <a:custGeom>
            <a:avLst/>
            <a:gdLst/>
            <a:ahLst/>
            <a:cxnLst/>
            <a:rect l="0" t="0" r="0" b="0"/>
            <a:pathLst>
              <a:path w="304800" h="190500">
                <a:moveTo>
                  <a:pt x="21431" y="95726"/>
                </a:moveTo>
                <a:lnTo>
                  <a:pt x="155734" y="170974"/>
                </a:lnTo>
                <a:lnTo>
                  <a:pt x="290036" y="95726"/>
                </a:lnTo>
                <a:lnTo>
                  <a:pt x="155734" y="21431"/>
                </a:lnTo>
                <a:close/>
              </a:path>
            </a:pathLst>
          </a:custGeom>
          <a:noFill/>
          <a:ln w="6350" cap="rnd">
            <a:solidFill>
              <a:schemeClr val="tx1"/>
            </a:solidFill>
            <a:prstDash val="solid"/>
            <a:round/>
          </a:ln>
        </p:spPr>
        <p:txBody>
          <a:bodyPr/>
          <a:lstStyle/>
          <a:p>
            <a:pPr marL="0" marR="0" lvl="0" indent="0" algn="l" defTabSz="93221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7" name="Freeform: Shape 213">
            <a:extLst>
              <a:ext uri="{FF2B5EF4-FFF2-40B4-BE49-F238E27FC236}">
                <a16:creationId xmlns:a16="http://schemas.microsoft.com/office/drawing/2014/main" id="{C5221AEA-804F-479A-9BCE-6826B22092AC}"/>
              </a:ext>
            </a:extLst>
          </p:cNvPr>
          <p:cNvSpPr/>
          <p:nvPr/>
        </p:nvSpPr>
        <p:spPr>
          <a:xfrm>
            <a:off x="5661525" y="3809322"/>
            <a:ext cx="48043" cy="74734"/>
          </a:xfrm>
          <a:custGeom>
            <a:avLst/>
            <a:gdLst/>
            <a:ahLst/>
            <a:cxnLst/>
            <a:rect l="0" t="0" r="0" b="0"/>
            <a:pathLst>
              <a:path w="171450" h="266700">
                <a:moveTo>
                  <a:pt x="21431" y="21431"/>
                </a:moveTo>
                <a:lnTo>
                  <a:pt x="21431" y="170974"/>
                </a:lnTo>
                <a:lnTo>
                  <a:pt x="155734" y="245269"/>
                </a:lnTo>
                <a:lnTo>
                  <a:pt x="155734" y="96679"/>
                </a:lnTo>
                <a:close/>
              </a:path>
            </a:pathLst>
          </a:custGeom>
          <a:noFill/>
          <a:ln w="6350" cap="rnd">
            <a:solidFill>
              <a:schemeClr val="tx1"/>
            </a:solidFill>
            <a:prstDash val="solid"/>
            <a:round/>
          </a:ln>
        </p:spPr>
        <p:txBody>
          <a:bodyPr/>
          <a:lstStyle/>
          <a:p>
            <a:pPr marL="0" marR="0" lvl="0" indent="0" algn="l" defTabSz="93221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8" name="Freeform: Shape 214">
            <a:extLst>
              <a:ext uri="{FF2B5EF4-FFF2-40B4-BE49-F238E27FC236}">
                <a16:creationId xmlns:a16="http://schemas.microsoft.com/office/drawing/2014/main" id="{DCC15954-A24E-4C8B-9DCD-0AD7427B6FF6}"/>
              </a:ext>
            </a:extLst>
          </p:cNvPr>
          <p:cNvSpPr/>
          <p:nvPr/>
        </p:nvSpPr>
        <p:spPr>
          <a:xfrm>
            <a:off x="5699159" y="3809322"/>
            <a:ext cx="48043" cy="74734"/>
          </a:xfrm>
          <a:custGeom>
            <a:avLst/>
            <a:gdLst/>
            <a:ahLst/>
            <a:cxnLst/>
            <a:rect l="0" t="0" r="0" b="0"/>
            <a:pathLst>
              <a:path w="171450" h="266700">
                <a:moveTo>
                  <a:pt x="155734" y="21431"/>
                </a:moveTo>
                <a:lnTo>
                  <a:pt x="155734" y="170974"/>
                </a:lnTo>
                <a:lnTo>
                  <a:pt x="21431" y="245269"/>
                </a:lnTo>
                <a:lnTo>
                  <a:pt x="21431" y="96679"/>
                </a:lnTo>
                <a:close/>
              </a:path>
            </a:pathLst>
          </a:custGeom>
          <a:noFill/>
          <a:ln w="6350" cap="rnd">
            <a:solidFill>
              <a:schemeClr val="tx1"/>
            </a:solidFill>
            <a:prstDash val="solid"/>
            <a:round/>
          </a:ln>
        </p:spPr>
        <p:txBody>
          <a:bodyPr/>
          <a:lstStyle/>
          <a:p>
            <a:pPr marL="0" marR="0" lvl="0" indent="0" algn="l" defTabSz="93221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9" name="Freeform: Shape 215">
            <a:extLst>
              <a:ext uri="{FF2B5EF4-FFF2-40B4-BE49-F238E27FC236}">
                <a16:creationId xmlns:a16="http://schemas.microsoft.com/office/drawing/2014/main" id="{A5A59009-C7EC-43BA-B67E-CD293970D896}"/>
              </a:ext>
            </a:extLst>
          </p:cNvPr>
          <p:cNvSpPr/>
          <p:nvPr/>
        </p:nvSpPr>
        <p:spPr>
          <a:xfrm>
            <a:off x="5609478" y="3700157"/>
            <a:ext cx="85410" cy="53381"/>
          </a:xfrm>
          <a:custGeom>
            <a:avLst/>
            <a:gdLst/>
            <a:ahLst/>
            <a:cxnLst/>
            <a:rect l="0" t="0" r="0" b="0"/>
            <a:pathLst>
              <a:path w="304800" h="190500">
                <a:moveTo>
                  <a:pt x="21431" y="95726"/>
                </a:moveTo>
                <a:lnTo>
                  <a:pt x="155734" y="170021"/>
                </a:lnTo>
                <a:lnTo>
                  <a:pt x="290989" y="95726"/>
                </a:lnTo>
                <a:lnTo>
                  <a:pt x="155734" y="21431"/>
                </a:lnTo>
                <a:close/>
              </a:path>
            </a:pathLst>
          </a:custGeom>
          <a:noFill/>
          <a:ln w="6350" cap="rnd">
            <a:solidFill>
              <a:schemeClr val="tx1"/>
            </a:solidFill>
            <a:prstDash val="solid"/>
            <a:round/>
          </a:ln>
        </p:spPr>
        <p:txBody>
          <a:bodyPr/>
          <a:lstStyle/>
          <a:p>
            <a:pPr marL="0" marR="0" lvl="0" indent="0" algn="l" defTabSz="93221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0" name="Freeform: Shape 216">
            <a:extLst>
              <a:ext uri="{FF2B5EF4-FFF2-40B4-BE49-F238E27FC236}">
                <a16:creationId xmlns:a16="http://schemas.microsoft.com/office/drawing/2014/main" id="{66994753-5537-47D3-9D8E-CF794C08389B}"/>
              </a:ext>
            </a:extLst>
          </p:cNvPr>
          <p:cNvSpPr/>
          <p:nvPr/>
        </p:nvSpPr>
        <p:spPr>
          <a:xfrm>
            <a:off x="5609478" y="3720976"/>
            <a:ext cx="48043" cy="72065"/>
          </a:xfrm>
          <a:custGeom>
            <a:avLst/>
            <a:gdLst/>
            <a:ahLst/>
            <a:cxnLst/>
            <a:rect l="0" t="0" r="0" b="0"/>
            <a:pathLst>
              <a:path w="171450" h="257175">
                <a:moveTo>
                  <a:pt x="21431" y="21431"/>
                </a:moveTo>
                <a:lnTo>
                  <a:pt x="21431" y="170021"/>
                </a:lnTo>
                <a:lnTo>
                  <a:pt x="155734" y="244316"/>
                </a:lnTo>
                <a:lnTo>
                  <a:pt x="155734" y="95726"/>
                </a:lnTo>
                <a:close/>
              </a:path>
            </a:pathLst>
          </a:custGeom>
          <a:noFill/>
          <a:ln w="6350" cap="rnd">
            <a:solidFill>
              <a:schemeClr val="tx1"/>
            </a:solidFill>
            <a:prstDash val="solid"/>
            <a:round/>
          </a:ln>
        </p:spPr>
        <p:txBody>
          <a:bodyPr/>
          <a:lstStyle/>
          <a:p>
            <a:pPr marL="0" marR="0" lvl="0" indent="0" algn="l" defTabSz="93221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1" name="Freeform: Shape 217">
            <a:extLst>
              <a:ext uri="{FF2B5EF4-FFF2-40B4-BE49-F238E27FC236}">
                <a16:creationId xmlns:a16="http://schemas.microsoft.com/office/drawing/2014/main" id="{20C99A3B-043C-42AC-B5CF-D367DB9265DB}"/>
              </a:ext>
            </a:extLst>
          </p:cNvPr>
          <p:cNvSpPr/>
          <p:nvPr/>
        </p:nvSpPr>
        <p:spPr>
          <a:xfrm>
            <a:off x="5647112" y="3720976"/>
            <a:ext cx="48043" cy="72065"/>
          </a:xfrm>
          <a:custGeom>
            <a:avLst/>
            <a:gdLst/>
            <a:ahLst/>
            <a:cxnLst/>
            <a:rect l="0" t="0" r="0" b="0"/>
            <a:pathLst>
              <a:path w="171450" h="257175">
                <a:moveTo>
                  <a:pt x="156686" y="21431"/>
                </a:moveTo>
                <a:lnTo>
                  <a:pt x="156686" y="170021"/>
                </a:lnTo>
                <a:lnTo>
                  <a:pt x="21431" y="244316"/>
                </a:lnTo>
                <a:lnTo>
                  <a:pt x="21431" y="95726"/>
                </a:lnTo>
                <a:close/>
              </a:path>
            </a:pathLst>
          </a:custGeom>
          <a:noFill/>
          <a:ln w="6350" cap="rnd">
            <a:solidFill>
              <a:schemeClr val="tx1"/>
            </a:solidFill>
            <a:prstDash val="solid"/>
            <a:round/>
          </a:ln>
        </p:spPr>
        <p:txBody>
          <a:bodyPr/>
          <a:lstStyle/>
          <a:p>
            <a:pPr marL="0" marR="0" lvl="0" indent="0" algn="l" defTabSz="93221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2" name="Freeform: Shape 190">
            <a:extLst>
              <a:ext uri="{FF2B5EF4-FFF2-40B4-BE49-F238E27FC236}">
                <a16:creationId xmlns:a16="http://schemas.microsoft.com/office/drawing/2014/main" id="{CF6F4BA0-BDA8-4A82-910F-15CD85CDD2FA}"/>
              </a:ext>
            </a:extLst>
          </p:cNvPr>
          <p:cNvSpPr/>
          <p:nvPr/>
        </p:nvSpPr>
        <p:spPr>
          <a:xfrm>
            <a:off x="5510074" y="5092116"/>
            <a:ext cx="300127" cy="19051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6350" cap="rnd">
            <a:solidFill>
              <a:schemeClr val="tx1"/>
            </a:solidFill>
            <a:prstDash val="solid"/>
            <a:round/>
          </a:ln>
        </p:spPr>
        <p:txBody>
          <a:bodyPr/>
          <a:lstStyle/>
          <a:p>
            <a:pPr marL="0" marR="0" lvl="0" indent="0" algn="l" defTabSz="93221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3" name="Freeform: Shape 191">
            <a:extLst>
              <a:ext uri="{FF2B5EF4-FFF2-40B4-BE49-F238E27FC236}">
                <a16:creationId xmlns:a16="http://schemas.microsoft.com/office/drawing/2014/main" id="{5454E1B1-A95B-4E7D-A521-C0346990B2C0}"/>
              </a:ext>
            </a:extLst>
          </p:cNvPr>
          <p:cNvSpPr/>
          <p:nvPr/>
        </p:nvSpPr>
        <p:spPr>
          <a:xfrm>
            <a:off x="5634562" y="5136222"/>
            <a:ext cx="70465" cy="39147"/>
          </a:xfrm>
          <a:custGeom>
            <a:avLst/>
            <a:gdLst/>
            <a:ahLst/>
            <a:cxnLst/>
            <a:rect l="0" t="0" r="0" b="0"/>
            <a:pathLst>
              <a:path w="257175" h="142875">
                <a:moveTo>
                  <a:pt x="237649" y="129064"/>
                </a:moveTo>
                <a:lnTo>
                  <a:pt x="130016" y="21431"/>
                </a:lnTo>
                <a:lnTo>
                  <a:pt x="21431" y="130016"/>
                </a:lnTo>
              </a:path>
            </a:pathLst>
          </a:custGeom>
          <a:noFill/>
          <a:ln w="6350" cap="rnd">
            <a:solidFill>
              <a:schemeClr val="tx1"/>
            </a:solidFill>
            <a:prstDash val="solid"/>
            <a:round/>
          </a:ln>
        </p:spPr>
        <p:txBody>
          <a:bodyPr/>
          <a:lstStyle/>
          <a:p>
            <a:pPr marL="0" marR="0" lvl="0" indent="0" algn="l" defTabSz="93221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4" name="Freeform: Shape 192">
            <a:extLst>
              <a:ext uri="{FF2B5EF4-FFF2-40B4-BE49-F238E27FC236}">
                <a16:creationId xmlns:a16="http://schemas.microsoft.com/office/drawing/2014/main" id="{DCCBDA6F-3640-43D3-93E2-9D117D49CBC2}"/>
              </a:ext>
            </a:extLst>
          </p:cNvPr>
          <p:cNvSpPr/>
          <p:nvPr/>
        </p:nvSpPr>
        <p:spPr>
          <a:xfrm>
            <a:off x="5664313" y="5136222"/>
            <a:ext cx="10439" cy="101782"/>
          </a:xfrm>
          <a:custGeom>
            <a:avLst/>
            <a:gdLst/>
            <a:ahLst/>
            <a:cxnLst/>
            <a:rect l="0" t="0" r="0" b="0"/>
            <a:pathLst>
              <a:path w="38100" h="371475">
                <a:moveTo>
                  <a:pt x="21431" y="21431"/>
                </a:moveTo>
                <a:lnTo>
                  <a:pt x="21431" y="354806"/>
                </a:lnTo>
              </a:path>
            </a:pathLst>
          </a:custGeom>
          <a:ln w="6350" cap="rnd">
            <a:solidFill>
              <a:schemeClr val="tx1"/>
            </a:solidFill>
            <a:prstDash val="solid"/>
            <a:round/>
          </a:ln>
        </p:spPr>
        <p:txBody>
          <a:bodyPr/>
          <a:lstStyle/>
          <a:p>
            <a:pPr marL="0" marR="0" lvl="0" indent="0" algn="l" defTabSz="93221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5" name="Freeform: Shape 193">
            <a:extLst>
              <a:ext uri="{FF2B5EF4-FFF2-40B4-BE49-F238E27FC236}">
                <a16:creationId xmlns:a16="http://schemas.microsoft.com/office/drawing/2014/main" id="{87BC9235-63AB-4A8B-BE07-3F9A4CD713F0}"/>
              </a:ext>
            </a:extLst>
          </p:cNvPr>
          <p:cNvSpPr/>
          <p:nvPr/>
        </p:nvSpPr>
        <p:spPr>
          <a:xfrm>
            <a:off x="5595937" y="5212167"/>
            <a:ext cx="146149" cy="146148"/>
          </a:xfrm>
          <a:custGeom>
            <a:avLst/>
            <a:gdLst/>
            <a:ahLst/>
            <a:cxnLst/>
            <a:rect l="0" t="0" r="0" b="0"/>
            <a:pathLst>
              <a:path w="533400" h="533400">
                <a:moveTo>
                  <a:pt x="21431" y="21431"/>
                </a:moveTo>
                <a:lnTo>
                  <a:pt x="519589" y="21431"/>
                </a:lnTo>
                <a:lnTo>
                  <a:pt x="519589" y="519589"/>
                </a:lnTo>
                <a:lnTo>
                  <a:pt x="21431" y="519589"/>
                </a:lnTo>
                <a:close/>
              </a:path>
            </a:pathLst>
          </a:custGeom>
          <a:solidFill>
            <a:srgbClr val="F7F9FD"/>
          </a:solidFill>
          <a:ln w="6350" cap="rnd">
            <a:solidFill>
              <a:schemeClr val="tx1"/>
            </a:solidFill>
            <a:prstDash val="solid"/>
            <a:round/>
          </a:ln>
        </p:spPr>
        <p:txBody>
          <a:bodyPr/>
          <a:lstStyle/>
          <a:p>
            <a:pPr marL="0" marR="0" lvl="0" indent="0" algn="l" defTabSz="93221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6" name="Freeform: Shape 194">
            <a:extLst>
              <a:ext uri="{FF2B5EF4-FFF2-40B4-BE49-F238E27FC236}">
                <a16:creationId xmlns:a16="http://schemas.microsoft.com/office/drawing/2014/main" id="{F10A3E53-34F5-4E56-86DE-5EAC6194AF28}"/>
              </a:ext>
            </a:extLst>
          </p:cNvPr>
          <p:cNvSpPr/>
          <p:nvPr/>
        </p:nvSpPr>
        <p:spPr>
          <a:xfrm>
            <a:off x="5664313" y="5244528"/>
            <a:ext cx="10439" cy="83513"/>
          </a:xfrm>
          <a:custGeom>
            <a:avLst/>
            <a:gdLst/>
            <a:ahLst/>
            <a:cxnLst/>
            <a:rect l="0" t="0" r="0" b="0"/>
            <a:pathLst>
              <a:path w="38100" h="304800">
                <a:moveTo>
                  <a:pt x="21431" y="21431"/>
                </a:moveTo>
                <a:lnTo>
                  <a:pt x="21431" y="287179"/>
                </a:lnTo>
              </a:path>
            </a:pathLst>
          </a:custGeom>
          <a:ln w="6350" cap="rnd">
            <a:solidFill>
              <a:schemeClr val="tx1"/>
            </a:solidFill>
            <a:prstDash val="solid"/>
            <a:round/>
          </a:ln>
        </p:spPr>
        <p:txBody>
          <a:bodyPr/>
          <a:lstStyle/>
          <a:p>
            <a:pPr marL="0" marR="0" lvl="0" indent="0" algn="l" defTabSz="93221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7" name="Freeform: Shape 195">
            <a:extLst>
              <a:ext uri="{FF2B5EF4-FFF2-40B4-BE49-F238E27FC236}">
                <a16:creationId xmlns:a16="http://schemas.microsoft.com/office/drawing/2014/main" id="{D787E278-0B3F-4648-8113-FBBA61380F0D}"/>
              </a:ext>
            </a:extLst>
          </p:cNvPr>
          <p:cNvSpPr/>
          <p:nvPr/>
        </p:nvSpPr>
        <p:spPr>
          <a:xfrm>
            <a:off x="5697458" y="5244528"/>
            <a:ext cx="10439" cy="83513"/>
          </a:xfrm>
          <a:custGeom>
            <a:avLst/>
            <a:gdLst/>
            <a:ahLst/>
            <a:cxnLst/>
            <a:rect l="0" t="0" r="0" b="0"/>
            <a:pathLst>
              <a:path w="38100" h="304800">
                <a:moveTo>
                  <a:pt x="21431" y="21431"/>
                </a:moveTo>
                <a:lnTo>
                  <a:pt x="21431" y="287179"/>
                </a:lnTo>
              </a:path>
            </a:pathLst>
          </a:custGeom>
          <a:ln w="6350" cap="rnd">
            <a:solidFill>
              <a:schemeClr val="tx1"/>
            </a:solidFill>
            <a:prstDash val="solid"/>
            <a:round/>
          </a:ln>
        </p:spPr>
        <p:txBody>
          <a:bodyPr/>
          <a:lstStyle/>
          <a:p>
            <a:pPr marL="0" marR="0" lvl="0" indent="0" algn="l" defTabSz="93221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8" name="Freeform: Shape 196">
            <a:extLst>
              <a:ext uri="{FF2B5EF4-FFF2-40B4-BE49-F238E27FC236}">
                <a16:creationId xmlns:a16="http://schemas.microsoft.com/office/drawing/2014/main" id="{C2FC541F-5B06-4ED4-8F73-D12C08513E0E}"/>
              </a:ext>
            </a:extLst>
          </p:cNvPr>
          <p:cNvSpPr/>
          <p:nvPr/>
        </p:nvSpPr>
        <p:spPr>
          <a:xfrm>
            <a:off x="5626993" y="5244528"/>
            <a:ext cx="10439" cy="83513"/>
          </a:xfrm>
          <a:custGeom>
            <a:avLst/>
            <a:gdLst/>
            <a:ahLst/>
            <a:cxnLst/>
            <a:rect l="0" t="0" r="0" b="0"/>
            <a:pathLst>
              <a:path w="38100" h="304800">
                <a:moveTo>
                  <a:pt x="21431" y="21431"/>
                </a:moveTo>
                <a:lnTo>
                  <a:pt x="21431" y="287179"/>
                </a:lnTo>
              </a:path>
            </a:pathLst>
          </a:custGeom>
          <a:ln w="6350" cap="rnd">
            <a:solidFill>
              <a:schemeClr val="tx1"/>
            </a:solidFill>
            <a:prstDash val="solid"/>
            <a:round/>
          </a:ln>
        </p:spPr>
        <p:txBody>
          <a:bodyPr/>
          <a:lstStyle/>
          <a:p>
            <a:pPr marL="0" marR="0" lvl="0" indent="0" algn="l" defTabSz="93221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69" name="Group 68">
            <a:extLst>
              <a:ext uri="{FF2B5EF4-FFF2-40B4-BE49-F238E27FC236}">
                <a16:creationId xmlns:a16="http://schemas.microsoft.com/office/drawing/2014/main" id="{D61F0D0A-84DC-42F2-A97A-86E74B24127C}"/>
              </a:ext>
            </a:extLst>
          </p:cNvPr>
          <p:cNvGrpSpPr/>
          <p:nvPr/>
        </p:nvGrpSpPr>
        <p:grpSpPr>
          <a:xfrm>
            <a:off x="8975975" y="1743058"/>
            <a:ext cx="840131" cy="3691455"/>
            <a:chOff x="10801796" y="2001610"/>
            <a:chExt cx="840131" cy="3691455"/>
          </a:xfrm>
        </p:grpSpPr>
        <p:sp>
          <p:nvSpPr>
            <p:cNvPr id="70" name="Rectangle: Rounded Corners 224">
              <a:extLst>
                <a:ext uri="{FF2B5EF4-FFF2-40B4-BE49-F238E27FC236}">
                  <a16:creationId xmlns:a16="http://schemas.microsoft.com/office/drawing/2014/main" id="{490F873D-6F2F-48CC-9A52-6D1B6AA64944}"/>
                </a:ext>
              </a:extLst>
            </p:cNvPr>
            <p:cNvSpPr/>
            <p:nvPr/>
          </p:nvSpPr>
          <p:spPr bwMode="auto">
            <a:xfrm>
              <a:off x="10801796" y="2001610"/>
              <a:ext cx="840131" cy="3691455"/>
            </a:xfrm>
            <a:prstGeom prst="roundRect">
              <a:avLst>
                <a:gd name="adj" fmla="val 2556"/>
              </a:avLst>
            </a:prstGeom>
            <a:solidFill>
              <a:srgbClr val="4C9CD7"/>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Azure Container Registry (ACR)</a:t>
              </a:r>
            </a:p>
          </p:txBody>
        </p:sp>
        <p:grpSp>
          <p:nvGrpSpPr>
            <p:cNvPr id="71" name="Group 70">
              <a:extLst>
                <a:ext uri="{FF2B5EF4-FFF2-40B4-BE49-F238E27FC236}">
                  <a16:creationId xmlns:a16="http://schemas.microsoft.com/office/drawing/2014/main" id="{19CAE476-BC16-44C5-A2B0-2CFA04B8D4FF}"/>
                </a:ext>
              </a:extLst>
            </p:cNvPr>
            <p:cNvGrpSpPr/>
            <p:nvPr/>
          </p:nvGrpSpPr>
          <p:grpSpPr>
            <a:xfrm>
              <a:off x="11201400" y="5321489"/>
              <a:ext cx="377703" cy="299345"/>
              <a:chOff x="11201400" y="5321489"/>
              <a:chExt cx="377703" cy="299345"/>
            </a:xfrm>
          </p:grpSpPr>
          <p:sp>
            <p:nvSpPr>
              <p:cNvPr id="72" name="Freeform: Shape 177">
                <a:extLst>
                  <a:ext uri="{FF2B5EF4-FFF2-40B4-BE49-F238E27FC236}">
                    <a16:creationId xmlns:a16="http://schemas.microsoft.com/office/drawing/2014/main" id="{4B6DCBA9-9F3B-44A0-B46E-081C6BE6DA44}"/>
                  </a:ext>
                </a:extLst>
              </p:cNvPr>
              <p:cNvSpPr/>
              <p:nvPr/>
            </p:nvSpPr>
            <p:spPr>
              <a:xfrm>
                <a:off x="11201400" y="5321489"/>
                <a:ext cx="337497" cy="214237"/>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6350" cap="rnd">
                <a:solidFill>
                  <a:schemeClr val="bg1"/>
                </a:solidFill>
                <a:prstDash val="solid"/>
                <a:round/>
              </a:ln>
            </p:spPr>
            <p:txBody>
              <a:bodyPr/>
              <a:lstStyle/>
              <a:p>
                <a:pPr marL="0" marR="0" lvl="0" indent="0" algn="l" defTabSz="93221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3" name="Freeform: Shape 178">
                <a:extLst>
                  <a:ext uri="{FF2B5EF4-FFF2-40B4-BE49-F238E27FC236}">
                    <a16:creationId xmlns:a16="http://schemas.microsoft.com/office/drawing/2014/main" id="{319C7595-0D03-4DE0-9B61-BBCC4E8F14CF}"/>
                  </a:ext>
                </a:extLst>
              </p:cNvPr>
              <p:cNvSpPr/>
              <p:nvPr/>
            </p:nvSpPr>
            <p:spPr>
              <a:xfrm>
                <a:off x="11376605" y="5591193"/>
                <a:ext cx="202498" cy="29348"/>
              </a:xfrm>
              <a:custGeom>
                <a:avLst/>
                <a:gdLst/>
                <a:ahLst/>
                <a:cxnLst/>
                <a:rect l="0" t="0" r="0" b="0"/>
                <a:pathLst>
                  <a:path w="657225" h="95250">
                    <a:moveTo>
                      <a:pt x="21431" y="21431"/>
                    </a:moveTo>
                    <a:lnTo>
                      <a:pt x="170021" y="81439"/>
                    </a:lnTo>
                    <a:lnTo>
                      <a:pt x="640556" y="21431"/>
                    </a:lnTo>
                  </a:path>
                </a:pathLst>
              </a:custGeom>
              <a:noFill/>
              <a:ln w="6350" cap="rnd">
                <a:solidFill>
                  <a:schemeClr val="bg1"/>
                </a:solidFill>
                <a:prstDash val="solid"/>
                <a:round/>
              </a:ln>
            </p:spPr>
            <p:txBody>
              <a:bodyPr/>
              <a:lstStyle/>
              <a:p>
                <a:pPr marL="0" marR="0" lvl="0" indent="0" algn="l" defTabSz="93221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4" name="Freeform: Shape 179">
                <a:extLst>
                  <a:ext uri="{FF2B5EF4-FFF2-40B4-BE49-F238E27FC236}">
                    <a16:creationId xmlns:a16="http://schemas.microsoft.com/office/drawing/2014/main" id="{237378C1-356A-4425-8E8E-03E965718A75}"/>
                  </a:ext>
                </a:extLst>
              </p:cNvPr>
              <p:cNvSpPr/>
              <p:nvPr/>
            </p:nvSpPr>
            <p:spPr>
              <a:xfrm>
                <a:off x="11376605" y="5540715"/>
                <a:ext cx="11739" cy="61630"/>
              </a:xfrm>
              <a:custGeom>
                <a:avLst/>
                <a:gdLst/>
                <a:ahLst/>
                <a:cxnLst/>
                <a:rect l="0" t="0" r="0" b="0"/>
                <a:pathLst>
                  <a:path w="38100" h="200025">
                    <a:moveTo>
                      <a:pt x="21431" y="21431"/>
                    </a:moveTo>
                    <a:lnTo>
                      <a:pt x="21431" y="185261"/>
                    </a:lnTo>
                  </a:path>
                </a:pathLst>
              </a:custGeom>
              <a:ln w="6350" cap="rnd">
                <a:solidFill>
                  <a:schemeClr val="bg1"/>
                </a:solidFill>
                <a:prstDash val="solid"/>
                <a:round/>
              </a:ln>
            </p:spPr>
            <p:txBody>
              <a:bodyPr/>
              <a:lstStyle/>
              <a:p>
                <a:pPr marL="0" marR="0" lvl="0" indent="0" algn="l" defTabSz="93221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5" name="Freeform: Shape 180">
                <a:extLst>
                  <a:ext uri="{FF2B5EF4-FFF2-40B4-BE49-F238E27FC236}">
                    <a16:creationId xmlns:a16="http://schemas.microsoft.com/office/drawing/2014/main" id="{C1D0483A-662E-4659-8C30-91B4205F3FA5}"/>
                  </a:ext>
                </a:extLst>
              </p:cNvPr>
              <p:cNvSpPr/>
              <p:nvPr/>
            </p:nvSpPr>
            <p:spPr>
              <a:xfrm>
                <a:off x="11376605" y="5472922"/>
                <a:ext cx="11739" cy="61630"/>
              </a:xfrm>
              <a:custGeom>
                <a:avLst/>
                <a:gdLst/>
                <a:ahLst/>
                <a:cxnLst/>
                <a:rect l="0" t="0" r="0" b="0"/>
                <a:pathLst>
                  <a:path w="38100" h="200025">
                    <a:moveTo>
                      <a:pt x="21431" y="21431"/>
                    </a:moveTo>
                    <a:lnTo>
                      <a:pt x="21431" y="186214"/>
                    </a:lnTo>
                  </a:path>
                </a:pathLst>
              </a:custGeom>
              <a:ln w="6350" cap="rnd">
                <a:solidFill>
                  <a:schemeClr val="bg1"/>
                </a:solidFill>
                <a:prstDash val="solid"/>
                <a:round/>
              </a:ln>
            </p:spPr>
            <p:txBody>
              <a:bodyPr/>
              <a:lstStyle/>
              <a:p>
                <a:pPr marL="0" marR="0" lvl="0" indent="0" algn="l" defTabSz="93221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6" name="Freeform: Shape 181">
                <a:extLst>
                  <a:ext uri="{FF2B5EF4-FFF2-40B4-BE49-F238E27FC236}">
                    <a16:creationId xmlns:a16="http://schemas.microsoft.com/office/drawing/2014/main" id="{8B5B26CB-C387-4300-9833-8B51C8A025BC}"/>
                  </a:ext>
                </a:extLst>
              </p:cNvPr>
              <p:cNvSpPr/>
              <p:nvPr/>
            </p:nvSpPr>
            <p:spPr>
              <a:xfrm>
                <a:off x="11376605" y="5452966"/>
                <a:ext cx="202498" cy="32282"/>
              </a:xfrm>
              <a:custGeom>
                <a:avLst/>
                <a:gdLst/>
                <a:ahLst/>
                <a:cxnLst/>
                <a:rect l="0" t="0" r="0" b="0"/>
                <a:pathLst>
                  <a:path w="657225" h="104775">
                    <a:moveTo>
                      <a:pt x="640556" y="86201"/>
                    </a:moveTo>
                    <a:lnTo>
                      <a:pt x="170974" y="21431"/>
                    </a:lnTo>
                    <a:lnTo>
                      <a:pt x="21431" y="82391"/>
                    </a:lnTo>
                  </a:path>
                </a:pathLst>
              </a:custGeom>
              <a:noFill/>
              <a:ln w="6350" cap="rnd">
                <a:solidFill>
                  <a:schemeClr val="bg1"/>
                </a:solidFill>
                <a:prstDash val="solid"/>
                <a:round/>
              </a:ln>
            </p:spPr>
            <p:txBody>
              <a:bodyPr/>
              <a:lstStyle/>
              <a:p>
                <a:pPr marL="0" marR="0" lvl="0" indent="0" algn="l" defTabSz="93221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7" name="Freeform: Shape 182">
                <a:extLst>
                  <a:ext uri="{FF2B5EF4-FFF2-40B4-BE49-F238E27FC236}">
                    <a16:creationId xmlns:a16="http://schemas.microsoft.com/office/drawing/2014/main" id="{47D65FE0-7C6D-4AF8-9D10-B49924A27FBE}"/>
                  </a:ext>
                </a:extLst>
              </p:cNvPr>
              <p:cNvSpPr/>
              <p:nvPr/>
            </p:nvSpPr>
            <p:spPr>
              <a:xfrm>
                <a:off x="11422680" y="5452966"/>
                <a:ext cx="11739" cy="73369"/>
              </a:xfrm>
              <a:custGeom>
                <a:avLst/>
                <a:gdLst/>
                <a:ahLst/>
                <a:cxnLst/>
                <a:rect l="0" t="0" r="0" b="0"/>
                <a:pathLst>
                  <a:path w="38100" h="238125">
                    <a:moveTo>
                      <a:pt x="21431" y="220504"/>
                    </a:moveTo>
                    <a:lnTo>
                      <a:pt x="21431" y="21431"/>
                    </a:lnTo>
                  </a:path>
                </a:pathLst>
              </a:custGeom>
              <a:ln w="6350" cap="rnd">
                <a:solidFill>
                  <a:schemeClr val="bg1"/>
                </a:solidFill>
                <a:prstDash val="solid"/>
                <a:round/>
              </a:ln>
            </p:spPr>
            <p:txBody>
              <a:bodyPr/>
              <a:lstStyle/>
              <a:p>
                <a:pPr marL="0" marR="0" lvl="0" indent="0" algn="l" defTabSz="93221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8" name="Freeform: Shape 183">
                <a:extLst>
                  <a:ext uri="{FF2B5EF4-FFF2-40B4-BE49-F238E27FC236}">
                    <a16:creationId xmlns:a16="http://schemas.microsoft.com/office/drawing/2014/main" id="{E99E4036-9E91-43E4-9C49-6C7142E45D3D}"/>
                  </a:ext>
                </a:extLst>
              </p:cNvPr>
              <p:cNvSpPr/>
              <p:nvPr/>
            </p:nvSpPr>
            <p:spPr>
              <a:xfrm>
                <a:off x="11422387" y="5532791"/>
                <a:ext cx="11739" cy="88043"/>
              </a:xfrm>
              <a:custGeom>
                <a:avLst/>
                <a:gdLst/>
                <a:ahLst/>
                <a:cxnLst/>
                <a:rect l="0" t="0" r="0" b="0"/>
                <a:pathLst>
                  <a:path w="38100" h="285750">
                    <a:moveTo>
                      <a:pt x="21431" y="270986"/>
                    </a:moveTo>
                    <a:lnTo>
                      <a:pt x="21431" y="21431"/>
                    </a:lnTo>
                  </a:path>
                </a:pathLst>
              </a:custGeom>
              <a:ln w="6350" cap="rnd">
                <a:solidFill>
                  <a:schemeClr val="bg1"/>
                </a:solidFill>
                <a:prstDash val="solid"/>
                <a:round/>
              </a:ln>
            </p:spPr>
            <p:txBody>
              <a:bodyPr/>
              <a:lstStyle/>
              <a:p>
                <a:pPr marL="0" marR="0" lvl="0" indent="0" algn="l" defTabSz="93221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9" name="Freeform: Shape 184">
                <a:extLst>
                  <a:ext uri="{FF2B5EF4-FFF2-40B4-BE49-F238E27FC236}">
                    <a16:creationId xmlns:a16="http://schemas.microsoft.com/office/drawing/2014/main" id="{BCA2CC6F-3709-4A7B-AC74-C4D0D4B21370}"/>
                  </a:ext>
                </a:extLst>
              </p:cNvPr>
              <p:cNvSpPr/>
              <p:nvPr/>
            </p:nvSpPr>
            <p:spPr>
              <a:xfrm>
                <a:off x="11376605" y="5532791"/>
                <a:ext cx="58695" cy="20543"/>
              </a:xfrm>
              <a:custGeom>
                <a:avLst/>
                <a:gdLst/>
                <a:ahLst/>
                <a:cxnLst/>
                <a:rect l="0" t="0" r="0" b="0"/>
                <a:pathLst>
                  <a:path w="190500" h="66675">
                    <a:moveTo>
                      <a:pt x="21431" y="47149"/>
                    </a:moveTo>
                    <a:lnTo>
                      <a:pt x="170021" y="21431"/>
                    </a:lnTo>
                  </a:path>
                </a:pathLst>
              </a:custGeom>
              <a:ln w="6350" cap="rnd">
                <a:solidFill>
                  <a:schemeClr val="bg1"/>
                </a:solidFill>
                <a:prstDash val="solid"/>
                <a:round/>
              </a:ln>
            </p:spPr>
            <p:txBody>
              <a:bodyPr/>
              <a:lstStyle/>
              <a:p>
                <a:pPr marL="0" marR="0" lvl="0" indent="0" algn="l" defTabSz="93221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0" name="Freeform: Shape 185">
                <a:extLst>
                  <a:ext uri="{FF2B5EF4-FFF2-40B4-BE49-F238E27FC236}">
                    <a16:creationId xmlns:a16="http://schemas.microsoft.com/office/drawing/2014/main" id="{071D07F7-D814-4768-AB40-015B0FDE79C2}"/>
                  </a:ext>
                </a:extLst>
              </p:cNvPr>
              <p:cNvSpPr/>
              <p:nvPr/>
            </p:nvSpPr>
            <p:spPr>
              <a:xfrm>
                <a:off x="11376605" y="5514302"/>
                <a:ext cx="58695" cy="20543"/>
              </a:xfrm>
              <a:custGeom>
                <a:avLst/>
                <a:gdLst/>
                <a:ahLst/>
                <a:cxnLst/>
                <a:rect l="0" t="0" r="0" b="0"/>
                <a:pathLst>
                  <a:path w="190500" h="66675">
                    <a:moveTo>
                      <a:pt x="21431" y="51911"/>
                    </a:moveTo>
                    <a:lnTo>
                      <a:pt x="170974" y="21431"/>
                    </a:lnTo>
                  </a:path>
                </a:pathLst>
              </a:custGeom>
              <a:ln w="6350" cap="rnd">
                <a:solidFill>
                  <a:schemeClr val="bg1"/>
                </a:solidFill>
                <a:prstDash val="solid"/>
                <a:round/>
              </a:ln>
            </p:spPr>
            <p:txBody>
              <a:bodyPr/>
              <a:lstStyle/>
              <a:p>
                <a:pPr marL="0" marR="0" lvl="0" indent="0" algn="l" defTabSz="93221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1" name="Freeform: Shape 186">
                <a:extLst>
                  <a:ext uri="{FF2B5EF4-FFF2-40B4-BE49-F238E27FC236}">
                    <a16:creationId xmlns:a16="http://schemas.microsoft.com/office/drawing/2014/main" id="{E9F4150A-1F0E-4A8A-BE47-F1D7471A4809}"/>
                  </a:ext>
                </a:extLst>
              </p:cNvPr>
              <p:cNvSpPr/>
              <p:nvPr/>
            </p:nvSpPr>
            <p:spPr>
              <a:xfrm>
                <a:off x="11422387" y="5532791"/>
                <a:ext cx="155542" cy="17609"/>
              </a:xfrm>
              <a:custGeom>
                <a:avLst/>
                <a:gdLst/>
                <a:ahLst/>
                <a:cxnLst/>
                <a:rect l="0" t="0" r="0" b="0"/>
                <a:pathLst>
                  <a:path w="504825" h="57150">
                    <a:moveTo>
                      <a:pt x="21431" y="21431"/>
                    </a:moveTo>
                    <a:lnTo>
                      <a:pt x="491966" y="42386"/>
                    </a:lnTo>
                  </a:path>
                </a:pathLst>
              </a:custGeom>
              <a:ln w="6350" cap="rnd">
                <a:solidFill>
                  <a:schemeClr val="bg1"/>
                </a:solidFill>
                <a:prstDash val="solid"/>
                <a:round/>
              </a:ln>
            </p:spPr>
            <p:txBody>
              <a:bodyPr/>
              <a:lstStyle/>
              <a:p>
                <a:pPr marL="0" marR="0" lvl="0" indent="0" algn="l" defTabSz="93221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2" name="Freeform: Shape 187">
                <a:extLst>
                  <a:ext uri="{FF2B5EF4-FFF2-40B4-BE49-F238E27FC236}">
                    <a16:creationId xmlns:a16="http://schemas.microsoft.com/office/drawing/2014/main" id="{19DF03A8-98FF-43E0-9A6F-6E22AD772A26}"/>
                  </a:ext>
                </a:extLst>
              </p:cNvPr>
              <p:cNvSpPr/>
              <p:nvPr/>
            </p:nvSpPr>
            <p:spPr>
              <a:xfrm>
                <a:off x="11422680" y="5514302"/>
                <a:ext cx="155542" cy="20543"/>
              </a:xfrm>
              <a:custGeom>
                <a:avLst/>
                <a:gdLst/>
                <a:ahLst/>
                <a:cxnLst/>
                <a:rect l="0" t="0" r="0" b="0"/>
                <a:pathLst>
                  <a:path w="504825" h="66675">
                    <a:moveTo>
                      <a:pt x="21431" y="21431"/>
                    </a:moveTo>
                    <a:lnTo>
                      <a:pt x="491014" y="51911"/>
                    </a:lnTo>
                  </a:path>
                </a:pathLst>
              </a:custGeom>
              <a:ln w="6350" cap="rnd">
                <a:solidFill>
                  <a:schemeClr val="bg1"/>
                </a:solidFill>
                <a:prstDash val="solid"/>
                <a:round/>
              </a:ln>
            </p:spPr>
            <p:txBody>
              <a:bodyPr/>
              <a:lstStyle/>
              <a:p>
                <a:pPr marL="0" marR="0" lvl="0" indent="0" algn="l" defTabSz="93221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3" name="Freeform: Shape 188">
                <a:extLst>
                  <a:ext uri="{FF2B5EF4-FFF2-40B4-BE49-F238E27FC236}">
                    <a16:creationId xmlns:a16="http://schemas.microsoft.com/office/drawing/2014/main" id="{8A37BE11-6E6F-4507-800D-08D7F511F634}"/>
                  </a:ext>
                </a:extLst>
              </p:cNvPr>
              <p:cNvSpPr/>
              <p:nvPr/>
            </p:nvSpPr>
            <p:spPr>
              <a:xfrm>
                <a:off x="11567364" y="5539248"/>
                <a:ext cx="11739" cy="64565"/>
              </a:xfrm>
              <a:custGeom>
                <a:avLst/>
                <a:gdLst/>
                <a:ahLst/>
                <a:cxnLst/>
                <a:rect l="0" t="0" r="0" b="0"/>
                <a:pathLst>
                  <a:path w="38100" h="209550">
                    <a:moveTo>
                      <a:pt x="21431" y="21431"/>
                    </a:moveTo>
                    <a:lnTo>
                      <a:pt x="21431" y="190024"/>
                    </a:lnTo>
                  </a:path>
                </a:pathLst>
              </a:custGeom>
              <a:ln w="6350" cap="rnd">
                <a:solidFill>
                  <a:schemeClr val="bg1"/>
                </a:solidFill>
                <a:prstDash val="solid"/>
                <a:round/>
              </a:ln>
            </p:spPr>
            <p:txBody>
              <a:bodyPr/>
              <a:lstStyle/>
              <a:p>
                <a:pPr marL="0" marR="0" lvl="0" indent="0" algn="l" defTabSz="93221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4" name="Freeform: Shape 189">
                <a:extLst>
                  <a:ext uri="{FF2B5EF4-FFF2-40B4-BE49-F238E27FC236}">
                    <a16:creationId xmlns:a16="http://schemas.microsoft.com/office/drawing/2014/main" id="{3A684D09-616F-4010-AE04-DAE95D2D633B}"/>
                  </a:ext>
                </a:extLst>
              </p:cNvPr>
              <p:cNvSpPr/>
              <p:nvPr/>
            </p:nvSpPr>
            <p:spPr>
              <a:xfrm>
                <a:off x="11567364" y="5472922"/>
                <a:ext cx="11739" cy="61630"/>
              </a:xfrm>
              <a:custGeom>
                <a:avLst/>
                <a:gdLst/>
                <a:ahLst/>
                <a:cxnLst/>
                <a:rect l="0" t="0" r="0" b="0"/>
                <a:pathLst>
                  <a:path w="38100" h="200025">
                    <a:moveTo>
                      <a:pt x="21431" y="21431"/>
                    </a:moveTo>
                    <a:lnTo>
                      <a:pt x="21431" y="186214"/>
                    </a:lnTo>
                  </a:path>
                </a:pathLst>
              </a:custGeom>
              <a:ln w="6350" cap="rnd">
                <a:solidFill>
                  <a:schemeClr val="bg1"/>
                </a:solidFill>
                <a:prstDash val="solid"/>
                <a:round/>
              </a:ln>
            </p:spPr>
            <p:txBody>
              <a:bodyPr/>
              <a:lstStyle/>
              <a:p>
                <a:pPr marL="0" marR="0" lvl="0" indent="0" algn="l" defTabSz="93221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86" name="Freeform 5">
            <a:extLst>
              <a:ext uri="{FF2B5EF4-FFF2-40B4-BE49-F238E27FC236}">
                <a16:creationId xmlns:a16="http://schemas.microsoft.com/office/drawing/2014/main" id="{18947A56-D8CD-469B-B404-4C03BF1C5706}"/>
              </a:ext>
            </a:extLst>
          </p:cNvPr>
          <p:cNvSpPr>
            <a:spLocks/>
          </p:cNvSpPr>
          <p:nvPr/>
        </p:nvSpPr>
        <p:spPr bwMode="auto">
          <a:xfrm>
            <a:off x="3741542" y="4999345"/>
            <a:ext cx="316288" cy="197142"/>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noFill/>
          <a:ln w="63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21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pic>
        <p:nvPicPr>
          <p:cNvPr id="87" name="Graphic 86">
            <a:extLst>
              <a:ext uri="{FF2B5EF4-FFF2-40B4-BE49-F238E27FC236}">
                <a16:creationId xmlns:a16="http://schemas.microsoft.com/office/drawing/2014/main" id="{40EE3621-DE8A-40DC-BD4E-15E34103779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690239" y="1599760"/>
            <a:ext cx="227028" cy="229320"/>
          </a:xfrm>
          <a:prstGeom prst="rect">
            <a:avLst/>
          </a:prstGeom>
        </p:spPr>
      </p:pic>
      <p:pic>
        <p:nvPicPr>
          <p:cNvPr id="88" name="Graphic 87">
            <a:extLst>
              <a:ext uri="{FF2B5EF4-FFF2-40B4-BE49-F238E27FC236}">
                <a16:creationId xmlns:a16="http://schemas.microsoft.com/office/drawing/2014/main" id="{CB02C004-1E17-4D09-B6DC-2F8E4AA66BC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771546" y="2942540"/>
            <a:ext cx="276260" cy="287772"/>
          </a:xfrm>
          <a:prstGeom prst="rect">
            <a:avLst/>
          </a:prstGeom>
        </p:spPr>
      </p:pic>
      <p:pic>
        <p:nvPicPr>
          <p:cNvPr id="89" name="Graphic 88">
            <a:extLst>
              <a:ext uri="{FF2B5EF4-FFF2-40B4-BE49-F238E27FC236}">
                <a16:creationId xmlns:a16="http://schemas.microsoft.com/office/drawing/2014/main" id="{6EA31143-8852-4208-84B8-78B684EECDF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800200" y="3605026"/>
            <a:ext cx="249580" cy="286450"/>
          </a:xfrm>
          <a:prstGeom prst="rect">
            <a:avLst/>
          </a:prstGeom>
        </p:spPr>
      </p:pic>
      <p:pic>
        <p:nvPicPr>
          <p:cNvPr id="90" name="Graphic 89">
            <a:extLst>
              <a:ext uri="{FF2B5EF4-FFF2-40B4-BE49-F238E27FC236}">
                <a16:creationId xmlns:a16="http://schemas.microsoft.com/office/drawing/2014/main" id="{1FE17071-9A00-469E-AFE6-2DA0DAADDCD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735074" y="4320592"/>
            <a:ext cx="309391" cy="220324"/>
          </a:xfrm>
          <a:prstGeom prst="rect">
            <a:avLst/>
          </a:prstGeom>
        </p:spPr>
      </p:pic>
      <p:pic>
        <p:nvPicPr>
          <p:cNvPr id="91" name="Graphic 90">
            <a:extLst>
              <a:ext uri="{FF2B5EF4-FFF2-40B4-BE49-F238E27FC236}">
                <a16:creationId xmlns:a16="http://schemas.microsoft.com/office/drawing/2014/main" id="{38E393A2-2DF4-4522-BEAF-198718EB097B}"/>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467072" y="2263192"/>
            <a:ext cx="277922" cy="277922"/>
          </a:xfrm>
          <a:prstGeom prst="rect">
            <a:avLst/>
          </a:prstGeom>
        </p:spPr>
      </p:pic>
      <p:pic>
        <p:nvPicPr>
          <p:cNvPr id="92" name="Graphic 91">
            <a:extLst>
              <a:ext uri="{FF2B5EF4-FFF2-40B4-BE49-F238E27FC236}">
                <a16:creationId xmlns:a16="http://schemas.microsoft.com/office/drawing/2014/main" id="{7371E79C-0930-47FA-9BC9-3F38076DA4C1}"/>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6978780" y="3596692"/>
            <a:ext cx="298261" cy="278929"/>
          </a:xfrm>
          <a:prstGeom prst="rect">
            <a:avLst/>
          </a:prstGeom>
        </p:spPr>
      </p:pic>
      <p:pic>
        <p:nvPicPr>
          <p:cNvPr id="93" name="Graphic 92">
            <a:extLst>
              <a:ext uri="{FF2B5EF4-FFF2-40B4-BE49-F238E27FC236}">
                <a16:creationId xmlns:a16="http://schemas.microsoft.com/office/drawing/2014/main" id="{9C4E4C9A-5A01-495F-8923-7D471653C763}"/>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8461825" y="3617814"/>
            <a:ext cx="300907" cy="266594"/>
          </a:xfrm>
          <a:prstGeom prst="rect">
            <a:avLst/>
          </a:prstGeom>
        </p:spPr>
      </p:pic>
      <p:pic>
        <p:nvPicPr>
          <p:cNvPr id="94" name="Graphic 93">
            <a:extLst>
              <a:ext uri="{FF2B5EF4-FFF2-40B4-BE49-F238E27FC236}">
                <a16:creationId xmlns:a16="http://schemas.microsoft.com/office/drawing/2014/main" id="{F4C0A569-4144-495C-99FC-8C8F32041615}"/>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6973732" y="5125239"/>
            <a:ext cx="299391" cy="238577"/>
          </a:xfrm>
          <a:prstGeom prst="rect">
            <a:avLst/>
          </a:prstGeom>
        </p:spPr>
      </p:pic>
      <p:pic>
        <p:nvPicPr>
          <p:cNvPr id="95" name="Graphic 94">
            <a:extLst>
              <a:ext uri="{FF2B5EF4-FFF2-40B4-BE49-F238E27FC236}">
                <a16:creationId xmlns:a16="http://schemas.microsoft.com/office/drawing/2014/main" id="{8684577E-4126-4851-A282-CAB5590212A9}"/>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8461825" y="5112014"/>
            <a:ext cx="283018" cy="236238"/>
          </a:xfrm>
          <a:prstGeom prst="rect">
            <a:avLst/>
          </a:prstGeom>
        </p:spPr>
      </p:pic>
      <p:pic>
        <p:nvPicPr>
          <p:cNvPr id="99" name="Graphic 98">
            <a:extLst>
              <a:ext uri="{FF2B5EF4-FFF2-40B4-BE49-F238E27FC236}">
                <a16:creationId xmlns:a16="http://schemas.microsoft.com/office/drawing/2014/main" id="{B5DD2BD3-3FCC-45D3-ABBB-C433A4D4540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941356" y="1599760"/>
            <a:ext cx="227028" cy="229320"/>
          </a:xfrm>
          <a:prstGeom prst="rect">
            <a:avLst/>
          </a:prstGeom>
        </p:spPr>
      </p:pic>
      <p:sp>
        <p:nvSpPr>
          <p:cNvPr id="101" name="Freeform 5">
            <a:extLst>
              <a:ext uri="{FF2B5EF4-FFF2-40B4-BE49-F238E27FC236}">
                <a16:creationId xmlns:a16="http://schemas.microsoft.com/office/drawing/2014/main" id="{B5694725-F06B-44B8-ADB8-38C0E4840119}"/>
              </a:ext>
            </a:extLst>
          </p:cNvPr>
          <p:cNvSpPr>
            <a:spLocks/>
          </p:cNvSpPr>
          <p:nvPr/>
        </p:nvSpPr>
        <p:spPr bwMode="auto">
          <a:xfrm>
            <a:off x="4391642" y="5741019"/>
            <a:ext cx="427346" cy="266364"/>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noFill/>
          <a:ln w="63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21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2" name="Rectangle 101">
            <a:extLst>
              <a:ext uri="{FF2B5EF4-FFF2-40B4-BE49-F238E27FC236}">
                <a16:creationId xmlns:a16="http://schemas.microsoft.com/office/drawing/2014/main" id="{6E0E36B9-EBF9-4301-A5A0-679B4CCD96C0}"/>
              </a:ext>
            </a:extLst>
          </p:cNvPr>
          <p:cNvSpPr/>
          <p:nvPr/>
        </p:nvSpPr>
        <p:spPr>
          <a:xfrm>
            <a:off x="6086807" y="5656635"/>
            <a:ext cx="788549" cy="369332"/>
          </a:xfrm>
          <a:prstGeom prst="rect">
            <a:avLst/>
          </a:prstGeom>
        </p:spPr>
        <p:txBody>
          <a:bodyPr wrap="none">
            <a:spAutoFit/>
          </a:bodyPr>
          <a:lstStyle/>
          <a:p>
            <a:pPr marL="0" marR="0" lvl="0" indent="0" algn="l" defTabSz="932218"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Azure</a:t>
            </a:r>
            <a:endParaRPr kumimoji="0" lang="en-GB"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85" name="Freeform 5">
            <a:extLst>
              <a:ext uri="{FF2B5EF4-FFF2-40B4-BE49-F238E27FC236}">
                <a16:creationId xmlns:a16="http://schemas.microsoft.com/office/drawing/2014/main" id="{EE684872-A540-4C82-98EB-AEF6E443591F}"/>
              </a:ext>
            </a:extLst>
          </p:cNvPr>
          <p:cNvSpPr>
            <a:spLocks/>
          </p:cNvSpPr>
          <p:nvPr/>
        </p:nvSpPr>
        <p:spPr bwMode="auto">
          <a:xfrm>
            <a:off x="7886156" y="5693463"/>
            <a:ext cx="427346" cy="266364"/>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noFill/>
          <a:ln w="63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21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9603418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hold" nodeType="withEffect">
                                  <p:stCondLst>
                                    <p:cond delay="250"/>
                                  </p:stCondLst>
                                  <p:childTnLst>
                                    <p:animEffect transition="out" filter="fade">
                                      <p:cBhvr>
                                        <p:cTn id="6" dur="2000" tmFilter="0, 0; .2, .5; .8, .5; 1, 0"/>
                                        <p:tgtEl>
                                          <p:spTgt spid="69"/>
                                        </p:tgtEl>
                                      </p:cBhvr>
                                    </p:animEffect>
                                    <p:animScale>
                                      <p:cBhvr>
                                        <p:cTn id="7" dur="1000" autoRev="1" fill="hold"/>
                                        <p:tgtEl>
                                          <p:spTgt spid="69"/>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F6AFFC60-023F-4C32-A2ED-CDE6C04A1264}"/>
              </a:ext>
            </a:extLst>
          </p:cNvPr>
          <p:cNvGrpSpPr/>
          <p:nvPr/>
        </p:nvGrpSpPr>
        <p:grpSpPr>
          <a:xfrm>
            <a:off x="679442" y="1468865"/>
            <a:ext cx="10186994" cy="492443"/>
            <a:chOff x="679442" y="1920350"/>
            <a:chExt cx="10186994" cy="492443"/>
          </a:xfrm>
        </p:grpSpPr>
        <p:sp>
          <p:nvSpPr>
            <p:cNvPr id="16" name="browser_3" title="Icon of a browser window with an arrow pointing from the outside to the center">
              <a:extLst>
                <a:ext uri="{FF2B5EF4-FFF2-40B4-BE49-F238E27FC236}">
                  <a16:creationId xmlns:a16="http://schemas.microsoft.com/office/drawing/2014/main" id="{B5086A1D-C547-5341-A89A-EFF10392BC1A}"/>
                </a:ext>
              </a:extLst>
            </p:cNvPr>
            <p:cNvSpPr>
              <a:spLocks noChangeAspect="1" noEditPoints="1"/>
            </p:cNvSpPr>
            <p:nvPr/>
          </p:nvSpPr>
          <p:spPr bwMode="auto">
            <a:xfrm>
              <a:off x="679442" y="1949724"/>
              <a:ext cx="391743" cy="372618"/>
            </a:xfrm>
            <a:custGeom>
              <a:avLst/>
              <a:gdLst>
                <a:gd name="T0" fmla="*/ 130 w 335"/>
                <a:gd name="T1" fmla="*/ 33 h 318"/>
                <a:gd name="T2" fmla="*/ 335 w 335"/>
                <a:gd name="T3" fmla="*/ 33 h 318"/>
                <a:gd name="T4" fmla="*/ 335 w 335"/>
                <a:gd name="T5" fmla="*/ 318 h 318"/>
                <a:gd name="T6" fmla="*/ 0 w 335"/>
                <a:gd name="T7" fmla="*/ 318 h 318"/>
                <a:gd name="T8" fmla="*/ 0 w 335"/>
                <a:gd name="T9" fmla="*/ 33 h 318"/>
                <a:gd name="T10" fmla="*/ 0 w 335"/>
                <a:gd name="T11" fmla="*/ 33 h 318"/>
                <a:gd name="T12" fmla="*/ 71 w 335"/>
                <a:gd name="T13" fmla="*/ 33 h 318"/>
                <a:gd name="T14" fmla="*/ 130 w 335"/>
                <a:gd name="T15" fmla="*/ 97 h 318"/>
                <a:gd name="T16" fmla="*/ 335 w 335"/>
                <a:gd name="T17" fmla="*/ 97 h 318"/>
                <a:gd name="T18" fmla="*/ 0 w 335"/>
                <a:gd name="T19" fmla="*/ 97 h 318"/>
                <a:gd name="T20" fmla="*/ 67 w 335"/>
                <a:gd name="T21" fmla="*/ 97 h 318"/>
                <a:gd name="T22" fmla="*/ 293 w 335"/>
                <a:gd name="T23" fmla="*/ 69 h 318"/>
                <a:gd name="T24" fmla="*/ 298 w 335"/>
                <a:gd name="T25" fmla="*/ 64 h 318"/>
                <a:gd name="T26" fmla="*/ 293 w 335"/>
                <a:gd name="T27" fmla="*/ 60 h 318"/>
                <a:gd name="T28" fmla="*/ 289 w 335"/>
                <a:gd name="T29" fmla="*/ 64 h 318"/>
                <a:gd name="T30" fmla="*/ 293 w 335"/>
                <a:gd name="T31" fmla="*/ 69 h 318"/>
                <a:gd name="T32" fmla="*/ 240 w 335"/>
                <a:gd name="T33" fmla="*/ 69 h 318"/>
                <a:gd name="T34" fmla="*/ 245 w 335"/>
                <a:gd name="T35" fmla="*/ 64 h 318"/>
                <a:gd name="T36" fmla="*/ 240 w 335"/>
                <a:gd name="T37" fmla="*/ 60 h 318"/>
                <a:gd name="T38" fmla="*/ 235 w 335"/>
                <a:gd name="T39" fmla="*/ 64 h 318"/>
                <a:gd name="T40" fmla="*/ 240 w 335"/>
                <a:gd name="T41" fmla="*/ 69 h 318"/>
                <a:gd name="T42" fmla="*/ 187 w 335"/>
                <a:gd name="T43" fmla="*/ 69 h 318"/>
                <a:gd name="T44" fmla="*/ 192 w 335"/>
                <a:gd name="T45" fmla="*/ 64 h 318"/>
                <a:gd name="T46" fmla="*/ 187 w 335"/>
                <a:gd name="T47" fmla="*/ 60 h 318"/>
                <a:gd name="T48" fmla="*/ 182 w 335"/>
                <a:gd name="T49" fmla="*/ 64 h 318"/>
                <a:gd name="T50" fmla="*/ 187 w 335"/>
                <a:gd name="T51" fmla="*/ 69 h 318"/>
                <a:gd name="T52" fmla="*/ 49 w 335"/>
                <a:gd name="T53" fmla="*/ 190 h 318"/>
                <a:gd name="T54" fmla="*/ 100 w 335"/>
                <a:gd name="T55" fmla="*/ 240 h 318"/>
                <a:gd name="T56" fmla="*/ 151 w 335"/>
                <a:gd name="T57" fmla="*/ 190 h 318"/>
                <a:gd name="T58" fmla="*/ 100 w 335"/>
                <a:gd name="T59" fmla="*/ 0 h 318"/>
                <a:gd name="T60" fmla="*/ 100 w 335"/>
                <a:gd name="T61" fmla="*/ 24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5" h="318">
                  <a:moveTo>
                    <a:pt x="130" y="33"/>
                  </a:moveTo>
                  <a:cubicBezTo>
                    <a:pt x="335" y="33"/>
                    <a:pt x="335" y="33"/>
                    <a:pt x="335" y="33"/>
                  </a:cubicBezTo>
                  <a:cubicBezTo>
                    <a:pt x="335" y="318"/>
                    <a:pt x="335" y="318"/>
                    <a:pt x="335" y="318"/>
                  </a:cubicBezTo>
                  <a:cubicBezTo>
                    <a:pt x="0" y="318"/>
                    <a:pt x="0" y="318"/>
                    <a:pt x="0" y="318"/>
                  </a:cubicBezTo>
                  <a:cubicBezTo>
                    <a:pt x="0" y="33"/>
                    <a:pt x="0" y="33"/>
                    <a:pt x="0" y="33"/>
                  </a:cubicBezTo>
                  <a:cubicBezTo>
                    <a:pt x="0" y="33"/>
                    <a:pt x="0" y="33"/>
                    <a:pt x="0" y="33"/>
                  </a:cubicBezTo>
                  <a:cubicBezTo>
                    <a:pt x="71" y="33"/>
                    <a:pt x="71" y="33"/>
                    <a:pt x="71" y="33"/>
                  </a:cubicBezTo>
                  <a:moveTo>
                    <a:pt x="130" y="97"/>
                  </a:moveTo>
                  <a:cubicBezTo>
                    <a:pt x="335" y="97"/>
                    <a:pt x="335" y="97"/>
                    <a:pt x="335" y="97"/>
                  </a:cubicBezTo>
                  <a:moveTo>
                    <a:pt x="0" y="97"/>
                  </a:moveTo>
                  <a:cubicBezTo>
                    <a:pt x="67" y="97"/>
                    <a:pt x="67" y="97"/>
                    <a:pt x="67" y="97"/>
                  </a:cubicBezTo>
                  <a:moveTo>
                    <a:pt x="293" y="69"/>
                  </a:moveTo>
                  <a:cubicBezTo>
                    <a:pt x="296" y="69"/>
                    <a:pt x="298" y="67"/>
                    <a:pt x="298" y="64"/>
                  </a:cubicBezTo>
                  <a:cubicBezTo>
                    <a:pt x="298" y="62"/>
                    <a:pt x="296" y="60"/>
                    <a:pt x="293" y="60"/>
                  </a:cubicBezTo>
                  <a:cubicBezTo>
                    <a:pt x="291" y="60"/>
                    <a:pt x="289" y="62"/>
                    <a:pt x="289" y="64"/>
                  </a:cubicBezTo>
                  <a:cubicBezTo>
                    <a:pt x="289" y="67"/>
                    <a:pt x="291" y="69"/>
                    <a:pt x="293" y="69"/>
                  </a:cubicBezTo>
                  <a:close/>
                  <a:moveTo>
                    <a:pt x="240" y="69"/>
                  </a:moveTo>
                  <a:cubicBezTo>
                    <a:pt x="243" y="69"/>
                    <a:pt x="245" y="67"/>
                    <a:pt x="245" y="64"/>
                  </a:cubicBezTo>
                  <a:cubicBezTo>
                    <a:pt x="245" y="62"/>
                    <a:pt x="243" y="60"/>
                    <a:pt x="240" y="60"/>
                  </a:cubicBezTo>
                  <a:cubicBezTo>
                    <a:pt x="238" y="60"/>
                    <a:pt x="235" y="62"/>
                    <a:pt x="235" y="64"/>
                  </a:cubicBezTo>
                  <a:cubicBezTo>
                    <a:pt x="235" y="67"/>
                    <a:pt x="238" y="69"/>
                    <a:pt x="240" y="69"/>
                  </a:cubicBezTo>
                  <a:close/>
                  <a:moveTo>
                    <a:pt x="187" y="69"/>
                  </a:moveTo>
                  <a:cubicBezTo>
                    <a:pt x="189" y="69"/>
                    <a:pt x="192" y="67"/>
                    <a:pt x="192" y="64"/>
                  </a:cubicBezTo>
                  <a:cubicBezTo>
                    <a:pt x="192" y="62"/>
                    <a:pt x="189" y="60"/>
                    <a:pt x="187" y="60"/>
                  </a:cubicBezTo>
                  <a:cubicBezTo>
                    <a:pt x="184" y="60"/>
                    <a:pt x="182" y="62"/>
                    <a:pt x="182" y="64"/>
                  </a:cubicBezTo>
                  <a:cubicBezTo>
                    <a:pt x="182" y="67"/>
                    <a:pt x="184" y="69"/>
                    <a:pt x="187" y="69"/>
                  </a:cubicBezTo>
                  <a:close/>
                  <a:moveTo>
                    <a:pt x="49" y="190"/>
                  </a:moveTo>
                  <a:cubicBezTo>
                    <a:pt x="100" y="240"/>
                    <a:pt x="100" y="240"/>
                    <a:pt x="100" y="240"/>
                  </a:cubicBezTo>
                  <a:cubicBezTo>
                    <a:pt x="151" y="190"/>
                    <a:pt x="151" y="190"/>
                    <a:pt x="151" y="190"/>
                  </a:cubicBezTo>
                  <a:moveTo>
                    <a:pt x="100" y="0"/>
                  </a:moveTo>
                  <a:cubicBezTo>
                    <a:pt x="100" y="240"/>
                    <a:pt x="100" y="240"/>
                    <a:pt x="100" y="240"/>
                  </a:cubicBezTo>
                </a:path>
              </a:pathLst>
            </a:custGeom>
            <a:noFill/>
            <a:ln w="15875" cap="flat">
              <a:solidFill>
                <a:schemeClr val="tx1"/>
              </a:solidFill>
              <a:prstDash val="solid"/>
              <a:miter lim="800000"/>
              <a:headEnd/>
              <a:tailEnd/>
            </a:ln>
          </p:spPr>
          <p:txBody>
            <a:bodyPr vert="horz" wrap="square" lIns="93155" tIns="46577" rIns="93155" bIns="46577" numCol="1" anchor="t" anchorCtr="0" compatLnSpc="1">
              <a:prstTxWarp prst="textNoShape">
                <a:avLst/>
              </a:prstTxWarp>
            </a:bodyPr>
            <a:lstStyle/>
            <a:p>
              <a:pPr marL="0" marR="0" lvl="0" indent="0" algn="l" defTabSz="931557" rtl="0" eaLnBrk="1" fontAlgn="auto" latinLnBrk="0" hangingPunct="1">
                <a:lnSpc>
                  <a:spcPct val="100000"/>
                </a:lnSpc>
                <a:spcBef>
                  <a:spcPts val="0"/>
                </a:spcBef>
                <a:spcAft>
                  <a:spcPts val="0"/>
                </a:spcAft>
                <a:buClrTx/>
                <a:buSzTx/>
                <a:buFontTx/>
                <a:buNone/>
                <a:tabLst/>
                <a:defRPr/>
              </a:pPr>
              <a:endParaRPr kumimoji="0" lang="en-US" sz="917"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a:ea typeface="+mn-ea"/>
                <a:cs typeface="+mn-cs"/>
              </a:endParaRPr>
            </a:p>
          </p:txBody>
        </p:sp>
        <p:sp>
          <p:nvSpPr>
            <p:cNvPr id="19" name="Text Placeholder 2">
              <a:extLst>
                <a:ext uri="{FF2B5EF4-FFF2-40B4-BE49-F238E27FC236}">
                  <a16:creationId xmlns:a16="http://schemas.microsoft.com/office/drawing/2014/main" id="{2E41308A-A05D-E843-A275-12F0F924D037}"/>
                </a:ext>
              </a:extLst>
            </p:cNvPr>
            <p:cNvSpPr txBox="1">
              <a:spLocks/>
            </p:cNvSpPr>
            <p:nvPr/>
          </p:nvSpPr>
          <p:spPr>
            <a:xfrm>
              <a:off x="1071185" y="1920350"/>
              <a:ext cx="9795251" cy="492443"/>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indent="284653" defTabSz="950278">
                <a:defRPr/>
              </a:pPr>
              <a:r>
                <a:rPr kumimoji="0" lang="en-US" sz="3200"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Creating and Exploring </a:t>
              </a:r>
              <a:r>
                <a:rPr lang="en-US" sz="3200" dirty="0">
                  <a:gradFill>
                    <a:gsLst>
                      <a:gs pos="1250">
                        <a:srgbClr val="000000"/>
                      </a:gs>
                      <a:gs pos="100000">
                        <a:srgbClr val="000000"/>
                      </a:gs>
                    </a:gsLst>
                    <a:lin ang="5400000" scaled="0"/>
                  </a:gradFill>
                  <a:latin typeface="Segoe UI"/>
                  <a:cs typeface="Segoe UI" panose="020B0502040204020203" pitchFamily="34" charset="0"/>
                </a:rPr>
                <a:t>Azure Container Registry </a:t>
              </a:r>
              <a:endParaRPr kumimoji="0" lang="en-US" sz="3200"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endParaRPr>
            </a:p>
          </p:txBody>
        </p:sp>
      </p:grpSp>
      <p:sp>
        <p:nvSpPr>
          <p:cNvPr id="9" name="Title 1">
            <a:extLst>
              <a:ext uri="{FF2B5EF4-FFF2-40B4-BE49-F238E27FC236}">
                <a16:creationId xmlns:a16="http://schemas.microsoft.com/office/drawing/2014/main" id="{E926F179-2804-4740-BCA3-26604E3F2BEF}"/>
              </a:ext>
            </a:extLst>
          </p:cNvPr>
          <p:cNvSpPr txBox="1">
            <a:spLocks/>
          </p:cNvSpPr>
          <p:nvPr/>
        </p:nvSpPr>
        <p:spPr>
          <a:xfrm>
            <a:off x="274640" y="220682"/>
            <a:ext cx="11889564" cy="916534"/>
          </a:xfrm>
          <a:prstGeom prst="rect">
            <a:avLst/>
          </a:prstGeom>
        </p:spPr>
        <p:txBody>
          <a:bodyPr vert="horz" wrap="square" lIns="146304" tIns="91440" rIns="146304" bIns="91440" rtlCol="0" anchor="t">
            <a:noAutofit/>
          </a:bodyPr>
          <a:lstStyle>
            <a:lvl1pPr algn="l" defTabSz="931710" rtl="0" eaLnBrk="1" latinLnBrk="0" hangingPunct="1">
              <a:lnSpc>
                <a:spcPct val="90000"/>
              </a:lnSpc>
              <a:spcBef>
                <a:spcPct val="0"/>
              </a:spcBef>
              <a:buNone/>
              <a:defRPr lang="en-US" sz="4800" b="0" kern="1200" cap="none" spc="-102" baseline="0">
                <a:ln w="3175">
                  <a:noFill/>
                </a:ln>
                <a:solidFill>
                  <a:schemeClr val="tx1"/>
                </a:solidFill>
                <a:effectLst/>
                <a:latin typeface="+mj-lt"/>
                <a:ea typeface="+mn-ea"/>
                <a:cs typeface="Segoe UI" pitchFamily="34" charset="0"/>
              </a:defRPr>
            </a:lvl1pPr>
          </a:lstStyle>
          <a:p>
            <a:pPr marL="0" marR="0" lvl="0" indent="0" algn="l" defTabSz="931710" rtl="0" eaLnBrk="1" fontAlgn="auto" latinLnBrk="0" hangingPunct="1">
              <a:lnSpc>
                <a:spcPct val="90000"/>
              </a:lnSpc>
              <a:spcBef>
                <a:spcPct val="0"/>
              </a:spcBef>
              <a:spcAft>
                <a:spcPts val="0"/>
              </a:spcAft>
              <a:buClrTx/>
              <a:buSzTx/>
              <a:buFontTx/>
              <a:buNone/>
              <a:tabLst/>
              <a:defRPr/>
            </a:pPr>
            <a:r>
              <a:rPr kumimoji="0" lang="en-GB" sz="4800" b="0" i="0" u="none" strike="noStrike" kern="1200" cap="none" spc="-102" normalizeH="0" baseline="0" noProof="0" dirty="0">
                <a:ln w="3175">
                  <a:noFill/>
                </a:ln>
                <a:solidFill>
                  <a:srgbClr val="FFFFFF"/>
                </a:solidFill>
                <a:effectLst/>
                <a:uLnTx/>
                <a:uFillTx/>
                <a:latin typeface="Segoe UI Light"/>
                <a:ea typeface="+mn-ea"/>
                <a:cs typeface="Segoe UI" pitchFamily="34" charset="0"/>
              </a:rPr>
              <a:t>Demos</a:t>
            </a:r>
            <a:endParaRPr kumimoji="0" lang="en-GB" sz="4800" b="0" i="0" u="none" strike="noStrike" kern="1200" cap="none" spc="-102" normalizeH="0" baseline="0" noProof="0" dirty="0">
              <a:ln w="3175">
                <a:noFill/>
              </a:ln>
              <a:solidFill>
                <a:srgbClr val="0078D7">
                  <a:alpha val="99000"/>
                </a:srgbClr>
              </a:solidFill>
              <a:effectLst/>
              <a:uLnTx/>
              <a:uFillTx/>
              <a:latin typeface="Segoe UI Light"/>
              <a:ea typeface="+mn-ea"/>
              <a:cs typeface="Segoe UI" pitchFamily="34" charset="0"/>
            </a:endParaRPr>
          </a:p>
        </p:txBody>
      </p:sp>
      <p:grpSp>
        <p:nvGrpSpPr>
          <p:cNvPr id="21" name="Group 20">
            <a:extLst>
              <a:ext uri="{FF2B5EF4-FFF2-40B4-BE49-F238E27FC236}">
                <a16:creationId xmlns:a16="http://schemas.microsoft.com/office/drawing/2014/main" id="{7D74338B-3EEB-4F17-9F42-084AB4288BBB}"/>
              </a:ext>
            </a:extLst>
          </p:cNvPr>
          <p:cNvGrpSpPr/>
          <p:nvPr/>
        </p:nvGrpSpPr>
        <p:grpSpPr>
          <a:xfrm>
            <a:off x="679442" y="2371338"/>
            <a:ext cx="10186994" cy="984885"/>
            <a:chOff x="679442" y="1921824"/>
            <a:chExt cx="10186994" cy="984885"/>
          </a:xfrm>
        </p:grpSpPr>
        <p:sp>
          <p:nvSpPr>
            <p:cNvPr id="22" name="browser_3" title="Icon of a browser window with an arrow pointing from the outside to the center">
              <a:extLst>
                <a:ext uri="{FF2B5EF4-FFF2-40B4-BE49-F238E27FC236}">
                  <a16:creationId xmlns:a16="http://schemas.microsoft.com/office/drawing/2014/main" id="{BD340DCF-DF17-4F62-A624-A6951DD3F484}"/>
                </a:ext>
              </a:extLst>
            </p:cNvPr>
            <p:cNvSpPr>
              <a:spLocks noChangeAspect="1" noEditPoints="1"/>
            </p:cNvSpPr>
            <p:nvPr/>
          </p:nvSpPr>
          <p:spPr bwMode="auto">
            <a:xfrm>
              <a:off x="679442" y="1949724"/>
              <a:ext cx="391743" cy="372618"/>
            </a:xfrm>
            <a:custGeom>
              <a:avLst/>
              <a:gdLst>
                <a:gd name="T0" fmla="*/ 130 w 335"/>
                <a:gd name="T1" fmla="*/ 33 h 318"/>
                <a:gd name="T2" fmla="*/ 335 w 335"/>
                <a:gd name="T3" fmla="*/ 33 h 318"/>
                <a:gd name="T4" fmla="*/ 335 w 335"/>
                <a:gd name="T5" fmla="*/ 318 h 318"/>
                <a:gd name="T6" fmla="*/ 0 w 335"/>
                <a:gd name="T7" fmla="*/ 318 h 318"/>
                <a:gd name="T8" fmla="*/ 0 w 335"/>
                <a:gd name="T9" fmla="*/ 33 h 318"/>
                <a:gd name="T10" fmla="*/ 0 w 335"/>
                <a:gd name="T11" fmla="*/ 33 h 318"/>
                <a:gd name="T12" fmla="*/ 71 w 335"/>
                <a:gd name="T13" fmla="*/ 33 h 318"/>
                <a:gd name="T14" fmla="*/ 130 w 335"/>
                <a:gd name="T15" fmla="*/ 97 h 318"/>
                <a:gd name="T16" fmla="*/ 335 w 335"/>
                <a:gd name="T17" fmla="*/ 97 h 318"/>
                <a:gd name="T18" fmla="*/ 0 w 335"/>
                <a:gd name="T19" fmla="*/ 97 h 318"/>
                <a:gd name="T20" fmla="*/ 67 w 335"/>
                <a:gd name="T21" fmla="*/ 97 h 318"/>
                <a:gd name="T22" fmla="*/ 293 w 335"/>
                <a:gd name="T23" fmla="*/ 69 h 318"/>
                <a:gd name="T24" fmla="*/ 298 w 335"/>
                <a:gd name="T25" fmla="*/ 64 h 318"/>
                <a:gd name="T26" fmla="*/ 293 w 335"/>
                <a:gd name="T27" fmla="*/ 60 h 318"/>
                <a:gd name="T28" fmla="*/ 289 w 335"/>
                <a:gd name="T29" fmla="*/ 64 h 318"/>
                <a:gd name="T30" fmla="*/ 293 w 335"/>
                <a:gd name="T31" fmla="*/ 69 h 318"/>
                <a:gd name="T32" fmla="*/ 240 w 335"/>
                <a:gd name="T33" fmla="*/ 69 h 318"/>
                <a:gd name="T34" fmla="*/ 245 w 335"/>
                <a:gd name="T35" fmla="*/ 64 h 318"/>
                <a:gd name="T36" fmla="*/ 240 w 335"/>
                <a:gd name="T37" fmla="*/ 60 h 318"/>
                <a:gd name="T38" fmla="*/ 235 w 335"/>
                <a:gd name="T39" fmla="*/ 64 h 318"/>
                <a:gd name="T40" fmla="*/ 240 w 335"/>
                <a:gd name="T41" fmla="*/ 69 h 318"/>
                <a:gd name="T42" fmla="*/ 187 w 335"/>
                <a:gd name="T43" fmla="*/ 69 h 318"/>
                <a:gd name="T44" fmla="*/ 192 w 335"/>
                <a:gd name="T45" fmla="*/ 64 h 318"/>
                <a:gd name="T46" fmla="*/ 187 w 335"/>
                <a:gd name="T47" fmla="*/ 60 h 318"/>
                <a:gd name="T48" fmla="*/ 182 w 335"/>
                <a:gd name="T49" fmla="*/ 64 h 318"/>
                <a:gd name="T50" fmla="*/ 187 w 335"/>
                <a:gd name="T51" fmla="*/ 69 h 318"/>
                <a:gd name="T52" fmla="*/ 49 w 335"/>
                <a:gd name="T53" fmla="*/ 190 h 318"/>
                <a:gd name="T54" fmla="*/ 100 w 335"/>
                <a:gd name="T55" fmla="*/ 240 h 318"/>
                <a:gd name="T56" fmla="*/ 151 w 335"/>
                <a:gd name="T57" fmla="*/ 190 h 318"/>
                <a:gd name="T58" fmla="*/ 100 w 335"/>
                <a:gd name="T59" fmla="*/ 0 h 318"/>
                <a:gd name="T60" fmla="*/ 100 w 335"/>
                <a:gd name="T61" fmla="*/ 24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5" h="318">
                  <a:moveTo>
                    <a:pt x="130" y="33"/>
                  </a:moveTo>
                  <a:cubicBezTo>
                    <a:pt x="335" y="33"/>
                    <a:pt x="335" y="33"/>
                    <a:pt x="335" y="33"/>
                  </a:cubicBezTo>
                  <a:cubicBezTo>
                    <a:pt x="335" y="318"/>
                    <a:pt x="335" y="318"/>
                    <a:pt x="335" y="318"/>
                  </a:cubicBezTo>
                  <a:cubicBezTo>
                    <a:pt x="0" y="318"/>
                    <a:pt x="0" y="318"/>
                    <a:pt x="0" y="318"/>
                  </a:cubicBezTo>
                  <a:cubicBezTo>
                    <a:pt x="0" y="33"/>
                    <a:pt x="0" y="33"/>
                    <a:pt x="0" y="33"/>
                  </a:cubicBezTo>
                  <a:cubicBezTo>
                    <a:pt x="0" y="33"/>
                    <a:pt x="0" y="33"/>
                    <a:pt x="0" y="33"/>
                  </a:cubicBezTo>
                  <a:cubicBezTo>
                    <a:pt x="71" y="33"/>
                    <a:pt x="71" y="33"/>
                    <a:pt x="71" y="33"/>
                  </a:cubicBezTo>
                  <a:moveTo>
                    <a:pt x="130" y="97"/>
                  </a:moveTo>
                  <a:cubicBezTo>
                    <a:pt x="335" y="97"/>
                    <a:pt x="335" y="97"/>
                    <a:pt x="335" y="97"/>
                  </a:cubicBezTo>
                  <a:moveTo>
                    <a:pt x="0" y="97"/>
                  </a:moveTo>
                  <a:cubicBezTo>
                    <a:pt x="67" y="97"/>
                    <a:pt x="67" y="97"/>
                    <a:pt x="67" y="97"/>
                  </a:cubicBezTo>
                  <a:moveTo>
                    <a:pt x="293" y="69"/>
                  </a:moveTo>
                  <a:cubicBezTo>
                    <a:pt x="296" y="69"/>
                    <a:pt x="298" y="67"/>
                    <a:pt x="298" y="64"/>
                  </a:cubicBezTo>
                  <a:cubicBezTo>
                    <a:pt x="298" y="62"/>
                    <a:pt x="296" y="60"/>
                    <a:pt x="293" y="60"/>
                  </a:cubicBezTo>
                  <a:cubicBezTo>
                    <a:pt x="291" y="60"/>
                    <a:pt x="289" y="62"/>
                    <a:pt x="289" y="64"/>
                  </a:cubicBezTo>
                  <a:cubicBezTo>
                    <a:pt x="289" y="67"/>
                    <a:pt x="291" y="69"/>
                    <a:pt x="293" y="69"/>
                  </a:cubicBezTo>
                  <a:close/>
                  <a:moveTo>
                    <a:pt x="240" y="69"/>
                  </a:moveTo>
                  <a:cubicBezTo>
                    <a:pt x="243" y="69"/>
                    <a:pt x="245" y="67"/>
                    <a:pt x="245" y="64"/>
                  </a:cubicBezTo>
                  <a:cubicBezTo>
                    <a:pt x="245" y="62"/>
                    <a:pt x="243" y="60"/>
                    <a:pt x="240" y="60"/>
                  </a:cubicBezTo>
                  <a:cubicBezTo>
                    <a:pt x="238" y="60"/>
                    <a:pt x="235" y="62"/>
                    <a:pt x="235" y="64"/>
                  </a:cubicBezTo>
                  <a:cubicBezTo>
                    <a:pt x="235" y="67"/>
                    <a:pt x="238" y="69"/>
                    <a:pt x="240" y="69"/>
                  </a:cubicBezTo>
                  <a:close/>
                  <a:moveTo>
                    <a:pt x="187" y="69"/>
                  </a:moveTo>
                  <a:cubicBezTo>
                    <a:pt x="189" y="69"/>
                    <a:pt x="192" y="67"/>
                    <a:pt x="192" y="64"/>
                  </a:cubicBezTo>
                  <a:cubicBezTo>
                    <a:pt x="192" y="62"/>
                    <a:pt x="189" y="60"/>
                    <a:pt x="187" y="60"/>
                  </a:cubicBezTo>
                  <a:cubicBezTo>
                    <a:pt x="184" y="60"/>
                    <a:pt x="182" y="62"/>
                    <a:pt x="182" y="64"/>
                  </a:cubicBezTo>
                  <a:cubicBezTo>
                    <a:pt x="182" y="67"/>
                    <a:pt x="184" y="69"/>
                    <a:pt x="187" y="69"/>
                  </a:cubicBezTo>
                  <a:close/>
                  <a:moveTo>
                    <a:pt x="49" y="190"/>
                  </a:moveTo>
                  <a:cubicBezTo>
                    <a:pt x="100" y="240"/>
                    <a:pt x="100" y="240"/>
                    <a:pt x="100" y="240"/>
                  </a:cubicBezTo>
                  <a:cubicBezTo>
                    <a:pt x="151" y="190"/>
                    <a:pt x="151" y="190"/>
                    <a:pt x="151" y="190"/>
                  </a:cubicBezTo>
                  <a:moveTo>
                    <a:pt x="100" y="0"/>
                  </a:moveTo>
                  <a:cubicBezTo>
                    <a:pt x="100" y="240"/>
                    <a:pt x="100" y="240"/>
                    <a:pt x="100" y="240"/>
                  </a:cubicBezTo>
                </a:path>
              </a:pathLst>
            </a:custGeom>
            <a:noFill/>
            <a:ln w="15875" cap="flat">
              <a:solidFill>
                <a:schemeClr val="tx1"/>
              </a:solidFill>
              <a:prstDash val="solid"/>
              <a:miter lim="800000"/>
              <a:headEnd/>
              <a:tailEnd/>
            </a:ln>
          </p:spPr>
          <p:txBody>
            <a:bodyPr vert="horz" wrap="square" lIns="93155" tIns="46577" rIns="93155" bIns="46577" numCol="1" anchor="t" anchorCtr="0" compatLnSpc="1">
              <a:prstTxWarp prst="textNoShape">
                <a:avLst/>
              </a:prstTxWarp>
            </a:bodyPr>
            <a:lstStyle/>
            <a:p>
              <a:pPr marL="0" marR="0" lvl="0" indent="0" algn="l" defTabSz="931557" rtl="0" eaLnBrk="1" fontAlgn="auto" latinLnBrk="0" hangingPunct="1">
                <a:lnSpc>
                  <a:spcPct val="100000"/>
                </a:lnSpc>
                <a:spcBef>
                  <a:spcPts val="0"/>
                </a:spcBef>
                <a:spcAft>
                  <a:spcPts val="0"/>
                </a:spcAft>
                <a:buClrTx/>
                <a:buSzTx/>
                <a:buFontTx/>
                <a:buNone/>
                <a:tabLst/>
                <a:defRPr/>
              </a:pPr>
              <a:endParaRPr kumimoji="0" lang="en-US" sz="917"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a:ea typeface="+mn-ea"/>
                <a:cs typeface="+mn-cs"/>
              </a:endParaRPr>
            </a:p>
          </p:txBody>
        </p:sp>
        <p:sp>
          <p:nvSpPr>
            <p:cNvPr id="23" name="Text Placeholder 2">
              <a:extLst>
                <a:ext uri="{FF2B5EF4-FFF2-40B4-BE49-F238E27FC236}">
                  <a16:creationId xmlns:a16="http://schemas.microsoft.com/office/drawing/2014/main" id="{69670D76-9EE2-42BC-B892-FDE804F4F10F}"/>
                </a:ext>
              </a:extLst>
            </p:cNvPr>
            <p:cNvSpPr txBox="1">
              <a:spLocks/>
            </p:cNvSpPr>
            <p:nvPr/>
          </p:nvSpPr>
          <p:spPr>
            <a:xfrm>
              <a:off x="1071185" y="1921824"/>
              <a:ext cx="9795251" cy="984885"/>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65113" lvl="0" indent="19050" defTabSz="950278">
                <a:defRPr/>
              </a:pPr>
              <a:r>
                <a:rPr kumimoji="0" lang="en-US" sz="3200"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Deploying </a:t>
              </a:r>
              <a:r>
                <a:rPr lang="en-US" sz="3200" dirty="0">
                  <a:gradFill>
                    <a:gsLst>
                      <a:gs pos="1250">
                        <a:srgbClr val="000000"/>
                      </a:gs>
                      <a:gs pos="100000">
                        <a:srgbClr val="000000"/>
                      </a:gs>
                    </a:gsLst>
                    <a:lin ang="5400000" scaled="0"/>
                  </a:gradFill>
                  <a:latin typeface="Segoe UI"/>
                  <a:cs typeface="Segoe UI" panose="020B0502040204020203" pitchFamily="34" charset="0"/>
                </a:rPr>
                <a:t>Azure Container Registry from </a:t>
              </a:r>
              <a:r>
                <a:rPr kumimoji="0" lang="en-US" sz="3200"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Azure DevOps</a:t>
              </a:r>
            </a:p>
          </p:txBody>
        </p:sp>
      </p:grpSp>
    </p:spTree>
    <p:extLst>
      <p:ext uri="{BB962C8B-B14F-4D97-AF65-F5344CB8AC3E}">
        <p14:creationId xmlns:p14="http://schemas.microsoft.com/office/powerpoint/2010/main" val="20905659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fade">
                                      <p:cBhvr>
                                        <p:cTn id="11"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9CB73BB-2AA6-458F-9B0A-E987A051A35E}"/>
              </a:ext>
            </a:extLst>
          </p:cNvPr>
          <p:cNvSpPr>
            <a:spLocks noGrp="1"/>
          </p:cNvSpPr>
          <p:nvPr>
            <p:ph type="title"/>
          </p:nvPr>
        </p:nvSpPr>
        <p:spPr/>
        <p:txBody>
          <a:bodyPr/>
          <a:lstStyle/>
          <a:p>
            <a:pPr defTabSz="949071">
              <a:defRPr/>
            </a:pPr>
            <a:r>
              <a:rPr lang="en-GB" sz="4483" dirty="0">
                <a:solidFill>
                  <a:srgbClr val="FFFFFF"/>
                </a:solidFill>
              </a:rPr>
              <a:t>Summary</a:t>
            </a:r>
          </a:p>
        </p:txBody>
      </p:sp>
      <p:pic>
        <p:nvPicPr>
          <p:cNvPr id="10" name="Picture 9"/>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9418637" y="2121694"/>
            <a:ext cx="3088683" cy="3088683"/>
          </a:xfrm>
          <a:prstGeom prst="rect">
            <a:avLst/>
          </a:prstGeom>
        </p:spPr>
      </p:pic>
      <p:cxnSp>
        <p:nvCxnSpPr>
          <p:cNvPr id="16" name="Straight Connector 15"/>
          <p:cNvCxnSpPr/>
          <p:nvPr/>
        </p:nvCxnSpPr>
        <p:spPr>
          <a:xfrm>
            <a:off x="9382693" y="1590725"/>
            <a:ext cx="0" cy="4732489"/>
          </a:xfrm>
          <a:prstGeom prst="line">
            <a:avLst/>
          </a:prstGeom>
          <a:ln w="50800">
            <a:solidFill>
              <a:srgbClr val="74B23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274640" y="1214036"/>
            <a:ext cx="3765583" cy="507383"/>
          </a:xfrm>
          <a:prstGeom prst="rect">
            <a:avLst/>
          </a:prstGeom>
        </p:spPr>
        <p:txBody>
          <a:bodyPr wrap="none">
            <a:spAutoFit/>
          </a:bodyPr>
          <a:lstStyle/>
          <a:p>
            <a:pPr defTabSz="949071">
              <a:spcBef>
                <a:spcPct val="20000"/>
              </a:spcBef>
              <a:buSzPct val="90000"/>
              <a:defRPr/>
            </a:pPr>
            <a:r>
              <a:rPr lang="en-GB" sz="2697" dirty="0">
                <a:solidFill>
                  <a:srgbClr val="3C3C3C"/>
                </a:solidFill>
                <a:latin typeface="Segoe UI Semilight" panose="020B0402040204020203" pitchFamily="34" charset="0"/>
                <a:cs typeface="Segoe UI Semilight" panose="020B0402040204020203" pitchFamily="34" charset="0"/>
              </a:rPr>
              <a:t>This lesson has covered</a:t>
            </a:r>
          </a:p>
        </p:txBody>
      </p:sp>
      <p:sp>
        <p:nvSpPr>
          <p:cNvPr id="7" name="Text Placeholder 5">
            <a:extLst>
              <a:ext uri="{FF2B5EF4-FFF2-40B4-BE49-F238E27FC236}">
                <a16:creationId xmlns:a16="http://schemas.microsoft.com/office/drawing/2014/main" id="{7681AB3B-6AA6-494D-9089-90763CEF72B2}"/>
              </a:ext>
            </a:extLst>
          </p:cNvPr>
          <p:cNvSpPr txBox="1">
            <a:spLocks/>
          </p:cNvSpPr>
          <p:nvPr/>
        </p:nvSpPr>
        <p:spPr>
          <a:xfrm>
            <a:off x="429846" y="1783342"/>
            <a:ext cx="8683992" cy="4995074"/>
          </a:xfrm>
          <a:prstGeom prst="rect">
            <a:avLst/>
          </a:prstGeom>
        </p:spPr>
        <p:txBody>
          <a:bodyPr/>
          <a:lstStyle>
            <a:lvl1pPr marL="232898" marR="0" indent="-232898"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3"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65795" marR="0" indent="-232898"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38" kern="1200" spc="0" baseline="0">
                <a:gradFill>
                  <a:gsLst>
                    <a:gs pos="1250">
                      <a:schemeClr val="tx1"/>
                    </a:gs>
                    <a:gs pos="100000">
                      <a:schemeClr val="tx1"/>
                    </a:gs>
                  </a:gsLst>
                  <a:lin ang="5400000" scaled="0"/>
                </a:gradFill>
                <a:latin typeface="+mn-lt"/>
                <a:ea typeface="+mn-ea"/>
                <a:cs typeface="+mn-cs"/>
              </a:defRPr>
            </a:lvl2pPr>
            <a:lvl3pPr marL="669581" marR="0" indent="-203785"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0" kern="1200" spc="0" baseline="0">
                <a:gradFill>
                  <a:gsLst>
                    <a:gs pos="1250">
                      <a:schemeClr val="tx1"/>
                    </a:gs>
                    <a:gs pos="100000">
                      <a:schemeClr val="tx1"/>
                    </a:gs>
                  </a:gsLst>
                  <a:lin ang="5400000" scaled="0"/>
                </a:gradFill>
                <a:latin typeface="+mn-lt"/>
                <a:ea typeface="+mn-ea"/>
                <a:cs typeface="+mn-cs"/>
              </a:defRPr>
            </a:lvl3pPr>
            <a:lvl4pPr marL="858811" marR="0" indent="-184377"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6" kern="1200" spc="0" baseline="0">
                <a:gradFill>
                  <a:gsLst>
                    <a:gs pos="1250">
                      <a:schemeClr val="tx1"/>
                    </a:gs>
                    <a:gs pos="100000">
                      <a:schemeClr val="tx1"/>
                    </a:gs>
                  </a:gsLst>
                  <a:lin ang="5400000" scaled="0"/>
                </a:gradFill>
                <a:latin typeface="+mn-lt"/>
                <a:ea typeface="+mn-ea"/>
                <a:cs typeface="+mn-cs"/>
              </a:defRPr>
            </a:lvl4pPr>
            <a:lvl5pPr marL="1043188" marR="0" indent="-171439"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6" kern="1200" spc="0" baseline="0">
                <a:gradFill>
                  <a:gsLst>
                    <a:gs pos="1250">
                      <a:schemeClr val="tx1"/>
                    </a:gs>
                    <a:gs pos="100000">
                      <a:schemeClr val="tx1"/>
                    </a:gs>
                  </a:gsLst>
                  <a:lin ang="5400000" scaled="0"/>
                </a:gradFill>
                <a:latin typeface="+mn-lt"/>
                <a:ea typeface="+mn-ea"/>
                <a:cs typeface="+mn-cs"/>
              </a:defRPr>
            </a:lvl5pPr>
            <a:lvl6pPr marL="2613263"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6pPr>
            <a:lvl7pPr marL="3088403"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7pPr>
            <a:lvl8pPr marL="3563541"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8pPr>
            <a:lvl9pPr marL="4038681"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9pPr>
          </a:lstStyle>
          <a:p>
            <a:pPr defTabSz="949071">
              <a:buBlip>
                <a:blip r:embed="rId5"/>
              </a:buBlip>
              <a:defRPr/>
            </a:pPr>
            <a:r>
              <a:rPr lang="en-GB" sz="2038" dirty="0">
                <a:gradFill>
                  <a:gsLst>
                    <a:gs pos="1250">
                      <a:srgbClr val="000000"/>
                    </a:gs>
                    <a:gs pos="100000">
                      <a:srgbClr val="000000"/>
                    </a:gs>
                  </a:gsLst>
                  <a:lin ang="5400000" scaled="0"/>
                </a:gradFill>
                <a:latin typeface="Segoe UI Light"/>
              </a:rPr>
              <a:t>Lessons of This Module</a:t>
            </a:r>
          </a:p>
          <a:p>
            <a:pPr defTabSz="949071">
              <a:buBlip>
                <a:blip r:embed="rId5"/>
              </a:buBlip>
              <a:defRPr/>
            </a:pPr>
            <a:r>
              <a:rPr lang="en-GB" sz="2038" dirty="0">
                <a:gradFill>
                  <a:gsLst>
                    <a:gs pos="1250">
                      <a:srgbClr val="000000"/>
                    </a:gs>
                    <a:gs pos="100000">
                      <a:srgbClr val="000000"/>
                    </a:gs>
                  </a:gsLst>
                  <a:lin ang="5400000" scaled="0"/>
                </a:gradFill>
                <a:latin typeface="Segoe UI Light"/>
              </a:rPr>
              <a:t>Contributors of This Module</a:t>
            </a:r>
          </a:p>
          <a:p>
            <a:pPr defTabSz="949071">
              <a:buBlip>
                <a:blip r:embed="rId5"/>
              </a:buBlip>
              <a:defRPr/>
            </a:pPr>
            <a:r>
              <a:rPr lang="en-GB" sz="2038" dirty="0">
                <a:gradFill>
                  <a:gsLst>
                    <a:gs pos="1250">
                      <a:srgbClr val="000000"/>
                    </a:gs>
                    <a:gs pos="100000">
                      <a:srgbClr val="000000"/>
                    </a:gs>
                  </a:gsLst>
                  <a:lin ang="5400000" scaled="0"/>
                </a:gradFill>
                <a:latin typeface="Segoe UI Light"/>
              </a:rPr>
              <a:t>Overview About Each Lessons in This Module</a:t>
            </a:r>
          </a:p>
          <a:p>
            <a:pPr defTabSz="949071">
              <a:buBlip>
                <a:blip r:embed="rId5"/>
              </a:buBlip>
              <a:defRPr/>
            </a:pPr>
            <a:r>
              <a:rPr lang="en-GB" sz="2038" dirty="0">
                <a:gradFill>
                  <a:gsLst>
                    <a:gs pos="1250">
                      <a:srgbClr val="000000"/>
                    </a:gs>
                    <a:gs pos="100000">
                      <a:srgbClr val="000000"/>
                    </a:gs>
                  </a:gsLst>
                  <a:lin ang="5400000" scaled="0"/>
                </a:gradFill>
                <a:latin typeface="Segoe UI Light"/>
              </a:rPr>
              <a:t>What Each Lesson will Cover and Demo</a:t>
            </a:r>
            <a:endParaRPr lang="en-US" sz="2038" dirty="0">
              <a:gradFill>
                <a:gsLst>
                  <a:gs pos="1250">
                    <a:srgbClr val="000000"/>
                  </a:gs>
                  <a:gs pos="100000">
                    <a:srgbClr val="000000"/>
                  </a:gs>
                </a:gsLst>
                <a:lin ang="5400000" scaled="0"/>
              </a:gradFill>
              <a:latin typeface="Segoe UI Light"/>
            </a:endParaRPr>
          </a:p>
        </p:txBody>
      </p:sp>
      <p:sp>
        <p:nvSpPr>
          <p:cNvPr id="8" name="Rectangle 7">
            <a:extLst>
              <a:ext uri="{FF2B5EF4-FFF2-40B4-BE49-F238E27FC236}">
                <a16:creationId xmlns:a16="http://schemas.microsoft.com/office/drawing/2014/main" id="{0EAB393D-A54D-4EC0-ACE6-A4105B997B76}"/>
              </a:ext>
            </a:extLst>
          </p:cNvPr>
          <p:cNvSpPr/>
          <p:nvPr/>
        </p:nvSpPr>
        <p:spPr>
          <a:xfrm>
            <a:off x="393903" y="3874294"/>
            <a:ext cx="8491334" cy="1593962"/>
          </a:xfrm>
          <a:prstGeom prst="rect">
            <a:avLst/>
          </a:prstGeom>
        </p:spPr>
        <p:txBody>
          <a:bodyPr wrap="square">
            <a:spAutoFit/>
          </a:bodyPr>
          <a:lstStyle/>
          <a:p>
            <a:pPr defTabSz="949071">
              <a:spcBef>
                <a:spcPct val="20000"/>
              </a:spcBef>
              <a:buSzPct val="90000"/>
              <a:defRPr/>
            </a:pPr>
            <a:r>
              <a:rPr lang="en-GB" sz="2038" b="1" dirty="0">
                <a:solidFill>
                  <a:srgbClr val="74B230"/>
                </a:solidFill>
                <a:latin typeface="Segoe UI" panose="020B0502040204020203" pitchFamily="34" charset="0"/>
                <a:cs typeface="Segoe UI" panose="020B0502040204020203" pitchFamily="34" charset="0"/>
              </a:rPr>
              <a:t>Next Lesson:</a:t>
            </a:r>
          </a:p>
          <a:p>
            <a:pPr defTabSz="949071">
              <a:spcBef>
                <a:spcPct val="20000"/>
              </a:spcBef>
              <a:buSzPct val="90000"/>
              <a:defRPr/>
            </a:pPr>
            <a:r>
              <a:rPr lang="en-GB" sz="2038" b="1" dirty="0">
                <a:gradFill>
                  <a:gsLst>
                    <a:gs pos="1250">
                      <a:srgbClr val="000000"/>
                    </a:gs>
                    <a:gs pos="100000">
                      <a:srgbClr val="000000"/>
                    </a:gs>
                  </a:gsLst>
                  <a:lin ang="5400000" scaled="0"/>
                </a:gradFill>
                <a:latin typeface="Segoe UI Light"/>
                <a:cs typeface="Segoe UI" panose="020B0502040204020203" pitchFamily="34" charset="0"/>
              </a:rPr>
              <a:t>(2) Understanding Azure Compute Services and working with Virtual Machines</a:t>
            </a:r>
          </a:p>
          <a:p>
            <a:pPr defTabSz="949071">
              <a:spcBef>
                <a:spcPct val="20000"/>
              </a:spcBef>
              <a:buSzPct val="90000"/>
              <a:defRPr/>
            </a:pPr>
            <a:r>
              <a:rPr lang="en-GB" sz="2697" dirty="0">
                <a:solidFill>
                  <a:srgbClr val="3C3C3C"/>
                </a:solidFill>
                <a:latin typeface="Segoe UI Semilight" panose="020B0402040204020203" pitchFamily="34" charset="0"/>
                <a:cs typeface="Segoe UI Semilight" panose="020B0402040204020203" pitchFamily="34" charset="0"/>
              </a:rPr>
              <a:t> </a:t>
            </a:r>
          </a:p>
        </p:txBody>
      </p:sp>
    </p:spTree>
    <p:extLst>
      <p:ext uri="{BB962C8B-B14F-4D97-AF65-F5344CB8AC3E}">
        <p14:creationId xmlns:p14="http://schemas.microsoft.com/office/powerpoint/2010/main" val="1506838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up)">
                                      <p:cBhvr>
                                        <p:cTn id="7" dur="500"/>
                                        <p:tgtEl>
                                          <p:spTgt spid="10"/>
                                        </p:tgtEl>
                                      </p:cBhvr>
                                    </p:animEffect>
                                  </p:childTnLst>
                                </p:cTn>
                              </p:par>
                              <p:par>
                                <p:cTn id="8" presetID="22" presetClass="entr" presetSubtype="1"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wipe(up)">
                                      <p:cBhvr>
                                        <p:cTn id="10" dur="500"/>
                                        <p:tgtEl>
                                          <p:spTgt spid="16"/>
                                        </p:tgtEl>
                                      </p:cBhvr>
                                    </p:animEffect>
                                  </p:childTnLst>
                                </p:cTn>
                              </p:par>
                            </p:childTnLst>
                          </p:cTn>
                        </p:par>
                        <p:par>
                          <p:cTn id="11" fill="hold">
                            <p:stCondLst>
                              <p:cond delay="500"/>
                            </p:stCondLst>
                            <p:childTnLst>
                              <p:par>
                                <p:cTn id="12" presetID="22" presetClass="entr" presetSubtype="8" fill="hold" grpId="0" nodeType="afterEffect">
                                  <p:stCondLst>
                                    <p:cond delay="0"/>
                                  </p:stCondLst>
                                  <p:childTnLst>
                                    <p:set>
                                      <p:cBhvr>
                                        <p:cTn id="13" dur="1" fill="hold">
                                          <p:stCondLst>
                                            <p:cond delay="0"/>
                                          </p:stCondLst>
                                        </p:cTn>
                                        <p:tgtEl>
                                          <p:spTgt spid="17"/>
                                        </p:tgtEl>
                                        <p:attrNameLst>
                                          <p:attrName>style.visibility</p:attrName>
                                        </p:attrNameLst>
                                      </p:cBhvr>
                                      <p:to>
                                        <p:strVal val="visible"/>
                                      </p:to>
                                    </p:set>
                                    <p:animEffect transition="in" filter="wipe(left)">
                                      <p:cBhvr>
                                        <p:cTn id="14" dur="500"/>
                                        <p:tgtEl>
                                          <p:spTgt spid="17"/>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nodeType="clickEffect">
                                  <p:stCondLst>
                                    <p:cond delay="0"/>
                                  </p:stCondLst>
                                  <p:childTnLst>
                                    <p:set>
                                      <p:cBhvr>
                                        <p:cTn id="18" dur="1" fill="hold">
                                          <p:stCondLst>
                                            <p:cond delay="0"/>
                                          </p:stCondLst>
                                        </p:cTn>
                                        <p:tgtEl>
                                          <p:spTgt spid="7">
                                            <p:txEl>
                                              <p:pRg st="0" end="0"/>
                                            </p:txEl>
                                          </p:spTgt>
                                        </p:tgtEl>
                                        <p:attrNameLst>
                                          <p:attrName>style.visibility</p:attrName>
                                        </p:attrNameLst>
                                      </p:cBhvr>
                                      <p:to>
                                        <p:strVal val="visible"/>
                                      </p:to>
                                    </p:set>
                                    <p:animEffect transition="in" filter="wipe(left)">
                                      <p:cBhvr>
                                        <p:cTn id="19" dur="500"/>
                                        <p:tgtEl>
                                          <p:spTgt spid="7">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nodeType="clickEffect">
                                  <p:stCondLst>
                                    <p:cond delay="0"/>
                                  </p:stCondLst>
                                  <p:childTnLst>
                                    <p:set>
                                      <p:cBhvr>
                                        <p:cTn id="23" dur="1" fill="hold">
                                          <p:stCondLst>
                                            <p:cond delay="0"/>
                                          </p:stCondLst>
                                        </p:cTn>
                                        <p:tgtEl>
                                          <p:spTgt spid="7">
                                            <p:txEl>
                                              <p:pRg st="1" end="1"/>
                                            </p:txEl>
                                          </p:spTgt>
                                        </p:tgtEl>
                                        <p:attrNameLst>
                                          <p:attrName>style.visibility</p:attrName>
                                        </p:attrNameLst>
                                      </p:cBhvr>
                                      <p:to>
                                        <p:strVal val="visible"/>
                                      </p:to>
                                    </p:set>
                                    <p:animEffect transition="in" filter="wipe(left)">
                                      <p:cBhvr>
                                        <p:cTn id="24" dur="500"/>
                                        <p:tgtEl>
                                          <p:spTgt spid="7">
                                            <p:txEl>
                                              <p:pRg st="1" end="1"/>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nodeType="clickEffect">
                                  <p:stCondLst>
                                    <p:cond delay="0"/>
                                  </p:stCondLst>
                                  <p:childTnLst>
                                    <p:set>
                                      <p:cBhvr>
                                        <p:cTn id="28" dur="1" fill="hold">
                                          <p:stCondLst>
                                            <p:cond delay="0"/>
                                          </p:stCondLst>
                                        </p:cTn>
                                        <p:tgtEl>
                                          <p:spTgt spid="7">
                                            <p:txEl>
                                              <p:pRg st="2" end="2"/>
                                            </p:txEl>
                                          </p:spTgt>
                                        </p:tgtEl>
                                        <p:attrNameLst>
                                          <p:attrName>style.visibility</p:attrName>
                                        </p:attrNameLst>
                                      </p:cBhvr>
                                      <p:to>
                                        <p:strVal val="visible"/>
                                      </p:to>
                                    </p:set>
                                    <p:animEffect transition="in" filter="wipe(left)">
                                      <p:cBhvr>
                                        <p:cTn id="29" dur="500"/>
                                        <p:tgtEl>
                                          <p:spTgt spid="7">
                                            <p:txEl>
                                              <p:pRg st="2" end="2"/>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nodeType="clickEffect">
                                  <p:stCondLst>
                                    <p:cond delay="0"/>
                                  </p:stCondLst>
                                  <p:childTnLst>
                                    <p:set>
                                      <p:cBhvr>
                                        <p:cTn id="33" dur="1" fill="hold">
                                          <p:stCondLst>
                                            <p:cond delay="0"/>
                                          </p:stCondLst>
                                        </p:cTn>
                                        <p:tgtEl>
                                          <p:spTgt spid="7">
                                            <p:txEl>
                                              <p:pRg st="3" end="3"/>
                                            </p:txEl>
                                          </p:spTgt>
                                        </p:tgtEl>
                                        <p:attrNameLst>
                                          <p:attrName>style.visibility</p:attrName>
                                        </p:attrNameLst>
                                      </p:cBhvr>
                                      <p:to>
                                        <p:strVal val="visible"/>
                                      </p:to>
                                    </p:set>
                                    <p:animEffect transition="in" filter="wipe(left)">
                                      <p:cBhvr>
                                        <p:cTn id="34" dur="500"/>
                                        <p:tgtEl>
                                          <p:spTgt spid="7">
                                            <p:txEl>
                                              <p:pRg st="3" end="3"/>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grpId="0" nodeType="clickEffect">
                                  <p:stCondLst>
                                    <p:cond delay="0"/>
                                  </p:stCondLst>
                                  <p:childTnLst>
                                    <p:set>
                                      <p:cBhvr>
                                        <p:cTn id="38" dur="1" fill="hold">
                                          <p:stCondLst>
                                            <p:cond delay="0"/>
                                          </p:stCondLst>
                                        </p:cTn>
                                        <p:tgtEl>
                                          <p:spTgt spid="8"/>
                                        </p:tgtEl>
                                        <p:attrNameLst>
                                          <p:attrName>style.visibility</p:attrName>
                                        </p:attrNameLst>
                                      </p:cBhvr>
                                      <p:to>
                                        <p:strVal val="visible"/>
                                      </p:to>
                                    </p:set>
                                    <p:animEffect transition="in" filter="wipe(left)">
                                      <p:cBhvr>
                                        <p:cTn id="3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8" grpId="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Module 2: Lesson 8: Demo 1:</a:t>
            </a:r>
            <a:endParaRPr lang="en-US" dirty="0">
              <a:solidFill>
                <a:schemeClr val="accent2">
                  <a:alpha val="99000"/>
                </a:schemeClr>
              </a:solidFill>
            </a:endParaRPr>
          </a:p>
        </p:txBody>
      </p:sp>
      <p:sp>
        <p:nvSpPr>
          <p:cNvPr id="26" name="Rectangle 25">
            <a:extLst>
              <a:ext uri="{FF2B5EF4-FFF2-40B4-BE49-F238E27FC236}">
                <a16:creationId xmlns:a16="http://schemas.microsoft.com/office/drawing/2014/main" id="{77557EE4-F19F-47C7-942E-D1B16A331977}"/>
              </a:ext>
            </a:extLst>
          </p:cNvPr>
          <p:cNvSpPr/>
          <p:nvPr/>
        </p:nvSpPr>
        <p:spPr>
          <a:xfrm>
            <a:off x="3873002" y="2731294"/>
            <a:ext cx="8291197" cy="1785745"/>
          </a:xfrm>
          <a:prstGeom prst="rect">
            <a:avLst/>
          </a:prstGeom>
        </p:spPr>
        <p:txBody>
          <a:bodyPr wrap="square">
            <a:spAutoFit/>
          </a:bodyPr>
          <a:lstStyle/>
          <a:p>
            <a:pPr lvl="0" defTabSz="931033">
              <a:defRPr/>
            </a:pPr>
            <a:r>
              <a:rPr kumimoji="0" lang="en-GB" sz="5502" b="0" i="0" u="none" strike="noStrike" kern="1200" cap="none" spc="0" normalizeH="0" baseline="0" noProof="0" dirty="0">
                <a:ln>
                  <a:noFill/>
                </a:ln>
                <a:solidFill>
                  <a:srgbClr val="3C3C3C"/>
                </a:solidFill>
                <a:effectLst/>
                <a:uLnTx/>
                <a:uFillTx/>
                <a:latin typeface="Segoe UI"/>
                <a:ea typeface="+mn-ea"/>
                <a:cs typeface="+mn-cs"/>
              </a:rPr>
              <a:t>Creating and Exploring </a:t>
            </a:r>
            <a:r>
              <a:rPr lang="en-GB" sz="5502" dirty="0">
                <a:solidFill>
                  <a:srgbClr val="3C3C3C"/>
                </a:solidFill>
              </a:rPr>
              <a:t>Azure Container Registry</a:t>
            </a:r>
            <a:endParaRPr kumimoji="0" lang="en-GB" sz="5502" b="0" i="0" u="none" strike="noStrike" kern="1200" cap="none" spc="0" normalizeH="0" baseline="0" noProof="0" dirty="0">
              <a:ln>
                <a:noFill/>
              </a:ln>
              <a:solidFill>
                <a:srgbClr val="3C3C3C"/>
              </a:solidFill>
              <a:effectLst/>
              <a:uLnTx/>
              <a:uFillTx/>
              <a:latin typeface="Segoe UI"/>
              <a:ea typeface="+mn-ea"/>
              <a:cs typeface="+mn-cs"/>
            </a:endParaRPr>
          </a:p>
        </p:txBody>
      </p:sp>
      <p:cxnSp>
        <p:nvCxnSpPr>
          <p:cNvPr id="5" name="Straight Connector 4"/>
          <p:cNvCxnSpPr/>
          <p:nvPr/>
        </p:nvCxnSpPr>
        <p:spPr>
          <a:xfrm>
            <a:off x="3437798" y="1528030"/>
            <a:ext cx="0" cy="4732489"/>
          </a:xfrm>
          <a:prstGeom prst="line">
            <a:avLst/>
          </a:prstGeom>
          <a:ln w="50800">
            <a:solidFill>
              <a:srgbClr val="74B230"/>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9" name="Picture 2">
            <a:extLst>
              <a:ext uri="{FF2B5EF4-FFF2-40B4-BE49-F238E27FC236}">
                <a16:creationId xmlns:a16="http://schemas.microsoft.com/office/drawing/2014/main" id="{E4CA9346-82EF-410E-A516-A3B222ECEE84}"/>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487994" y="2260531"/>
            <a:ext cx="2514600" cy="2514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6800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par>
                                <p:cTn id="8" presetID="22" presetClass="entr" presetSubtype="1"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up)">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Module 2: Lesson 8: Demo 2:</a:t>
            </a:r>
            <a:endParaRPr lang="en-US" dirty="0">
              <a:solidFill>
                <a:schemeClr val="accent2">
                  <a:alpha val="99000"/>
                </a:schemeClr>
              </a:solidFill>
            </a:endParaRPr>
          </a:p>
        </p:txBody>
      </p:sp>
      <p:sp>
        <p:nvSpPr>
          <p:cNvPr id="26" name="Rectangle 25">
            <a:extLst>
              <a:ext uri="{FF2B5EF4-FFF2-40B4-BE49-F238E27FC236}">
                <a16:creationId xmlns:a16="http://schemas.microsoft.com/office/drawing/2014/main" id="{77557EE4-F19F-47C7-942E-D1B16A331977}"/>
              </a:ext>
            </a:extLst>
          </p:cNvPr>
          <p:cNvSpPr/>
          <p:nvPr/>
        </p:nvSpPr>
        <p:spPr>
          <a:xfrm>
            <a:off x="3873002" y="2426494"/>
            <a:ext cx="8563470" cy="2632452"/>
          </a:xfrm>
          <a:prstGeom prst="rect">
            <a:avLst/>
          </a:prstGeom>
        </p:spPr>
        <p:txBody>
          <a:bodyPr wrap="square">
            <a:spAutoFit/>
          </a:bodyPr>
          <a:lstStyle/>
          <a:p>
            <a:pPr lvl="0" defTabSz="931033">
              <a:defRPr/>
            </a:pPr>
            <a:r>
              <a:rPr lang="en-GB" sz="5502" dirty="0">
                <a:solidFill>
                  <a:srgbClr val="3C3C3C"/>
                </a:solidFill>
              </a:rPr>
              <a:t>Deploying Azure Container Registry </a:t>
            </a:r>
            <a:r>
              <a:rPr kumimoji="0" lang="en-GB" sz="5502" b="0" i="0" u="none" strike="noStrike" kern="1200" cap="none" spc="0" normalizeH="0" baseline="0" noProof="0" dirty="0">
                <a:ln>
                  <a:noFill/>
                </a:ln>
                <a:solidFill>
                  <a:srgbClr val="3C3C3C"/>
                </a:solidFill>
                <a:effectLst/>
                <a:uLnTx/>
                <a:uFillTx/>
                <a:latin typeface="Segoe UI"/>
                <a:ea typeface="+mn-ea"/>
                <a:cs typeface="+mn-cs"/>
              </a:rPr>
              <a:t>from Azure DevOps</a:t>
            </a:r>
          </a:p>
        </p:txBody>
      </p:sp>
      <p:cxnSp>
        <p:nvCxnSpPr>
          <p:cNvPr id="5" name="Straight Connector 4"/>
          <p:cNvCxnSpPr/>
          <p:nvPr/>
        </p:nvCxnSpPr>
        <p:spPr>
          <a:xfrm>
            <a:off x="3437798" y="1528030"/>
            <a:ext cx="0" cy="4732489"/>
          </a:xfrm>
          <a:prstGeom prst="line">
            <a:avLst/>
          </a:prstGeom>
          <a:ln w="50800">
            <a:solidFill>
              <a:srgbClr val="74B230"/>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9" name="Graphic 8">
            <a:extLst>
              <a:ext uri="{FF2B5EF4-FFF2-40B4-BE49-F238E27FC236}">
                <a16:creationId xmlns:a16="http://schemas.microsoft.com/office/drawing/2014/main" id="{F60B6905-E1F9-4ACD-BE71-AFE0CAC9FA5D}"/>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886610" y="1991192"/>
            <a:ext cx="1954887" cy="1954887"/>
          </a:xfrm>
          <a:prstGeom prst="rect">
            <a:avLst/>
          </a:prstGeom>
        </p:spPr>
      </p:pic>
      <p:pic>
        <p:nvPicPr>
          <p:cNvPr id="1026" name="Picture 2" descr="DevOps Automation Tools - Visual Studio Marketplace">
            <a:extLst>
              <a:ext uri="{FF2B5EF4-FFF2-40B4-BE49-F238E27FC236}">
                <a16:creationId xmlns:a16="http://schemas.microsoft.com/office/drawing/2014/main" id="{C4E08963-418D-4679-BF76-3BF9A5CDC29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89037" y="4167883"/>
            <a:ext cx="1382811" cy="13828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5314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par>
                                <p:cTn id="8" presetID="22" presetClass="entr" presetSubtype="1"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up)">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p:cNvGrpSpPr/>
          <p:nvPr/>
        </p:nvGrpSpPr>
        <p:grpSpPr>
          <a:xfrm>
            <a:off x="377870" y="4193421"/>
            <a:ext cx="7315018" cy="465773"/>
            <a:chOff x="363124" y="3893821"/>
            <a:chExt cx="7180386" cy="457200"/>
          </a:xfrm>
        </p:grpSpPr>
        <p:sp>
          <p:nvSpPr>
            <p:cNvPr id="27" name="Text Placeholder 5">
              <a:extLst>
                <a:ext uri="{FF2B5EF4-FFF2-40B4-BE49-F238E27FC236}">
                  <a16:creationId xmlns:a16="http://schemas.microsoft.com/office/drawing/2014/main" id="{7681AB3B-6AA6-494D-9089-90763CEF72B2}"/>
                </a:ext>
              </a:extLst>
            </p:cNvPr>
            <p:cNvSpPr txBox="1">
              <a:spLocks/>
            </p:cNvSpPr>
            <p:nvPr/>
          </p:nvSpPr>
          <p:spPr>
            <a:xfrm>
              <a:off x="820324" y="3917079"/>
              <a:ext cx="6723186" cy="410685"/>
            </a:xfrm>
            <a:prstGeom prst="rect">
              <a:avLst/>
            </a:prstGeom>
          </p:spPr>
          <p:txBody>
            <a:bodyPr/>
            <a:lstStyle>
              <a:lvl1pPr marL="232898" marR="0" indent="-232898"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3"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65795" marR="0" indent="-232898"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38" kern="1200" spc="0" baseline="0">
                  <a:gradFill>
                    <a:gsLst>
                      <a:gs pos="1250">
                        <a:schemeClr val="tx1"/>
                      </a:gs>
                      <a:gs pos="100000">
                        <a:schemeClr val="tx1"/>
                      </a:gs>
                    </a:gsLst>
                    <a:lin ang="5400000" scaled="0"/>
                  </a:gradFill>
                  <a:latin typeface="+mn-lt"/>
                  <a:ea typeface="+mn-ea"/>
                  <a:cs typeface="+mn-cs"/>
                </a:defRPr>
              </a:lvl2pPr>
              <a:lvl3pPr marL="669581" marR="0" indent="-203785"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0" kern="1200" spc="0" baseline="0">
                  <a:gradFill>
                    <a:gsLst>
                      <a:gs pos="1250">
                        <a:schemeClr val="tx1"/>
                      </a:gs>
                      <a:gs pos="100000">
                        <a:schemeClr val="tx1"/>
                      </a:gs>
                    </a:gsLst>
                    <a:lin ang="5400000" scaled="0"/>
                  </a:gradFill>
                  <a:latin typeface="+mn-lt"/>
                  <a:ea typeface="+mn-ea"/>
                  <a:cs typeface="+mn-cs"/>
                </a:defRPr>
              </a:lvl3pPr>
              <a:lvl4pPr marL="858811" marR="0" indent="-184377"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6" kern="1200" spc="0" baseline="0">
                  <a:gradFill>
                    <a:gsLst>
                      <a:gs pos="1250">
                        <a:schemeClr val="tx1"/>
                      </a:gs>
                      <a:gs pos="100000">
                        <a:schemeClr val="tx1"/>
                      </a:gs>
                    </a:gsLst>
                    <a:lin ang="5400000" scaled="0"/>
                  </a:gradFill>
                  <a:latin typeface="+mn-lt"/>
                  <a:ea typeface="+mn-ea"/>
                  <a:cs typeface="+mn-cs"/>
                </a:defRPr>
              </a:lvl4pPr>
              <a:lvl5pPr marL="1043188" marR="0" indent="-171439"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6" kern="1200" spc="0" baseline="0">
                  <a:gradFill>
                    <a:gsLst>
                      <a:gs pos="1250">
                        <a:schemeClr val="tx1"/>
                      </a:gs>
                      <a:gs pos="100000">
                        <a:schemeClr val="tx1"/>
                      </a:gs>
                    </a:gsLst>
                    <a:lin ang="5400000" scaled="0"/>
                  </a:gradFill>
                  <a:latin typeface="+mn-lt"/>
                  <a:ea typeface="+mn-ea"/>
                  <a:cs typeface="+mn-cs"/>
                </a:defRPr>
              </a:lvl5pPr>
              <a:lvl6pPr marL="2613263"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6pPr>
              <a:lvl7pPr marL="3088403"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7pPr>
              <a:lvl8pPr marL="3563541"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8pPr>
              <a:lvl9pPr marL="4038681"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9pPr>
            </a:lstStyle>
            <a:p>
              <a:pPr marL="0" marR="0" lvl="0" indent="0" algn="l" defTabSz="949071"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697" b="0" i="0" u="none" strike="noStrike" kern="1200" cap="none" spc="0" normalizeH="0" baseline="0" noProof="0" dirty="0">
                  <a:ln>
                    <a:noFill/>
                  </a:ln>
                  <a:solidFill>
                    <a:srgbClr val="74B230"/>
                  </a:solidFill>
                  <a:effectLst/>
                  <a:uLnTx/>
                  <a:uFillTx/>
                  <a:latin typeface="Segoe UI Semilight" panose="020B0402040204020203" pitchFamily="34" charset="0"/>
                  <a:ea typeface="+mn-ea"/>
                  <a:cs typeface="Segoe UI Semilight" panose="020B0402040204020203" pitchFamily="34" charset="0"/>
                </a:rPr>
                <a:t>………….. is a browser-based shell experience to manage and develop Azure resources.</a:t>
              </a:r>
            </a:p>
          </p:txBody>
        </p:sp>
        <p:pic>
          <p:nvPicPr>
            <p:cNvPr id="37" name="Picture 36"/>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63124" y="3893821"/>
              <a:ext cx="457200" cy="457200"/>
            </a:xfrm>
            <a:prstGeom prst="rect">
              <a:avLst/>
            </a:prstGeom>
          </p:spPr>
        </p:pic>
      </p:grpSp>
      <p:grpSp>
        <p:nvGrpSpPr>
          <p:cNvPr id="14" name="Group 13"/>
          <p:cNvGrpSpPr/>
          <p:nvPr/>
        </p:nvGrpSpPr>
        <p:grpSpPr>
          <a:xfrm>
            <a:off x="377870" y="1267033"/>
            <a:ext cx="7315018" cy="465773"/>
            <a:chOff x="363124" y="1421482"/>
            <a:chExt cx="7180386" cy="457200"/>
          </a:xfrm>
        </p:grpSpPr>
        <p:sp>
          <p:nvSpPr>
            <p:cNvPr id="4" name="Text Placeholder 5">
              <a:extLst>
                <a:ext uri="{FF2B5EF4-FFF2-40B4-BE49-F238E27FC236}">
                  <a16:creationId xmlns:a16="http://schemas.microsoft.com/office/drawing/2014/main" id="{7681AB3B-6AA6-494D-9089-90763CEF72B2}"/>
                </a:ext>
              </a:extLst>
            </p:cNvPr>
            <p:cNvSpPr txBox="1">
              <a:spLocks/>
            </p:cNvSpPr>
            <p:nvPr/>
          </p:nvSpPr>
          <p:spPr>
            <a:xfrm>
              <a:off x="820324" y="1444740"/>
              <a:ext cx="6723186" cy="410685"/>
            </a:xfrm>
            <a:prstGeom prst="rect">
              <a:avLst/>
            </a:prstGeom>
          </p:spPr>
          <p:txBody>
            <a:bodyPr/>
            <a:lstStyle>
              <a:lvl1pPr marL="232898" marR="0" indent="-232898"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3"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65795" marR="0" indent="-232898"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38" kern="1200" spc="0" baseline="0">
                  <a:gradFill>
                    <a:gsLst>
                      <a:gs pos="1250">
                        <a:schemeClr val="tx1"/>
                      </a:gs>
                      <a:gs pos="100000">
                        <a:schemeClr val="tx1"/>
                      </a:gs>
                    </a:gsLst>
                    <a:lin ang="5400000" scaled="0"/>
                  </a:gradFill>
                  <a:latin typeface="+mn-lt"/>
                  <a:ea typeface="+mn-ea"/>
                  <a:cs typeface="+mn-cs"/>
                </a:defRPr>
              </a:lvl2pPr>
              <a:lvl3pPr marL="669581" marR="0" indent="-203785"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0" kern="1200" spc="0" baseline="0">
                  <a:gradFill>
                    <a:gsLst>
                      <a:gs pos="1250">
                        <a:schemeClr val="tx1"/>
                      </a:gs>
                      <a:gs pos="100000">
                        <a:schemeClr val="tx1"/>
                      </a:gs>
                    </a:gsLst>
                    <a:lin ang="5400000" scaled="0"/>
                  </a:gradFill>
                  <a:latin typeface="+mn-lt"/>
                  <a:ea typeface="+mn-ea"/>
                  <a:cs typeface="+mn-cs"/>
                </a:defRPr>
              </a:lvl3pPr>
              <a:lvl4pPr marL="858811" marR="0" indent="-184377"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6" kern="1200" spc="0" baseline="0">
                  <a:gradFill>
                    <a:gsLst>
                      <a:gs pos="1250">
                        <a:schemeClr val="tx1"/>
                      </a:gs>
                      <a:gs pos="100000">
                        <a:schemeClr val="tx1"/>
                      </a:gs>
                    </a:gsLst>
                    <a:lin ang="5400000" scaled="0"/>
                  </a:gradFill>
                  <a:latin typeface="+mn-lt"/>
                  <a:ea typeface="+mn-ea"/>
                  <a:cs typeface="+mn-cs"/>
                </a:defRPr>
              </a:lvl4pPr>
              <a:lvl5pPr marL="1043188" marR="0" indent="-171439"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6" kern="1200" spc="0" baseline="0">
                  <a:gradFill>
                    <a:gsLst>
                      <a:gs pos="1250">
                        <a:schemeClr val="tx1"/>
                      </a:gs>
                      <a:gs pos="100000">
                        <a:schemeClr val="tx1"/>
                      </a:gs>
                    </a:gsLst>
                    <a:lin ang="5400000" scaled="0"/>
                  </a:gradFill>
                  <a:latin typeface="+mn-lt"/>
                  <a:ea typeface="+mn-ea"/>
                  <a:cs typeface="+mn-cs"/>
                </a:defRPr>
              </a:lvl5pPr>
              <a:lvl6pPr marL="2613263"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6pPr>
              <a:lvl7pPr marL="3088403"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7pPr>
              <a:lvl8pPr marL="3563541"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8pPr>
              <a:lvl9pPr marL="4038681"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9pPr>
            </a:lstStyle>
            <a:p>
              <a:pPr marL="0" marR="0" lvl="0" indent="0" algn="l" defTabSz="949071"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GB" sz="2697" b="0" i="0" u="none" strike="noStrike" kern="1200" cap="none" spc="0" normalizeH="0" baseline="0" noProof="0" dirty="0">
                  <a:ln>
                    <a:noFill/>
                  </a:ln>
                  <a:solidFill>
                    <a:srgbClr val="74B230"/>
                  </a:solidFill>
                  <a:effectLst/>
                  <a:uLnTx/>
                  <a:uFillTx/>
                  <a:latin typeface="Segoe UI Semilight" panose="020B0402040204020203" pitchFamily="34" charset="0"/>
                  <a:ea typeface="+mn-ea"/>
                  <a:cs typeface="Segoe UI Semilight" panose="020B0402040204020203" pitchFamily="34" charset="0"/>
                </a:rPr>
                <a:t>…………… is a </a:t>
              </a:r>
              <a:r>
                <a:rPr kumimoji="0" lang="en-US" sz="2697" b="0" i="0" u="none" strike="noStrike" kern="1200" cap="none" spc="0" normalizeH="0" baseline="0" noProof="0" dirty="0">
                  <a:ln>
                    <a:noFill/>
                  </a:ln>
                  <a:solidFill>
                    <a:srgbClr val="74B230"/>
                  </a:solidFill>
                  <a:effectLst/>
                  <a:uLnTx/>
                  <a:uFillTx/>
                  <a:latin typeface="Segoe UI Semilight" panose="020B0402040204020203" pitchFamily="34" charset="0"/>
                  <a:ea typeface="+mn-ea"/>
                  <a:cs typeface="Segoe UI Semilight" panose="020B0402040204020203" pitchFamily="34" charset="0"/>
                </a:rPr>
                <a:t>JSON file that defines one or more resources to deploy to a resource group, subscription or tenant.</a:t>
              </a:r>
              <a:r>
                <a:rPr kumimoji="0" lang="en-GB" sz="2697" b="0" i="0" u="none" strike="noStrike" kern="1200" cap="none" spc="0" normalizeH="0" baseline="0" noProof="0" dirty="0">
                  <a:ln>
                    <a:noFill/>
                  </a:ln>
                  <a:solidFill>
                    <a:srgbClr val="74B230"/>
                  </a:solidFill>
                  <a:effectLst/>
                  <a:uLnTx/>
                  <a:uFillTx/>
                  <a:latin typeface="Segoe UI Semilight" panose="020B0402040204020203" pitchFamily="34" charset="0"/>
                  <a:ea typeface="+mn-ea"/>
                  <a:cs typeface="Segoe UI Semilight" panose="020B0402040204020203" pitchFamily="34" charset="0"/>
                </a:rPr>
                <a:t>  </a:t>
              </a:r>
              <a:endParaRPr kumimoji="0" lang="en-US" sz="2697" b="0" i="0" u="none" strike="noStrike" kern="1200" cap="none" spc="0" normalizeH="0" baseline="0" noProof="0" dirty="0">
                <a:ln>
                  <a:noFill/>
                </a:ln>
                <a:solidFill>
                  <a:srgbClr val="74B230"/>
                </a:solidFill>
                <a:effectLst/>
                <a:uLnTx/>
                <a:uFillTx/>
                <a:latin typeface="Segoe UI"/>
                <a:ea typeface="+mn-ea"/>
                <a:cs typeface="Segoe UI" panose="020B0502040204020203" pitchFamily="34" charset="0"/>
              </a:endParaRPr>
            </a:p>
          </p:txBody>
        </p:sp>
        <p:pic>
          <p:nvPicPr>
            <p:cNvPr id="5" name="Picture 4"/>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63124" y="1421482"/>
              <a:ext cx="457200" cy="457200"/>
            </a:xfrm>
            <a:prstGeom prst="rect">
              <a:avLst/>
            </a:prstGeom>
          </p:spPr>
        </p:pic>
      </p:grpSp>
      <p:sp>
        <p:nvSpPr>
          <p:cNvPr id="2" name="Title 24">
            <a:extLst>
              <a:ext uri="{FF2B5EF4-FFF2-40B4-BE49-F238E27FC236}">
                <a16:creationId xmlns:a16="http://schemas.microsoft.com/office/drawing/2014/main" id="{3F2CED08-3BD5-40E1-82CB-3CC3B3160CC7}"/>
              </a:ext>
            </a:extLst>
          </p:cNvPr>
          <p:cNvSpPr txBox="1">
            <a:spLocks/>
          </p:cNvSpPr>
          <p:nvPr/>
        </p:nvSpPr>
        <p:spPr>
          <a:xfrm>
            <a:off x="434430" y="145557"/>
            <a:ext cx="10246112" cy="751404"/>
          </a:xfrm>
          <a:prstGeom prst="rect">
            <a:avLst/>
          </a:prstGeom>
        </p:spPr>
        <p:txBody>
          <a:bodyPr vert="horz" wrap="square" lIns="0" tIns="0" rIns="0" bIns="0" rtlCol="0" anchor="t">
            <a:spAutoFit/>
          </a:bodyPr>
          <a:lstStyle>
            <a:lvl1pPr algn="l" defTabSz="950278" rtl="0" eaLnBrk="1" latinLnBrk="0" hangingPunct="1">
              <a:lnSpc>
                <a:spcPct val="100000"/>
              </a:lnSpc>
              <a:spcBef>
                <a:spcPct val="0"/>
              </a:spcBef>
              <a:buNone/>
              <a:defRPr lang="en-US" sz="3668" b="0" kern="1200" cap="none" spc="-51" baseline="0" dirty="0" smtClean="0">
                <a:ln w="3175">
                  <a:noFill/>
                </a:ln>
                <a:solidFill>
                  <a:schemeClr val="tx1"/>
                </a:solidFill>
                <a:effectLst/>
                <a:latin typeface="+mj-lt"/>
                <a:ea typeface="+mn-ea"/>
                <a:cs typeface="Segoe UI" pitchFamily="34" charset="0"/>
              </a:defRPr>
            </a:lvl1pPr>
          </a:lstStyle>
          <a:p>
            <a:pPr marL="0" marR="0" lvl="0" indent="0" algn="l" defTabSz="949071" rtl="0" eaLnBrk="1" fontAlgn="auto" latinLnBrk="0" hangingPunct="1">
              <a:lnSpc>
                <a:spcPct val="100000"/>
              </a:lnSpc>
              <a:spcBef>
                <a:spcPct val="0"/>
              </a:spcBef>
              <a:spcAft>
                <a:spcPts val="0"/>
              </a:spcAft>
              <a:buClrTx/>
              <a:buSzTx/>
              <a:buFontTx/>
              <a:buNone/>
              <a:tabLst/>
              <a:defRPr/>
            </a:pPr>
            <a:r>
              <a:rPr kumimoji="0" lang="en-GB" sz="4793" b="0" i="0" u="none" strike="noStrike" kern="1200" cap="none" spc="-102" normalizeH="0" baseline="0" noProof="0" dirty="0">
                <a:ln w="3175">
                  <a:noFill/>
                </a:ln>
                <a:solidFill>
                  <a:srgbClr val="FFFFFF"/>
                </a:solidFill>
                <a:effectLst/>
                <a:uLnTx/>
                <a:uFillTx/>
                <a:latin typeface="Segoe UI Light"/>
                <a:ea typeface="+mn-ea"/>
                <a:cs typeface="Segoe UI" pitchFamily="34" charset="0"/>
              </a:rPr>
              <a:t>Prepare for The Exam (Q/A)</a:t>
            </a:r>
          </a:p>
        </p:txBody>
      </p:sp>
      <p:grpSp>
        <p:nvGrpSpPr>
          <p:cNvPr id="6" name="Group 5"/>
          <p:cNvGrpSpPr/>
          <p:nvPr/>
        </p:nvGrpSpPr>
        <p:grpSpPr>
          <a:xfrm>
            <a:off x="863696" y="2755849"/>
            <a:ext cx="6521493" cy="381614"/>
            <a:chOff x="591724" y="2066929"/>
            <a:chExt cx="6401466" cy="374590"/>
          </a:xfrm>
        </p:grpSpPr>
        <p:sp>
          <p:nvSpPr>
            <p:cNvPr id="3" name="Rectangle 2">
              <a:extLst>
                <a:ext uri="{FF2B5EF4-FFF2-40B4-BE49-F238E27FC236}">
                  <a16:creationId xmlns:a16="http://schemas.microsoft.com/office/drawing/2014/main" id="{61C1D6BB-A14B-4E34-BE50-EA7B727453B9}"/>
                </a:ext>
              </a:extLst>
            </p:cNvPr>
            <p:cNvSpPr/>
            <p:nvPr/>
          </p:nvSpPr>
          <p:spPr>
            <a:xfrm>
              <a:off x="898746" y="2066929"/>
              <a:ext cx="6094444" cy="374590"/>
            </a:xfrm>
            <a:prstGeom prst="rect">
              <a:avLst/>
            </a:prstGeom>
          </p:spPr>
          <p:txBody>
            <a:bodyPr>
              <a:spAutoFit/>
            </a:bodyPr>
            <a:lstStyle/>
            <a:p>
              <a:pPr marL="0" marR="0" lvl="0" indent="0" algn="l" defTabSz="949071" rtl="0" eaLnBrk="1" fontAlgn="auto" latinLnBrk="0" hangingPunct="1">
                <a:lnSpc>
                  <a:spcPct val="100000"/>
                </a:lnSpc>
                <a:spcBef>
                  <a:spcPct val="20000"/>
                </a:spcBef>
                <a:spcAft>
                  <a:spcPts val="0"/>
                </a:spcAft>
                <a:buClrTx/>
                <a:buSzPct val="90000"/>
                <a:buFontTx/>
                <a:buNone/>
                <a:tabLst/>
                <a:defRPr/>
              </a:pPr>
              <a:r>
                <a:rPr kumimoji="0" lang="en-US" sz="1834"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Light"/>
                  <a:ea typeface="+mn-ea"/>
                  <a:cs typeface="Segoe UI" panose="020B0502040204020203" pitchFamily="34" charset="0"/>
                </a:rPr>
                <a:t>Resource Manager </a:t>
              </a:r>
              <a:r>
                <a:rPr kumimoji="0" lang="en-US" sz="1834" b="0" i="0" u="none" strike="noStrike" kern="1200" cap="none" spc="0" normalizeH="0" baseline="0" noProof="0" dirty="0" err="1">
                  <a:ln>
                    <a:noFill/>
                  </a:ln>
                  <a:gradFill>
                    <a:gsLst>
                      <a:gs pos="1250">
                        <a:srgbClr val="000000"/>
                      </a:gs>
                      <a:gs pos="100000">
                        <a:srgbClr val="000000"/>
                      </a:gs>
                    </a:gsLst>
                    <a:lin ang="5400000" scaled="0"/>
                  </a:gradFill>
                  <a:effectLst/>
                  <a:uLnTx/>
                  <a:uFillTx/>
                  <a:latin typeface="Segoe UI Light"/>
                  <a:ea typeface="+mn-ea"/>
                  <a:cs typeface="Segoe UI" panose="020B0502040204020203" pitchFamily="34" charset="0"/>
                </a:rPr>
                <a:t>Config</a:t>
              </a:r>
              <a:r>
                <a:rPr kumimoji="0" lang="en-US" sz="1834"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Light"/>
                  <a:ea typeface="+mn-ea"/>
                  <a:cs typeface="Segoe UI" panose="020B0502040204020203" pitchFamily="34" charset="0"/>
                </a:rPr>
                <a:t> File.</a:t>
              </a:r>
              <a:endParaRPr kumimoji="0" lang="en-GB" sz="1834"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Light"/>
                <a:ea typeface="+mn-ea"/>
                <a:cs typeface="Segoe UI" panose="020B0502040204020203" pitchFamily="34" charset="0"/>
              </a:endParaRPr>
            </a:p>
          </p:txBody>
        </p:sp>
        <p:pic>
          <p:nvPicPr>
            <p:cNvPr id="1028" name="Picture 4">
              <a:extLst>
                <a:ext uri="{FF2B5EF4-FFF2-40B4-BE49-F238E27FC236}">
                  <a16:creationId xmlns:a16="http://schemas.microsoft.com/office/drawing/2014/main" id="{66692DEA-3E3D-4E67-92B0-97BD98A3C97A}"/>
                </a:ext>
              </a:extLst>
            </p:cNvPr>
            <p:cNvPicPr>
              <a:picLocks noChangeAspect="1" noChangeArrowheads="1"/>
            </p:cNvPicPr>
            <p:nvPr/>
          </p:nvPicPr>
          <p:blipFill>
            <a:blip r:embed="rId4"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bwMode="auto">
            <a:xfrm>
              <a:off x="591724" y="2098084"/>
              <a:ext cx="274320" cy="27432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 name="Group 11"/>
          <p:cNvGrpSpPr/>
          <p:nvPr/>
        </p:nvGrpSpPr>
        <p:grpSpPr>
          <a:xfrm>
            <a:off x="863696" y="3571057"/>
            <a:ext cx="6521493" cy="381614"/>
            <a:chOff x="591724" y="3195906"/>
            <a:chExt cx="6401466" cy="374590"/>
          </a:xfrm>
        </p:grpSpPr>
        <p:pic>
          <p:nvPicPr>
            <p:cNvPr id="9" name="Picture 4">
              <a:extLst>
                <a:ext uri="{FF2B5EF4-FFF2-40B4-BE49-F238E27FC236}">
                  <a16:creationId xmlns:a16="http://schemas.microsoft.com/office/drawing/2014/main" id="{726841F6-1BA9-41D4-B360-5A8FAD8F6AF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591724" y="3227061"/>
              <a:ext cx="274320" cy="274320"/>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16825D88-376E-4AE4-A632-0165AE93C75E}"/>
                </a:ext>
              </a:extLst>
            </p:cNvPr>
            <p:cNvSpPr/>
            <p:nvPr/>
          </p:nvSpPr>
          <p:spPr>
            <a:xfrm>
              <a:off x="898746" y="3195906"/>
              <a:ext cx="6094444" cy="374590"/>
            </a:xfrm>
            <a:prstGeom prst="rect">
              <a:avLst/>
            </a:prstGeom>
          </p:spPr>
          <p:txBody>
            <a:bodyPr>
              <a:spAutoFit/>
            </a:bodyPr>
            <a:lstStyle/>
            <a:p>
              <a:pPr marL="0" marR="0" lvl="0" indent="0" algn="l" defTabSz="949071" rtl="0" eaLnBrk="1" fontAlgn="auto" latinLnBrk="0" hangingPunct="1">
                <a:lnSpc>
                  <a:spcPct val="100000"/>
                </a:lnSpc>
                <a:spcBef>
                  <a:spcPct val="20000"/>
                </a:spcBef>
                <a:spcAft>
                  <a:spcPts val="0"/>
                </a:spcAft>
                <a:buClrTx/>
                <a:buSzPct val="90000"/>
                <a:buFontTx/>
                <a:buNone/>
                <a:tabLst/>
                <a:defRPr/>
              </a:pPr>
              <a:r>
                <a:rPr kumimoji="0" lang="en-GB" sz="1834"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Light"/>
                  <a:ea typeface="+mn-ea"/>
                  <a:cs typeface="Segoe UI" panose="020B0502040204020203" pitchFamily="34" charset="0"/>
                </a:rPr>
                <a:t>Resource Manager Template.</a:t>
              </a:r>
            </a:p>
          </p:txBody>
        </p:sp>
      </p:grpSp>
      <p:grpSp>
        <p:nvGrpSpPr>
          <p:cNvPr id="7" name="Group 6"/>
          <p:cNvGrpSpPr/>
          <p:nvPr/>
        </p:nvGrpSpPr>
        <p:grpSpPr>
          <a:xfrm>
            <a:off x="863696" y="3163453"/>
            <a:ext cx="6521493" cy="381614"/>
            <a:chOff x="591724" y="2646903"/>
            <a:chExt cx="6401466" cy="374590"/>
          </a:xfrm>
        </p:grpSpPr>
        <p:pic>
          <p:nvPicPr>
            <p:cNvPr id="8" name="Picture 4">
              <a:extLst>
                <a:ext uri="{FF2B5EF4-FFF2-40B4-BE49-F238E27FC236}">
                  <a16:creationId xmlns:a16="http://schemas.microsoft.com/office/drawing/2014/main" id="{9314A6C5-B48F-45BA-99F8-F6648575F8E5}"/>
                </a:ext>
              </a:extLst>
            </p:cNvPr>
            <p:cNvPicPr>
              <a:picLocks noChangeAspect="1" noChangeArrowheads="1"/>
            </p:cNvPicPr>
            <p:nvPr/>
          </p:nvPicPr>
          <p:blipFill>
            <a:blip r:embed="rId4"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bwMode="auto">
            <a:xfrm>
              <a:off x="591724" y="2678058"/>
              <a:ext cx="274320" cy="27432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E3EE4DA4-7DC9-4F7C-B39A-356084AD8B9C}"/>
                </a:ext>
              </a:extLst>
            </p:cNvPr>
            <p:cNvSpPr/>
            <p:nvPr/>
          </p:nvSpPr>
          <p:spPr>
            <a:xfrm>
              <a:off x="898746" y="2646903"/>
              <a:ext cx="6094444" cy="374590"/>
            </a:xfrm>
            <a:prstGeom prst="rect">
              <a:avLst/>
            </a:prstGeom>
          </p:spPr>
          <p:txBody>
            <a:bodyPr>
              <a:spAutoFit/>
            </a:bodyPr>
            <a:lstStyle/>
            <a:p>
              <a:pPr marL="0" marR="0" lvl="0" indent="0" algn="l" defTabSz="949071" rtl="0" eaLnBrk="1" fontAlgn="auto" latinLnBrk="0" hangingPunct="1">
                <a:lnSpc>
                  <a:spcPct val="100000"/>
                </a:lnSpc>
                <a:spcBef>
                  <a:spcPct val="20000"/>
                </a:spcBef>
                <a:spcAft>
                  <a:spcPts val="0"/>
                </a:spcAft>
                <a:buClrTx/>
                <a:buSzPct val="90000"/>
                <a:buFontTx/>
                <a:buNone/>
                <a:tabLst/>
                <a:defRPr/>
              </a:pPr>
              <a:r>
                <a:rPr kumimoji="0" lang="en-US" sz="1834"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Light"/>
                  <a:ea typeface="+mn-ea"/>
                  <a:cs typeface="Segoe UI" panose="020B0502040204020203" pitchFamily="34" charset="0"/>
                </a:rPr>
                <a:t>Resource Manager Settings File.</a:t>
              </a:r>
              <a:endParaRPr kumimoji="0" lang="en-GB" sz="1834"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Light"/>
                <a:ea typeface="+mn-ea"/>
                <a:cs typeface="Segoe UI" panose="020B0502040204020203" pitchFamily="34" charset="0"/>
              </a:endParaRPr>
            </a:p>
          </p:txBody>
        </p:sp>
      </p:grpSp>
      <p:cxnSp>
        <p:nvCxnSpPr>
          <p:cNvPr id="25" name="Straight Connector 24"/>
          <p:cNvCxnSpPr/>
          <p:nvPr/>
        </p:nvCxnSpPr>
        <p:spPr>
          <a:xfrm>
            <a:off x="8885237" y="1590725"/>
            <a:ext cx="0" cy="4732489"/>
          </a:xfrm>
          <a:prstGeom prst="line">
            <a:avLst/>
          </a:prstGeom>
          <a:ln w="50800">
            <a:solidFill>
              <a:srgbClr val="74B230"/>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18796" y="3564468"/>
            <a:ext cx="372618" cy="372618"/>
          </a:xfrm>
          <a:prstGeom prst="rect">
            <a:avLst/>
          </a:prstGeom>
        </p:spPr>
      </p:pic>
      <p:grpSp>
        <p:nvGrpSpPr>
          <p:cNvPr id="28" name="Group 27"/>
          <p:cNvGrpSpPr/>
          <p:nvPr/>
        </p:nvGrpSpPr>
        <p:grpSpPr>
          <a:xfrm>
            <a:off x="863696" y="5209098"/>
            <a:ext cx="6521493" cy="381614"/>
            <a:chOff x="591724" y="2066929"/>
            <a:chExt cx="6401466" cy="374590"/>
          </a:xfrm>
        </p:grpSpPr>
        <p:sp>
          <p:nvSpPr>
            <p:cNvPr id="29" name="Rectangle 28">
              <a:extLst>
                <a:ext uri="{FF2B5EF4-FFF2-40B4-BE49-F238E27FC236}">
                  <a16:creationId xmlns:a16="http://schemas.microsoft.com/office/drawing/2014/main" id="{61C1D6BB-A14B-4E34-BE50-EA7B727453B9}"/>
                </a:ext>
              </a:extLst>
            </p:cNvPr>
            <p:cNvSpPr/>
            <p:nvPr/>
          </p:nvSpPr>
          <p:spPr>
            <a:xfrm>
              <a:off x="898746" y="2066929"/>
              <a:ext cx="6094444" cy="374590"/>
            </a:xfrm>
            <a:prstGeom prst="rect">
              <a:avLst/>
            </a:prstGeom>
          </p:spPr>
          <p:txBody>
            <a:bodyPr>
              <a:spAutoFit/>
            </a:bodyPr>
            <a:lstStyle/>
            <a:p>
              <a:pPr marL="0" marR="0" lvl="0" indent="0" algn="l" defTabSz="949071" rtl="0" eaLnBrk="1" fontAlgn="auto" latinLnBrk="0" hangingPunct="1">
                <a:lnSpc>
                  <a:spcPct val="100000"/>
                </a:lnSpc>
                <a:spcBef>
                  <a:spcPct val="20000"/>
                </a:spcBef>
                <a:spcAft>
                  <a:spcPts val="0"/>
                </a:spcAft>
                <a:buClrTx/>
                <a:buSzPct val="90000"/>
                <a:buFontTx/>
                <a:buNone/>
                <a:tabLst/>
                <a:defRPr/>
              </a:pPr>
              <a:r>
                <a:rPr kumimoji="0" lang="en-US" sz="1834"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Light"/>
                  <a:ea typeface="+mn-ea"/>
                  <a:cs typeface="Segoe UI" panose="020B0502040204020203" pitchFamily="34" charset="0"/>
                </a:rPr>
                <a:t>Azure PowerShell.</a:t>
              </a:r>
              <a:endParaRPr kumimoji="0" lang="en-GB" sz="1834"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Light"/>
                <a:ea typeface="+mn-ea"/>
                <a:cs typeface="Segoe UI" panose="020B0502040204020203" pitchFamily="34" charset="0"/>
              </a:endParaRPr>
            </a:p>
          </p:txBody>
        </p:sp>
        <p:pic>
          <p:nvPicPr>
            <p:cNvPr id="30" name="Picture 4">
              <a:extLst>
                <a:ext uri="{FF2B5EF4-FFF2-40B4-BE49-F238E27FC236}">
                  <a16:creationId xmlns:a16="http://schemas.microsoft.com/office/drawing/2014/main" id="{66692DEA-3E3D-4E67-92B0-97BD98A3C97A}"/>
                </a:ext>
              </a:extLst>
            </p:cNvPr>
            <p:cNvPicPr>
              <a:picLocks noChangeAspect="1" noChangeArrowheads="1"/>
            </p:cNvPicPr>
            <p:nvPr/>
          </p:nvPicPr>
          <p:blipFill>
            <a:blip r:embed="rId4"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bwMode="auto">
            <a:xfrm>
              <a:off x="591724" y="2098084"/>
              <a:ext cx="274320" cy="27432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1" name="Group 30"/>
          <p:cNvGrpSpPr/>
          <p:nvPr/>
        </p:nvGrpSpPr>
        <p:grpSpPr>
          <a:xfrm>
            <a:off x="863696" y="5981583"/>
            <a:ext cx="6521493" cy="381614"/>
            <a:chOff x="591724" y="3195906"/>
            <a:chExt cx="6401466" cy="374590"/>
          </a:xfrm>
        </p:grpSpPr>
        <p:pic>
          <p:nvPicPr>
            <p:cNvPr id="32" name="Picture 4">
              <a:extLst>
                <a:ext uri="{FF2B5EF4-FFF2-40B4-BE49-F238E27FC236}">
                  <a16:creationId xmlns:a16="http://schemas.microsoft.com/office/drawing/2014/main" id="{726841F6-1BA9-41D4-B360-5A8FAD8F6AF4}"/>
                </a:ext>
              </a:extLst>
            </p:cNvPr>
            <p:cNvPicPr>
              <a:picLocks noChangeAspect="1" noChangeArrowheads="1"/>
            </p:cNvPicPr>
            <p:nvPr/>
          </p:nvPicPr>
          <p:blipFill>
            <a:blip r:embed="rId4"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bwMode="auto">
            <a:xfrm>
              <a:off x="591724" y="3227061"/>
              <a:ext cx="274320" cy="274320"/>
            </a:xfrm>
            <a:prstGeom prst="rect">
              <a:avLst/>
            </a:prstGeom>
            <a:noFill/>
            <a:extLst>
              <a:ext uri="{909E8E84-426E-40DD-AFC4-6F175D3DCCD1}">
                <a14:hiddenFill xmlns:a14="http://schemas.microsoft.com/office/drawing/2010/main">
                  <a:solidFill>
                    <a:srgbClr val="FFFFFF"/>
                  </a:solidFill>
                </a14:hiddenFill>
              </a:ext>
            </a:extLst>
          </p:spPr>
        </p:pic>
        <p:sp>
          <p:nvSpPr>
            <p:cNvPr id="33" name="Rectangle 32">
              <a:extLst>
                <a:ext uri="{FF2B5EF4-FFF2-40B4-BE49-F238E27FC236}">
                  <a16:creationId xmlns:a16="http://schemas.microsoft.com/office/drawing/2014/main" id="{16825D88-376E-4AE4-A632-0165AE93C75E}"/>
                </a:ext>
              </a:extLst>
            </p:cNvPr>
            <p:cNvSpPr/>
            <p:nvPr/>
          </p:nvSpPr>
          <p:spPr>
            <a:xfrm>
              <a:off x="898746" y="3195906"/>
              <a:ext cx="6094444" cy="374590"/>
            </a:xfrm>
            <a:prstGeom prst="rect">
              <a:avLst/>
            </a:prstGeom>
          </p:spPr>
          <p:txBody>
            <a:bodyPr>
              <a:spAutoFit/>
            </a:bodyPr>
            <a:lstStyle/>
            <a:p>
              <a:pPr marL="0" marR="0" lvl="0" indent="0" algn="l" defTabSz="949071" rtl="0" eaLnBrk="1" fontAlgn="auto" latinLnBrk="0" hangingPunct="1">
                <a:lnSpc>
                  <a:spcPct val="100000"/>
                </a:lnSpc>
                <a:spcBef>
                  <a:spcPct val="20000"/>
                </a:spcBef>
                <a:spcAft>
                  <a:spcPts val="0"/>
                </a:spcAft>
                <a:buClrTx/>
                <a:buSzPct val="90000"/>
                <a:buFontTx/>
                <a:buNone/>
                <a:tabLst/>
                <a:defRPr/>
              </a:pPr>
              <a:r>
                <a:rPr kumimoji="0" lang="en-US" sz="1834"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Light"/>
                  <a:ea typeface="+mn-ea"/>
                  <a:cs typeface="Segoe UI" panose="020B0502040204020203" pitchFamily="34" charset="0"/>
                </a:rPr>
                <a:t>Azure CLI.</a:t>
              </a:r>
            </a:p>
          </p:txBody>
        </p:sp>
      </p:grpSp>
      <p:grpSp>
        <p:nvGrpSpPr>
          <p:cNvPr id="34" name="Group 33"/>
          <p:cNvGrpSpPr/>
          <p:nvPr/>
        </p:nvGrpSpPr>
        <p:grpSpPr>
          <a:xfrm>
            <a:off x="863696" y="5599537"/>
            <a:ext cx="6521493" cy="381614"/>
            <a:chOff x="591724" y="2646903"/>
            <a:chExt cx="6401466" cy="374590"/>
          </a:xfrm>
        </p:grpSpPr>
        <p:pic>
          <p:nvPicPr>
            <p:cNvPr id="35" name="Picture 4">
              <a:extLst>
                <a:ext uri="{FF2B5EF4-FFF2-40B4-BE49-F238E27FC236}">
                  <a16:creationId xmlns:a16="http://schemas.microsoft.com/office/drawing/2014/main" id="{9314A6C5-B48F-45BA-99F8-F6648575F8E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591724" y="2678058"/>
              <a:ext cx="274320" cy="274320"/>
            </a:xfrm>
            <a:prstGeom prst="rect">
              <a:avLst/>
            </a:prstGeom>
            <a:noFill/>
            <a:extLst>
              <a:ext uri="{909E8E84-426E-40DD-AFC4-6F175D3DCCD1}">
                <a14:hiddenFill xmlns:a14="http://schemas.microsoft.com/office/drawing/2010/main">
                  <a:solidFill>
                    <a:srgbClr val="FFFFFF"/>
                  </a:solidFill>
                </a14:hiddenFill>
              </a:ext>
            </a:extLst>
          </p:spPr>
        </p:pic>
        <p:sp>
          <p:nvSpPr>
            <p:cNvPr id="36" name="Rectangle 35">
              <a:extLst>
                <a:ext uri="{FF2B5EF4-FFF2-40B4-BE49-F238E27FC236}">
                  <a16:creationId xmlns:a16="http://schemas.microsoft.com/office/drawing/2014/main" id="{E3EE4DA4-7DC9-4F7C-B39A-356084AD8B9C}"/>
                </a:ext>
              </a:extLst>
            </p:cNvPr>
            <p:cNvSpPr/>
            <p:nvPr/>
          </p:nvSpPr>
          <p:spPr>
            <a:xfrm>
              <a:off x="898746" y="2646903"/>
              <a:ext cx="6094444" cy="374590"/>
            </a:xfrm>
            <a:prstGeom prst="rect">
              <a:avLst/>
            </a:prstGeom>
          </p:spPr>
          <p:txBody>
            <a:bodyPr>
              <a:spAutoFit/>
            </a:bodyPr>
            <a:lstStyle/>
            <a:p>
              <a:pPr marL="0" marR="0" lvl="0" indent="0" algn="l" defTabSz="949071" rtl="0" eaLnBrk="1" fontAlgn="auto" latinLnBrk="0" hangingPunct="1">
                <a:lnSpc>
                  <a:spcPct val="100000"/>
                </a:lnSpc>
                <a:spcBef>
                  <a:spcPct val="20000"/>
                </a:spcBef>
                <a:spcAft>
                  <a:spcPts val="0"/>
                </a:spcAft>
                <a:buClrTx/>
                <a:buSzPct val="90000"/>
                <a:buFontTx/>
                <a:buNone/>
                <a:tabLst/>
                <a:defRPr/>
              </a:pPr>
              <a:r>
                <a:rPr kumimoji="0" lang="en-US" sz="1834"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Light"/>
                  <a:ea typeface="+mn-ea"/>
                  <a:cs typeface="Segoe UI" panose="020B0502040204020203" pitchFamily="34" charset="0"/>
                </a:rPr>
                <a:t>Azure Cloud Shell.</a:t>
              </a:r>
              <a:endParaRPr kumimoji="0" lang="en-GB" sz="1834"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Light"/>
                <a:ea typeface="+mn-ea"/>
                <a:cs typeface="Segoe UI" panose="020B0502040204020203" pitchFamily="34" charset="0"/>
              </a:endParaRPr>
            </a:p>
          </p:txBody>
        </p:sp>
      </p:grpSp>
      <p:pic>
        <p:nvPicPr>
          <p:cNvPr id="39" name="Picture 3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17119" y="5595830"/>
            <a:ext cx="372618" cy="372618"/>
          </a:xfrm>
          <a:prstGeom prst="rect">
            <a:avLst/>
          </a:prstGeom>
        </p:spPr>
      </p:pic>
      <p:pic>
        <p:nvPicPr>
          <p:cNvPr id="17" name="Graphic 16" descr="Questions">
            <a:extLst>
              <a:ext uri="{FF2B5EF4-FFF2-40B4-BE49-F238E27FC236}">
                <a16:creationId xmlns:a16="http://schemas.microsoft.com/office/drawing/2014/main" id="{E3C9F1B8-EEE8-4E8E-9AD4-08BB634878C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660982" y="2494456"/>
            <a:ext cx="2294238" cy="2294238"/>
          </a:xfrm>
          <a:prstGeom prst="rect">
            <a:avLst/>
          </a:prstGeom>
        </p:spPr>
      </p:pic>
    </p:spTree>
    <p:extLst>
      <p:ext uri="{BB962C8B-B14F-4D97-AF65-F5344CB8AC3E}">
        <p14:creationId xmlns:p14="http://schemas.microsoft.com/office/powerpoint/2010/main" val="40400640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up)">
                                      <p:cBhvr>
                                        <p:cTn id="7" dur="500"/>
                                        <p:tgtEl>
                                          <p:spTgt spid="25"/>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wipe(left)">
                                      <p:cBhvr>
                                        <p:cTn id="11" dur="500"/>
                                        <p:tgtEl>
                                          <p:spTgt spid="14"/>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left)">
                                      <p:cBhvr>
                                        <p:cTn id="15" dur="500"/>
                                        <p:tgtEl>
                                          <p:spTgt spid="6"/>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wipe(left)">
                                      <p:cBhvr>
                                        <p:cTn id="19" dur="500"/>
                                        <p:tgtEl>
                                          <p:spTgt spid="7"/>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wipe(left)">
                                      <p:cBhvr>
                                        <p:cTn id="23" dur="500"/>
                                        <p:tgtEl>
                                          <p:spTgt spid="12"/>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par>
                          <p:cTn id="29" fill="hold">
                            <p:stCondLst>
                              <p:cond delay="500"/>
                            </p:stCondLst>
                            <p:childTnLst>
                              <p:par>
                                <p:cTn id="30" presetID="22" presetClass="entr" presetSubtype="8" fill="hold" nodeType="after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wipe(left)">
                                      <p:cBhvr>
                                        <p:cTn id="32" dur="500"/>
                                        <p:tgtEl>
                                          <p:spTgt spid="15"/>
                                        </p:tgtEl>
                                      </p:cBhvr>
                                    </p:animEffect>
                                  </p:childTnLst>
                                </p:cTn>
                              </p:par>
                            </p:childTnLst>
                          </p:cTn>
                        </p:par>
                        <p:par>
                          <p:cTn id="33" fill="hold">
                            <p:stCondLst>
                              <p:cond delay="1000"/>
                            </p:stCondLst>
                            <p:childTnLst>
                              <p:par>
                                <p:cTn id="34" presetID="22" presetClass="entr" presetSubtype="8" fill="hold" nodeType="afterEffect">
                                  <p:stCondLst>
                                    <p:cond delay="0"/>
                                  </p:stCondLst>
                                  <p:childTnLst>
                                    <p:set>
                                      <p:cBhvr>
                                        <p:cTn id="35" dur="1" fill="hold">
                                          <p:stCondLst>
                                            <p:cond delay="0"/>
                                          </p:stCondLst>
                                        </p:cTn>
                                        <p:tgtEl>
                                          <p:spTgt spid="28"/>
                                        </p:tgtEl>
                                        <p:attrNameLst>
                                          <p:attrName>style.visibility</p:attrName>
                                        </p:attrNameLst>
                                      </p:cBhvr>
                                      <p:to>
                                        <p:strVal val="visible"/>
                                      </p:to>
                                    </p:set>
                                    <p:animEffect transition="in" filter="wipe(left)">
                                      <p:cBhvr>
                                        <p:cTn id="36" dur="500"/>
                                        <p:tgtEl>
                                          <p:spTgt spid="28"/>
                                        </p:tgtEl>
                                      </p:cBhvr>
                                    </p:animEffect>
                                  </p:childTnLst>
                                </p:cTn>
                              </p:par>
                            </p:childTnLst>
                          </p:cTn>
                        </p:par>
                        <p:par>
                          <p:cTn id="37" fill="hold">
                            <p:stCondLst>
                              <p:cond delay="1500"/>
                            </p:stCondLst>
                            <p:childTnLst>
                              <p:par>
                                <p:cTn id="38" presetID="22" presetClass="entr" presetSubtype="8" fill="hold" nodeType="afterEffect">
                                  <p:stCondLst>
                                    <p:cond delay="0"/>
                                  </p:stCondLst>
                                  <p:childTnLst>
                                    <p:set>
                                      <p:cBhvr>
                                        <p:cTn id="39" dur="1" fill="hold">
                                          <p:stCondLst>
                                            <p:cond delay="0"/>
                                          </p:stCondLst>
                                        </p:cTn>
                                        <p:tgtEl>
                                          <p:spTgt spid="34"/>
                                        </p:tgtEl>
                                        <p:attrNameLst>
                                          <p:attrName>style.visibility</p:attrName>
                                        </p:attrNameLst>
                                      </p:cBhvr>
                                      <p:to>
                                        <p:strVal val="visible"/>
                                      </p:to>
                                    </p:set>
                                    <p:animEffect transition="in" filter="wipe(left)">
                                      <p:cBhvr>
                                        <p:cTn id="40" dur="500"/>
                                        <p:tgtEl>
                                          <p:spTgt spid="34"/>
                                        </p:tgtEl>
                                      </p:cBhvr>
                                    </p:animEffect>
                                  </p:childTnLst>
                                </p:cTn>
                              </p:par>
                            </p:childTnLst>
                          </p:cTn>
                        </p:par>
                        <p:par>
                          <p:cTn id="41" fill="hold">
                            <p:stCondLst>
                              <p:cond delay="2000"/>
                            </p:stCondLst>
                            <p:childTnLst>
                              <p:par>
                                <p:cTn id="42" presetID="22" presetClass="entr" presetSubtype="8" fill="hold" nodeType="afterEffect">
                                  <p:stCondLst>
                                    <p:cond delay="0"/>
                                  </p:stCondLst>
                                  <p:childTnLst>
                                    <p:set>
                                      <p:cBhvr>
                                        <p:cTn id="43" dur="1" fill="hold">
                                          <p:stCondLst>
                                            <p:cond delay="0"/>
                                          </p:stCondLst>
                                        </p:cTn>
                                        <p:tgtEl>
                                          <p:spTgt spid="31"/>
                                        </p:tgtEl>
                                        <p:attrNameLst>
                                          <p:attrName>style.visibility</p:attrName>
                                        </p:attrNameLst>
                                      </p:cBhvr>
                                      <p:to>
                                        <p:strVal val="visible"/>
                                      </p:to>
                                    </p:set>
                                    <p:animEffect transition="in" filter="wipe(left)">
                                      <p:cBhvr>
                                        <p:cTn id="44" dur="500"/>
                                        <p:tgtEl>
                                          <p:spTgt spid="31"/>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39"/>
                                        </p:tgtEl>
                                        <p:attrNameLst>
                                          <p:attrName>style.visibility</p:attrName>
                                        </p:attrNameLst>
                                      </p:cBhvr>
                                      <p:to>
                                        <p:strVal val="visible"/>
                                      </p:to>
                                    </p:set>
                                    <p:animEffect transition="in" filter="fade">
                                      <p:cBhvr>
                                        <p:cTn id="49"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9CB73BB-2AA6-458F-9B0A-E987A051A35E}"/>
              </a:ext>
            </a:extLst>
          </p:cNvPr>
          <p:cNvSpPr>
            <a:spLocks noGrp="1"/>
          </p:cNvSpPr>
          <p:nvPr>
            <p:ph type="title"/>
          </p:nvPr>
        </p:nvSpPr>
        <p:spPr/>
        <p:txBody>
          <a:bodyPr/>
          <a:lstStyle/>
          <a:p>
            <a:pPr defTabSz="949071">
              <a:defRPr/>
            </a:pPr>
            <a:r>
              <a:rPr lang="en-GB" sz="4483" dirty="0">
                <a:solidFill>
                  <a:srgbClr val="FFFFFF"/>
                </a:solidFill>
              </a:rPr>
              <a:t>Summary</a:t>
            </a:r>
          </a:p>
        </p:txBody>
      </p:sp>
      <p:pic>
        <p:nvPicPr>
          <p:cNvPr id="10" name="Picture 9"/>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9418637" y="2121694"/>
            <a:ext cx="3088683" cy="3088683"/>
          </a:xfrm>
          <a:prstGeom prst="rect">
            <a:avLst/>
          </a:prstGeom>
        </p:spPr>
      </p:pic>
      <p:cxnSp>
        <p:nvCxnSpPr>
          <p:cNvPr id="16" name="Straight Connector 15"/>
          <p:cNvCxnSpPr/>
          <p:nvPr/>
        </p:nvCxnSpPr>
        <p:spPr>
          <a:xfrm>
            <a:off x="9382693" y="1590725"/>
            <a:ext cx="0" cy="4732489"/>
          </a:xfrm>
          <a:prstGeom prst="line">
            <a:avLst/>
          </a:prstGeom>
          <a:ln w="50800">
            <a:solidFill>
              <a:srgbClr val="74B23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274640" y="1214036"/>
            <a:ext cx="3765583" cy="507383"/>
          </a:xfrm>
          <a:prstGeom prst="rect">
            <a:avLst/>
          </a:prstGeom>
        </p:spPr>
        <p:txBody>
          <a:bodyPr wrap="none">
            <a:spAutoFit/>
          </a:bodyPr>
          <a:lstStyle/>
          <a:p>
            <a:pPr defTabSz="949071">
              <a:spcBef>
                <a:spcPct val="20000"/>
              </a:spcBef>
              <a:buSzPct val="90000"/>
              <a:defRPr/>
            </a:pPr>
            <a:r>
              <a:rPr lang="en-GB" sz="2697" dirty="0">
                <a:solidFill>
                  <a:srgbClr val="3C3C3C"/>
                </a:solidFill>
                <a:latin typeface="Segoe UI Semilight" panose="020B0402040204020203" pitchFamily="34" charset="0"/>
                <a:cs typeface="Segoe UI Semilight" panose="020B0402040204020203" pitchFamily="34" charset="0"/>
              </a:rPr>
              <a:t>This lesson has covered</a:t>
            </a:r>
          </a:p>
        </p:txBody>
      </p:sp>
      <p:sp>
        <p:nvSpPr>
          <p:cNvPr id="7" name="Text Placeholder 5">
            <a:extLst>
              <a:ext uri="{FF2B5EF4-FFF2-40B4-BE49-F238E27FC236}">
                <a16:creationId xmlns:a16="http://schemas.microsoft.com/office/drawing/2014/main" id="{7681AB3B-6AA6-494D-9089-90763CEF72B2}"/>
              </a:ext>
            </a:extLst>
          </p:cNvPr>
          <p:cNvSpPr txBox="1">
            <a:spLocks/>
          </p:cNvSpPr>
          <p:nvPr/>
        </p:nvSpPr>
        <p:spPr>
          <a:xfrm>
            <a:off x="429846" y="1783342"/>
            <a:ext cx="8683992" cy="4995074"/>
          </a:xfrm>
          <a:prstGeom prst="rect">
            <a:avLst/>
          </a:prstGeom>
        </p:spPr>
        <p:txBody>
          <a:bodyPr/>
          <a:lstStyle>
            <a:lvl1pPr marL="232898" marR="0" indent="-232898"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3"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65795" marR="0" indent="-232898"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38" kern="1200" spc="0" baseline="0">
                <a:gradFill>
                  <a:gsLst>
                    <a:gs pos="1250">
                      <a:schemeClr val="tx1"/>
                    </a:gs>
                    <a:gs pos="100000">
                      <a:schemeClr val="tx1"/>
                    </a:gs>
                  </a:gsLst>
                  <a:lin ang="5400000" scaled="0"/>
                </a:gradFill>
                <a:latin typeface="+mn-lt"/>
                <a:ea typeface="+mn-ea"/>
                <a:cs typeface="+mn-cs"/>
              </a:defRPr>
            </a:lvl2pPr>
            <a:lvl3pPr marL="669581" marR="0" indent="-203785"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0" kern="1200" spc="0" baseline="0">
                <a:gradFill>
                  <a:gsLst>
                    <a:gs pos="1250">
                      <a:schemeClr val="tx1"/>
                    </a:gs>
                    <a:gs pos="100000">
                      <a:schemeClr val="tx1"/>
                    </a:gs>
                  </a:gsLst>
                  <a:lin ang="5400000" scaled="0"/>
                </a:gradFill>
                <a:latin typeface="+mn-lt"/>
                <a:ea typeface="+mn-ea"/>
                <a:cs typeface="+mn-cs"/>
              </a:defRPr>
            </a:lvl3pPr>
            <a:lvl4pPr marL="858811" marR="0" indent="-184377"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6" kern="1200" spc="0" baseline="0">
                <a:gradFill>
                  <a:gsLst>
                    <a:gs pos="1250">
                      <a:schemeClr val="tx1"/>
                    </a:gs>
                    <a:gs pos="100000">
                      <a:schemeClr val="tx1"/>
                    </a:gs>
                  </a:gsLst>
                  <a:lin ang="5400000" scaled="0"/>
                </a:gradFill>
                <a:latin typeface="+mn-lt"/>
                <a:ea typeface="+mn-ea"/>
                <a:cs typeface="+mn-cs"/>
              </a:defRPr>
            </a:lvl4pPr>
            <a:lvl5pPr marL="1043188" marR="0" indent="-171439"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6" kern="1200" spc="0" baseline="0">
                <a:gradFill>
                  <a:gsLst>
                    <a:gs pos="1250">
                      <a:schemeClr val="tx1"/>
                    </a:gs>
                    <a:gs pos="100000">
                      <a:schemeClr val="tx1"/>
                    </a:gs>
                  </a:gsLst>
                  <a:lin ang="5400000" scaled="0"/>
                </a:gradFill>
                <a:latin typeface="+mn-lt"/>
                <a:ea typeface="+mn-ea"/>
                <a:cs typeface="+mn-cs"/>
              </a:defRPr>
            </a:lvl5pPr>
            <a:lvl6pPr marL="2613263"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6pPr>
            <a:lvl7pPr marL="3088403"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7pPr>
            <a:lvl8pPr marL="3563541"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8pPr>
            <a:lvl9pPr marL="4038681"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9pPr>
          </a:lstStyle>
          <a:p>
            <a:pPr defTabSz="949071">
              <a:buBlip>
                <a:blip r:embed="rId5"/>
              </a:buBlip>
              <a:defRPr/>
            </a:pPr>
            <a:r>
              <a:rPr lang="en-GB" sz="2038" dirty="0">
                <a:gradFill>
                  <a:gsLst>
                    <a:gs pos="1250">
                      <a:srgbClr val="000000"/>
                    </a:gs>
                    <a:gs pos="100000">
                      <a:srgbClr val="000000"/>
                    </a:gs>
                  </a:gsLst>
                  <a:lin ang="5400000" scaled="0"/>
                </a:gradFill>
                <a:latin typeface="Segoe UI Light"/>
              </a:rPr>
              <a:t>What is Azure Container Registry (ACR)?</a:t>
            </a:r>
          </a:p>
          <a:p>
            <a:pPr defTabSz="949071">
              <a:buBlip>
                <a:blip r:embed="rId5"/>
              </a:buBlip>
              <a:defRPr/>
            </a:pPr>
            <a:r>
              <a:rPr lang="en-GB" sz="2038" dirty="0">
                <a:gradFill>
                  <a:gsLst>
                    <a:gs pos="1250">
                      <a:srgbClr val="000000"/>
                    </a:gs>
                    <a:gs pos="100000">
                      <a:srgbClr val="000000"/>
                    </a:gs>
                  </a:gsLst>
                  <a:lin ang="5400000" scaled="0"/>
                </a:gradFill>
                <a:latin typeface="Segoe UI Light"/>
              </a:rPr>
              <a:t>Create Azure Container Registry With Azure CLI</a:t>
            </a:r>
          </a:p>
          <a:p>
            <a:pPr defTabSz="949071">
              <a:buBlip>
                <a:blip r:embed="rId5"/>
              </a:buBlip>
              <a:defRPr/>
            </a:pPr>
            <a:r>
              <a:rPr lang="en-GB" sz="2038" dirty="0">
                <a:gradFill>
                  <a:gsLst>
                    <a:gs pos="1250">
                      <a:srgbClr val="000000"/>
                    </a:gs>
                    <a:gs pos="100000">
                      <a:srgbClr val="000000"/>
                    </a:gs>
                  </a:gsLst>
                  <a:lin ang="5400000" scaled="0"/>
                </a:gradFill>
                <a:latin typeface="Segoe UI Light"/>
              </a:rPr>
              <a:t>Azure Container Registry Commands</a:t>
            </a:r>
          </a:p>
          <a:p>
            <a:pPr defTabSz="949071">
              <a:buBlip>
                <a:blip r:embed="rId5"/>
              </a:buBlip>
              <a:defRPr/>
            </a:pPr>
            <a:r>
              <a:rPr lang="en-GB" sz="2038" dirty="0">
                <a:gradFill>
                  <a:gsLst>
                    <a:gs pos="1250">
                      <a:srgbClr val="000000"/>
                    </a:gs>
                    <a:gs pos="100000">
                      <a:srgbClr val="000000"/>
                    </a:gs>
                  </a:gsLst>
                  <a:lin ang="5400000" scaled="0"/>
                </a:gradFill>
                <a:latin typeface="Segoe UI Light"/>
              </a:rPr>
              <a:t>ACR Reduces Latency</a:t>
            </a:r>
          </a:p>
          <a:p>
            <a:pPr defTabSz="949071">
              <a:buBlip>
                <a:blip r:embed="rId5"/>
              </a:buBlip>
              <a:defRPr/>
            </a:pPr>
            <a:r>
              <a:rPr lang="en-GB" sz="2038" dirty="0">
                <a:gradFill>
                  <a:gsLst>
                    <a:gs pos="1250">
                      <a:srgbClr val="000000"/>
                    </a:gs>
                    <a:gs pos="100000">
                      <a:srgbClr val="000000"/>
                    </a:gs>
                  </a:gsLst>
                  <a:lin ang="5400000" scaled="0"/>
                </a:gradFill>
                <a:latin typeface="Segoe UI Light"/>
              </a:rPr>
              <a:t>Demo: Creating and Exploring Azure Container Registry </a:t>
            </a:r>
          </a:p>
          <a:p>
            <a:pPr defTabSz="949071">
              <a:buBlip>
                <a:blip r:embed="rId5"/>
              </a:buBlip>
              <a:defRPr/>
            </a:pPr>
            <a:r>
              <a:rPr lang="en-GB" sz="2038" dirty="0">
                <a:gradFill>
                  <a:gsLst>
                    <a:gs pos="1250">
                      <a:srgbClr val="000000"/>
                    </a:gs>
                    <a:gs pos="100000">
                      <a:srgbClr val="000000"/>
                    </a:gs>
                  </a:gsLst>
                  <a:lin ang="5400000" scaled="0"/>
                </a:gradFill>
                <a:latin typeface="Segoe UI Light"/>
              </a:rPr>
              <a:t>Demo: Deploying Azure Container Registry from Azure DevOps</a:t>
            </a:r>
          </a:p>
          <a:p>
            <a:pPr defTabSz="949071">
              <a:buBlip>
                <a:blip r:embed="rId5"/>
              </a:buBlip>
              <a:defRPr/>
            </a:pPr>
            <a:r>
              <a:rPr lang="en-US" sz="2038" dirty="0">
                <a:gradFill>
                  <a:gsLst>
                    <a:gs pos="1250">
                      <a:srgbClr val="000000"/>
                    </a:gs>
                    <a:gs pos="100000">
                      <a:srgbClr val="000000"/>
                    </a:gs>
                  </a:gsLst>
                  <a:lin ang="5400000" scaled="0"/>
                </a:gradFill>
                <a:latin typeface="Segoe UI Light"/>
              </a:rPr>
              <a:t>Prepare for The Exam (Q/A)</a:t>
            </a:r>
          </a:p>
          <a:p>
            <a:pPr marL="237276" indent="-237276" defTabSz="949071">
              <a:defRPr/>
            </a:pPr>
            <a:endParaRPr lang="en-US" sz="2697" dirty="0">
              <a:gradFill>
                <a:gsLst>
                  <a:gs pos="1250">
                    <a:srgbClr val="000000"/>
                  </a:gs>
                  <a:gs pos="100000">
                    <a:srgbClr val="000000"/>
                  </a:gs>
                </a:gsLst>
                <a:lin ang="5400000" scaled="0"/>
              </a:gradFill>
              <a:latin typeface="Segoe UI"/>
            </a:endParaRPr>
          </a:p>
        </p:txBody>
      </p:sp>
      <p:sp>
        <p:nvSpPr>
          <p:cNvPr id="8" name="Rectangle 7">
            <a:extLst>
              <a:ext uri="{FF2B5EF4-FFF2-40B4-BE49-F238E27FC236}">
                <a16:creationId xmlns:a16="http://schemas.microsoft.com/office/drawing/2014/main" id="{83D86D00-4739-4713-82A1-7EBE687C5FC5}"/>
              </a:ext>
            </a:extLst>
          </p:cNvPr>
          <p:cNvSpPr/>
          <p:nvPr/>
        </p:nvSpPr>
        <p:spPr>
          <a:xfrm>
            <a:off x="393903" y="4788694"/>
            <a:ext cx="8491334" cy="1280351"/>
          </a:xfrm>
          <a:prstGeom prst="rect">
            <a:avLst/>
          </a:prstGeom>
        </p:spPr>
        <p:txBody>
          <a:bodyPr wrap="square">
            <a:spAutoFit/>
          </a:bodyPr>
          <a:lstStyle/>
          <a:p>
            <a:pPr defTabSz="949071">
              <a:spcBef>
                <a:spcPct val="20000"/>
              </a:spcBef>
              <a:buSzPct val="90000"/>
              <a:defRPr/>
            </a:pPr>
            <a:r>
              <a:rPr lang="en-GB" sz="2038" b="1" dirty="0">
                <a:solidFill>
                  <a:srgbClr val="74B230"/>
                </a:solidFill>
                <a:latin typeface="Segoe UI" panose="020B0502040204020203" pitchFamily="34" charset="0"/>
                <a:cs typeface="Segoe UI" panose="020B0502040204020203" pitchFamily="34" charset="0"/>
              </a:rPr>
              <a:t>Next Lesson:</a:t>
            </a:r>
          </a:p>
          <a:p>
            <a:pPr defTabSz="949071">
              <a:spcBef>
                <a:spcPct val="20000"/>
              </a:spcBef>
              <a:buSzPct val="90000"/>
              <a:defRPr/>
            </a:pPr>
            <a:r>
              <a:rPr lang="en-GB" sz="2038" b="1" dirty="0">
                <a:gradFill>
                  <a:gsLst>
                    <a:gs pos="1250">
                      <a:srgbClr val="000000"/>
                    </a:gs>
                    <a:gs pos="100000">
                      <a:srgbClr val="000000"/>
                    </a:gs>
                  </a:gsLst>
                  <a:lin ang="5400000" scaled="0"/>
                </a:gradFill>
                <a:latin typeface="Segoe UI Light"/>
                <a:cs typeface="Segoe UI" panose="020B0502040204020203" pitchFamily="34" charset="0"/>
              </a:rPr>
              <a:t>(9) Understanding and Working  with Azure Kubernetes Service</a:t>
            </a:r>
          </a:p>
          <a:p>
            <a:pPr defTabSz="949071">
              <a:spcBef>
                <a:spcPct val="20000"/>
              </a:spcBef>
              <a:buSzPct val="90000"/>
              <a:defRPr/>
            </a:pPr>
            <a:r>
              <a:rPr lang="en-GB" sz="2697" dirty="0">
                <a:solidFill>
                  <a:srgbClr val="3C3C3C"/>
                </a:solidFill>
                <a:latin typeface="Segoe UI Semilight" panose="020B0402040204020203" pitchFamily="34" charset="0"/>
                <a:cs typeface="Segoe UI Semilight" panose="020B0402040204020203" pitchFamily="34" charset="0"/>
              </a:rPr>
              <a:t> </a:t>
            </a:r>
          </a:p>
        </p:txBody>
      </p:sp>
    </p:spTree>
    <p:extLst>
      <p:ext uri="{BB962C8B-B14F-4D97-AF65-F5344CB8AC3E}">
        <p14:creationId xmlns:p14="http://schemas.microsoft.com/office/powerpoint/2010/main" val="2648785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up)">
                                      <p:cBhvr>
                                        <p:cTn id="7" dur="500"/>
                                        <p:tgtEl>
                                          <p:spTgt spid="10"/>
                                        </p:tgtEl>
                                      </p:cBhvr>
                                    </p:animEffect>
                                  </p:childTnLst>
                                </p:cTn>
                              </p:par>
                              <p:par>
                                <p:cTn id="8" presetID="22" presetClass="entr" presetSubtype="1"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wipe(up)">
                                      <p:cBhvr>
                                        <p:cTn id="10" dur="500"/>
                                        <p:tgtEl>
                                          <p:spTgt spid="16"/>
                                        </p:tgtEl>
                                      </p:cBhvr>
                                    </p:animEffect>
                                  </p:childTnLst>
                                </p:cTn>
                              </p:par>
                            </p:childTnLst>
                          </p:cTn>
                        </p:par>
                        <p:par>
                          <p:cTn id="11" fill="hold">
                            <p:stCondLst>
                              <p:cond delay="500"/>
                            </p:stCondLst>
                            <p:childTnLst>
                              <p:par>
                                <p:cTn id="12" presetID="22" presetClass="entr" presetSubtype="8" fill="hold" grpId="0" nodeType="afterEffect">
                                  <p:stCondLst>
                                    <p:cond delay="0"/>
                                  </p:stCondLst>
                                  <p:childTnLst>
                                    <p:set>
                                      <p:cBhvr>
                                        <p:cTn id="13" dur="1" fill="hold">
                                          <p:stCondLst>
                                            <p:cond delay="0"/>
                                          </p:stCondLst>
                                        </p:cTn>
                                        <p:tgtEl>
                                          <p:spTgt spid="17"/>
                                        </p:tgtEl>
                                        <p:attrNameLst>
                                          <p:attrName>style.visibility</p:attrName>
                                        </p:attrNameLst>
                                      </p:cBhvr>
                                      <p:to>
                                        <p:strVal val="visible"/>
                                      </p:to>
                                    </p:set>
                                    <p:animEffect transition="in" filter="wipe(left)">
                                      <p:cBhvr>
                                        <p:cTn id="14" dur="500"/>
                                        <p:tgtEl>
                                          <p:spTgt spid="17"/>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nodeType="clickEffect">
                                  <p:stCondLst>
                                    <p:cond delay="0"/>
                                  </p:stCondLst>
                                  <p:childTnLst>
                                    <p:set>
                                      <p:cBhvr>
                                        <p:cTn id="18" dur="1" fill="hold">
                                          <p:stCondLst>
                                            <p:cond delay="0"/>
                                          </p:stCondLst>
                                        </p:cTn>
                                        <p:tgtEl>
                                          <p:spTgt spid="7">
                                            <p:txEl>
                                              <p:pRg st="0" end="0"/>
                                            </p:txEl>
                                          </p:spTgt>
                                        </p:tgtEl>
                                        <p:attrNameLst>
                                          <p:attrName>style.visibility</p:attrName>
                                        </p:attrNameLst>
                                      </p:cBhvr>
                                      <p:to>
                                        <p:strVal val="visible"/>
                                      </p:to>
                                    </p:set>
                                    <p:animEffect transition="in" filter="wipe(left)">
                                      <p:cBhvr>
                                        <p:cTn id="19" dur="500"/>
                                        <p:tgtEl>
                                          <p:spTgt spid="7">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nodeType="clickEffect">
                                  <p:stCondLst>
                                    <p:cond delay="0"/>
                                  </p:stCondLst>
                                  <p:childTnLst>
                                    <p:set>
                                      <p:cBhvr>
                                        <p:cTn id="23" dur="1" fill="hold">
                                          <p:stCondLst>
                                            <p:cond delay="0"/>
                                          </p:stCondLst>
                                        </p:cTn>
                                        <p:tgtEl>
                                          <p:spTgt spid="7">
                                            <p:txEl>
                                              <p:pRg st="1" end="1"/>
                                            </p:txEl>
                                          </p:spTgt>
                                        </p:tgtEl>
                                        <p:attrNameLst>
                                          <p:attrName>style.visibility</p:attrName>
                                        </p:attrNameLst>
                                      </p:cBhvr>
                                      <p:to>
                                        <p:strVal val="visible"/>
                                      </p:to>
                                    </p:set>
                                    <p:animEffect transition="in" filter="wipe(left)">
                                      <p:cBhvr>
                                        <p:cTn id="24" dur="500"/>
                                        <p:tgtEl>
                                          <p:spTgt spid="7">
                                            <p:txEl>
                                              <p:pRg st="1" end="1"/>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nodeType="clickEffect">
                                  <p:stCondLst>
                                    <p:cond delay="0"/>
                                  </p:stCondLst>
                                  <p:childTnLst>
                                    <p:set>
                                      <p:cBhvr>
                                        <p:cTn id="28" dur="1" fill="hold">
                                          <p:stCondLst>
                                            <p:cond delay="0"/>
                                          </p:stCondLst>
                                        </p:cTn>
                                        <p:tgtEl>
                                          <p:spTgt spid="7">
                                            <p:txEl>
                                              <p:pRg st="2" end="2"/>
                                            </p:txEl>
                                          </p:spTgt>
                                        </p:tgtEl>
                                        <p:attrNameLst>
                                          <p:attrName>style.visibility</p:attrName>
                                        </p:attrNameLst>
                                      </p:cBhvr>
                                      <p:to>
                                        <p:strVal val="visible"/>
                                      </p:to>
                                    </p:set>
                                    <p:animEffect transition="in" filter="wipe(left)">
                                      <p:cBhvr>
                                        <p:cTn id="29" dur="500"/>
                                        <p:tgtEl>
                                          <p:spTgt spid="7">
                                            <p:txEl>
                                              <p:pRg st="2" end="2"/>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nodeType="clickEffect">
                                  <p:stCondLst>
                                    <p:cond delay="0"/>
                                  </p:stCondLst>
                                  <p:childTnLst>
                                    <p:set>
                                      <p:cBhvr>
                                        <p:cTn id="33" dur="1" fill="hold">
                                          <p:stCondLst>
                                            <p:cond delay="0"/>
                                          </p:stCondLst>
                                        </p:cTn>
                                        <p:tgtEl>
                                          <p:spTgt spid="7">
                                            <p:txEl>
                                              <p:pRg st="3" end="3"/>
                                            </p:txEl>
                                          </p:spTgt>
                                        </p:tgtEl>
                                        <p:attrNameLst>
                                          <p:attrName>style.visibility</p:attrName>
                                        </p:attrNameLst>
                                      </p:cBhvr>
                                      <p:to>
                                        <p:strVal val="visible"/>
                                      </p:to>
                                    </p:set>
                                    <p:animEffect transition="in" filter="wipe(left)">
                                      <p:cBhvr>
                                        <p:cTn id="34" dur="500"/>
                                        <p:tgtEl>
                                          <p:spTgt spid="7">
                                            <p:txEl>
                                              <p:pRg st="3" end="3"/>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nodeType="clickEffect">
                                  <p:stCondLst>
                                    <p:cond delay="0"/>
                                  </p:stCondLst>
                                  <p:childTnLst>
                                    <p:set>
                                      <p:cBhvr>
                                        <p:cTn id="38" dur="1" fill="hold">
                                          <p:stCondLst>
                                            <p:cond delay="0"/>
                                          </p:stCondLst>
                                        </p:cTn>
                                        <p:tgtEl>
                                          <p:spTgt spid="7">
                                            <p:txEl>
                                              <p:pRg st="4" end="4"/>
                                            </p:txEl>
                                          </p:spTgt>
                                        </p:tgtEl>
                                        <p:attrNameLst>
                                          <p:attrName>style.visibility</p:attrName>
                                        </p:attrNameLst>
                                      </p:cBhvr>
                                      <p:to>
                                        <p:strVal val="visible"/>
                                      </p:to>
                                    </p:set>
                                    <p:animEffect transition="in" filter="wipe(left)">
                                      <p:cBhvr>
                                        <p:cTn id="39" dur="500"/>
                                        <p:tgtEl>
                                          <p:spTgt spid="7">
                                            <p:txEl>
                                              <p:pRg st="4" end="4"/>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nodeType="clickEffect">
                                  <p:stCondLst>
                                    <p:cond delay="0"/>
                                  </p:stCondLst>
                                  <p:childTnLst>
                                    <p:set>
                                      <p:cBhvr>
                                        <p:cTn id="43" dur="1" fill="hold">
                                          <p:stCondLst>
                                            <p:cond delay="0"/>
                                          </p:stCondLst>
                                        </p:cTn>
                                        <p:tgtEl>
                                          <p:spTgt spid="7">
                                            <p:txEl>
                                              <p:pRg st="5" end="5"/>
                                            </p:txEl>
                                          </p:spTgt>
                                        </p:tgtEl>
                                        <p:attrNameLst>
                                          <p:attrName>style.visibility</p:attrName>
                                        </p:attrNameLst>
                                      </p:cBhvr>
                                      <p:to>
                                        <p:strVal val="visible"/>
                                      </p:to>
                                    </p:set>
                                    <p:animEffect transition="in" filter="wipe(left)">
                                      <p:cBhvr>
                                        <p:cTn id="44" dur="500"/>
                                        <p:tgtEl>
                                          <p:spTgt spid="7">
                                            <p:txEl>
                                              <p:pRg st="5" end="5"/>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nodeType="clickEffect">
                                  <p:stCondLst>
                                    <p:cond delay="0"/>
                                  </p:stCondLst>
                                  <p:childTnLst>
                                    <p:set>
                                      <p:cBhvr>
                                        <p:cTn id="48" dur="1" fill="hold">
                                          <p:stCondLst>
                                            <p:cond delay="0"/>
                                          </p:stCondLst>
                                        </p:cTn>
                                        <p:tgtEl>
                                          <p:spTgt spid="7">
                                            <p:txEl>
                                              <p:pRg st="6" end="6"/>
                                            </p:txEl>
                                          </p:spTgt>
                                        </p:tgtEl>
                                        <p:attrNameLst>
                                          <p:attrName>style.visibility</p:attrName>
                                        </p:attrNameLst>
                                      </p:cBhvr>
                                      <p:to>
                                        <p:strVal val="visible"/>
                                      </p:to>
                                    </p:set>
                                    <p:animEffect transition="in" filter="wipe(left)">
                                      <p:cBhvr>
                                        <p:cTn id="49" dur="500"/>
                                        <p:tgtEl>
                                          <p:spTgt spid="7">
                                            <p:txEl>
                                              <p:pRg st="6" end="6"/>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8" fill="hold" grpId="0" nodeType="clickEffect">
                                  <p:stCondLst>
                                    <p:cond delay="0"/>
                                  </p:stCondLst>
                                  <p:childTnLst>
                                    <p:set>
                                      <p:cBhvr>
                                        <p:cTn id="53" dur="1" fill="hold">
                                          <p:stCondLst>
                                            <p:cond delay="0"/>
                                          </p:stCondLst>
                                        </p:cTn>
                                        <p:tgtEl>
                                          <p:spTgt spid="8"/>
                                        </p:tgtEl>
                                        <p:attrNameLst>
                                          <p:attrName>style.visibility</p:attrName>
                                        </p:attrNameLst>
                                      </p:cBhvr>
                                      <p:to>
                                        <p:strVal val="visible"/>
                                      </p:to>
                                    </p:set>
                                    <p:animEffect transition="in" filter="wipe(left)">
                                      <p:cBhvr>
                                        <p:cTn id="5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8" grpId="0"/>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AF12876-D394-44DD-ACFF-DA53207EA100}"/>
              </a:ext>
            </a:extLst>
          </p:cNvPr>
          <p:cNvSpPr/>
          <p:nvPr/>
        </p:nvSpPr>
        <p:spPr>
          <a:xfrm>
            <a:off x="1036637" y="2045494"/>
            <a:ext cx="10668000" cy="3139321"/>
          </a:xfrm>
          <a:prstGeom prst="rect">
            <a:avLst/>
          </a:prstGeom>
        </p:spPr>
        <p:txBody>
          <a:bodyPr wrap="square">
            <a:spAutoFit/>
          </a:bodyPr>
          <a:lstStyle/>
          <a:p>
            <a:pPr lvl="0">
              <a:defRPr/>
            </a:pPr>
            <a:r>
              <a:rPr lang="en-GB" sz="6600" dirty="0">
                <a:solidFill>
                  <a:srgbClr val="3C3C3C"/>
                </a:solidFill>
              </a:rPr>
              <a:t>Understanding and Working  with Azure Kubernetes Service</a:t>
            </a:r>
            <a:endParaRPr kumimoji="0" lang="en-GB" sz="6600" b="0" i="0" u="none" strike="noStrike" kern="1200" cap="none" spc="0" normalizeH="0" baseline="0" noProof="0" dirty="0">
              <a:ln>
                <a:noFill/>
              </a:ln>
              <a:solidFill>
                <a:srgbClr val="3C3C3C"/>
              </a:solidFill>
              <a:effectLst/>
              <a:uLnTx/>
              <a:uFillTx/>
              <a:latin typeface="Segoe UI"/>
              <a:ea typeface="+mn-ea"/>
              <a:cs typeface="+mn-cs"/>
            </a:endParaRPr>
          </a:p>
        </p:txBody>
      </p:sp>
      <p:sp>
        <p:nvSpPr>
          <p:cNvPr id="8" name="Title 1">
            <a:extLst>
              <a:ext uri="{FF2B5EF4-FFF2-40B4-BE49-F238E27FC236}">
                <a16:creationId xmlns:a16="http://schemas.microsoft.com/office/drawing/2014/main" id="{1C560F58-A449-4845-A6E0-B0F8F6772993}"/>
              </a:ext>
            </a:extLst>
          </p:cNvPr>
          <p:cNvSpPr>
            <a:spLocks noGrp="1"/>
          </p:cNvSpPr>
          <p:nvPr>
            <p:ph type="title"/>
          </p:nvPr>
        </p:nvSpPr>
        <p:spPr>
          <a:xfrm>
            <a:off x="274640" y="216694"/>
            <a:ext cx="11889564" cy="916534"/>
          </a:xfrm>
        </p:spPr>
        <p:txBody>
          <a:bodyPr/>
          <a:lstStyle/>
          <a:p>
            <a:r>
              <a:rPr lang="en-US" dirty="0"/>
              <a:t>Module 2: Lesson 9:</a:t>
            </a:r>
            <a:endParaRPr lang="en-US" dirty="0">
              <a:solidFill>
                <a:schemeClr val="accent2">
                  <a:alpha val="99000"/>
                </a:schemeClr>
              </a:solidFill>
            </a:endParaRPr>
          </a:p>
        </p:txBody>
      </p:sp>
    </p:spTree>
    <p:extLst>
      <p:ext uri="{BB962C8B-B14F-4D97-AF65-F5344CB8AC3E}">
        <p14:creationId xmlns:p14="http://schemas.microsoft.com/office/powerpoint/2010/main" val="2429144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9CB73BB-2AA6-458F-9B0A-E987A051A35E}"/>
              </a:ext>
            </a:extLst>
          </p:cNvPr>
          <p:cNvSpPr>
            <a:spLocks noGrp="1"/>
          </p:cNvSpPr>
          <p:nvPr>
            <p:ph type="title"/>
          </p:nvPr>
        </p:nvSpPr>
        <p:spPr/>
        <p:txBody>
          <a:bodyPr/>
          <a:lstStyle/>
          <a:p>
            <a:r>
              <a:rPr lang="en-US" sz="4594" dirty="0"/>
              <a:t>Lesson 9: Overview</a:t>
            </a:r>
          </a:p>
        </p:txBody>
      </p:sp>
      <p:sp>
        <p:nvSpPr>
          <p:cNvPr id="5" name="Text Placeholder 5">
            <a:extLst>
              <a:ext uri="{FF2B5EF4-FFF2-40B4-BE49-F238E27FC236}">
                <a16:creationId xmlns:a16="http://schemas.microsoft.com/office/drawing/2014/main" id="{7681AB3B-6AA6-494D-9089-90763CEF72B2}"/>
              </a:ext>
            </a:extLst>
          </p:cNvPr>
          <p:cNvSpPr txBox="1">
            <a:spLocks/>
          </p:cNvSpPr>
          <p:nvPr/>
        </p:nvSpPr>
        <p:spPr>
          <a:xfrm>
            <a:off x="3546039" y="1816894"/>
            <a:ext cx="8768197" cy="4876800"/>
          </a:xfrm>
          <a:prstGeom prst="rect">
            <a:avLst/>
          </a:prstGeom>
        </p:spPr>
        <p:txBody>
          <a:bodyPr/>
          <a:lstStyle>
            <a:lvl1pPr marL="232898" marR="0" indent="-232898"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3"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65795" marR="0" indent="-232898"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38" kern="1200" spc="0" baseline="0">
                <a:gradFill>
                  <a:gsLst>
                    <a:gs pos="1250">
                      <a:schemeClr val="tx1"/>
                    </a:gs>
                    <a:gs pos="100000">
                      <a:schemeClr val="tx1"/>
                    </a:gs>
                  </a:gsLst>
                  <a:lin ang="5400000" scaled="0"/>
                </a:gradFill>
                <a:latin typeface="+mn-lt"/>
                <a:ea typeface="+mn-ea"/>
                <a:cs typeface="+mn-cs"/>
              </a:defRPr>
            </a:lvl2pPr>
            <a:lvl3pPr marL="669581" marR="0" indent="-203785"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0" kern="1200" spc="0" baseline="0">
                <a:gradFill>
                  <a:gsLst>
                    <a:gs pos="1250">
                      <a:schemeClr val="tx1"/>
                    </a:gs>
                    <a:gs pos="100000">
                      <a:schemeClr val="tx1"/>
                    </a:gs>
                  </a:gsLst>
                  <a:lin ang="5400000" scaled="0"/>
                </a:gradFill>
                <a:latin typeface="+mn-lt"/>
                <a:ea typeface="+mn-ea"/>
                <a:cs typeface="+mn-cs"/>
              </a:defRPr>
            </a:lvl3pPr>
            <a:lvl4pPr marL="858811" marR="0" indent="-184377"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6" kern="1200" spc="0" baseline="0">
                <a:gradFill>
                  <a:gsLst>
                    <a:gs pos="1250">
                      <a:schemeClr val="tx1"/>
                    </a:gs>
                    <a:gs pos="100000">
                      <a:schemeClr val="tx1"/>
                    </a:gs>
                  </a:gsLst>
                  <a:lin ang="5400000" scaled="0"/>
                </a:gradFill>
                <a:latin typeface="+mn-lt"/>
                <a:ea typeface="+mn-ea"/>
                <a:cs typeface="+mn-cs"/>
              </a:defRPr>
            </a:lvl4pPr>
            <a:lvl5pPr marL="1043188" marR="0" indent="-171439"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6" kern="1200" spc="0" baseline="0">
                <a:gradFill>
                  <a:gsLst>
                    <a:gs pos="1250">
                      <a:schemeClr val="tx1"/>
                    </a:gs>
                    <a:gs pos="100000">
                      <a:schemeClr val="tx1"/>
                    </a:gs>
                  </a:gsLst>
                  <a:lin ang="5400000" scaled="0"/>
                </a:gradFill>
                <a:latin typeface="+mn-lt"/>
                <a:ea typeface="+mn-ea"/>
                <a:cs typeface="+mn-cs"/>
              </a:defRPr>
            </a:lvl5pPr>
            <a:lvl6pPr marL="2613263"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6pPr>
            <a:lvl7pPr marL="3088403"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7pPr>
            <a:lvl8pPr marL="3563541"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8pPr>
            <a:lvl9pPr marL="4038681"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9pPr>
          </a:lstStyle>
          <a:p>
            <a:pPr defTabSz="949071">
              <a:buBlip>
                <a:blip r:embed="rId3"/>
              </a:buBlip>
              <a:defRPr/>
            </a:pPr>
            <a:r>
              <a:rPr lang="en-GB" sz="2038" dirty="0">
                <a:gradFill>
                  <a:gsLst>
                    <a:gs pos="1250">
                      <a:srgbClr val="000000"/>
                    </a:gs>
                    <a:gs pos="100000">
                      <a:srgbClr val="000000"/>
                    </a:gs>
                  </a:gsLst>
                  <a:lin ang="5400000" scaled="0"/>
                </a:gradFill>
                <a:latin typeface="Segoe UI Light"/>
              </a:rPr>
              <a:t>Azure Kubernetes Service (AKS) </a:t>
            </a:r>
          </a:p>
          <a:p>
            <a:pPr defTabSz="949071">
              <a:buBlip>
                <a:blip r:embed="rId3"/>
              </a:buBlip>
              <a:defRPr/>
            </a:pPr>
            <a:r>
              <a:rPr lang="en-GB" sz="2038" dirty="0">
                <a:gradFill>
                  <a:gsLst>
                    <a:gs pos="1250">
                      <a:srgbClr val="000000"/>
                    </a:gs>
                    <a:gs pos="100000">
                      <a:srgbClr val="000000"/>
                    </a:gs>
                  </a:gsLst>
                  <a:lin ang="5400000" scaled="0"/>
                </a:gradFill>
                <a:latin typeface="Segoe UI Light"/>
              </a:rPr>
              <a:t>Azure Kubernetes Service (AKS) Commands</a:t>
            </a:r>
          </a:p>
          <a:p>
            <a:pPr defTabSz="949071">
              <a:buBlip>
                <a:blip r:embed="rId3"/>
              </a:buBlip>
              <a:defRPr/>
            </a:pPr>
            <a:r>
              <a:rPr lang="en-GB" sz="2038" dirty="0">
                <a:gradFill>
                  <a:gsLst>
                    <a:gs pos="1250">
                      <a:srgbClr val="000000"/>
                    </a:gs>
                    <a:gs pos="100000">
                      <a:srgbClr val="000000"/>
                    </a:gs>
                  </a:gsLst>
                  <a:lin ang="5400000" scaled="0"/>
                </a:gradFill>
                <a:latin typeface="Segoe UI Light"/>
              </a:rPr>
              <a:t>Demo: Creating and Exploring Azure Kubernetes Service </a:t>
            </a:r>
          </a:p>
          <a:p>
            <a:pPr defTabSz="949071">
              <a:buBlip>
                <a:blip r:embed="rId3"/>
              </a:buBlip>
              <a:defRPr/>
            </a:pPr>
            <a:r>
              <a:rPr lang="en-GB" sz="2038" dirty="0">
                <a:gradFill>
                  <a:gsLst>
                    <a:gs pos="1250">
                      <a:srgbClr val="000000"/>
                    </a:gs>
                    <a:gs pos="100000">
                      <a:srgbClr val="000000"/>
                    </a:gs>
                  </a:gsLst>
                  <a:lin ang="5400000" scaled="0"/>
                </a:gradFill>
                <a:latin typeface="Segoe UI Light"/>
              </a:rPr>
              <a:t>Demo: Deploying Azure Kubernetes Service from Azure DevOps</a:t>
            </a:r>
          </a:p>
          <a:p>
            <a:pPr defTabSz="949071">
              <a:buBlip>
                <a:blip r:embed="rId3"/>
              </a:buBlip>
              <a:defRPr/>
            </a:pPr>
            <a:r>
              <a:rPr lang="en-US" sz="2038" dirty="0">
                <a:gradFill>
                  <a:gsLst>
                    <a:gs pos="1250">
                      <a:srgbClr val="000000"/>
                    </a:gs>
                    <a:gs pos="100000">
                      <a:srgbClr val="000000"/>
                    </a:gs>
                  </a:gsLst>
                  <a:lin ang="5400000" scaled="0"/>
                </a:gradFill>
                <a:latin typeface="Segoe UI Light"/>
              </a:rPr>
              <a:t>Prepare for The Exam(Q/A)</a:t>
            </a:r>
          </a:p>
        </p:txBody>
      </p:sp>
      <p:cxnSp>
        <p:nvCxnSpPr>
          <p:cNvPr id="16" name="Straight Connector 15"/>
          <p:cNvCxnSpPr/>
          <p:nvPr/>
        </p:nvCxnSpPr>
        <p:spPr>
          <a:xfrm>
            <a:off x="2941637" y="1528030"/>
            <a:ext cx="0" cy="4732489"/>
          </a:xfrm>
          <a:prstGeom prst="line">
            <a:avLst/>
          </a:prstGeom>
          <a:ln w="50800">
            <a:solidFill>
              <a:srgbClr val="74B23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3159840" y="1274338"/>
            <a:ext cx="3479591" cy="507383"/>
          </a:xfrm>
          <a:prstGeom prst="rect">
            <a:avLst/>
          </a:prstGeom>
        </p:spPr>
        <p:txBody>
          <a:bodyPr wrap="square">
            <a:spAutoFit/>
          </a:bodyPr>
          <a:lstStyle/>
          <a:p>
            <a:pPr defTabSz="949071">
              <a:spcBef>
                <a:spcPct val="20000"/>
              </a:spcBef>
              <a:buSzPct val="90000"/>
              <a:defRPr/>
            </a:pPr>
            <a:r>
              <a:rPr lang="en-GB" sz="2697" dirty="0">
                <a:solidFill>
                  <a:srgbClr val="3C3C3C"/>
                </a:solidFill>
                <a:latin typeface="Segoe UI Semilight" panose="020B0402040204020203" pitchFamily="34" charset="0"/>
                <a:cs typeface="Segoe UI Semilight" panose="020B0402040204020203" pitchFamily="34" charset="0"/>
              </a:rPr>
              <a:t>This lesson will cover</a:t>
            </a:r>
          </a:p>
        </p:txBody>
      </p:sp>
      <p:pic>
        <p:nvPicPr>
          <p:cNvPr id="3" name="Graphic 2">
            <a:extLst>
              <a:ext uri="{FF2B5EF4-FFF2-40B4-BE49-F238E27FC236}">
                <a16:creationId xmlns:a16="http://schemas.microsoft.com/office/drawing/2014/main" id="{57BEBBDA-FA3B-40AA-8BD8-6D434A000150}"/>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122237" y="2171877"/>
            <a:ext cx="3035256" cy="3035256"/>
          </a:xfrm>
          <a:prstGeom prst="rect">
            <a:avLst/>
          </a:prstGeom>
        </p:spPr>
      </p:pic>
    </p:spTree>
    <p:extLst>
      <p:ext uri="{BB962C8B-B14F-4D97-AF65-F5344CB8AC3E}">
        <p14:creationId xmlns:p14="http://schemas.microsoft.com/office/powerpoint/2010/main" val="838422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up)">
                                      <p:cBhvr>
                                        <p:cTn id="7" dur="500"/>
                                        <p:tgtEl>
                                          <p:spTgt spid="16"/>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wipe(left)">
                                      <p:cBhvr>
                                        <p:cTn id="11" dur="500"/>
                                        <p:tgtEl>
                                          <p:spTgt spid="17"/>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5">
                                            <p:txEl>
                                              <p:pRg st="0" end="0"/>
                                            </p:txEl>
                                          </p:spTgt>
                                        </p:tgtEl>
                                        <p:attrNameLst>
                                          <p:attrName>style.visibility</p:attrName>
                                        </p:attrNameLst>
                                      </p:cBhvr>
                                      <p:to>
                                        <p:strVal val="visible"/>
                                      </p:to>
                                    </p:set>
                                    <p:animEffect transition="in" filter="wipe(left)">
                                      <p:cBhvr>
                                        <p:cTn id="16" dur="500"/>
                                        <p:tgtEl>
                                          <p:spTgt spid="5">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5">
                                            <p:txEl>
                                              <p:pRg st="1" end="1"/>
                                            </p:txEl>
                                          </p:spTgt>
                                        </p:tgtEl>
                                        <p:attrNameLst>
                                          <p:attrName>style.visibility</p:attrName>
                                        </p:attrNameLst>
                                      </p:cBhvr>
                                      <p:to>
                                        <p:strVal val="visible"/>
                                      </p:to>
                                    </p:set>
                                    <p:animEffect transition="in" filter="wipe(left)">
                                      <p:cBhvr>
                                        <p:cTn id="21" dur="500"/>
                                        <p:tgtEl>
                                          <p:spTgt spid="5">
                                            <p:txEl>
                                              <p:pRg st="1" end="1"/>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5">
                                            <p:txEl>
                                              <p:pRg st="2" end="2"/>
                                            </p:txEl>
                                          </p:spTgt>
                                        </p:tgtEl>
                                        <p:attrNameLst>
                                          <p:attrName>style.visibility</p:attrName>
                                        </p:attrNameLst>
                                      </p:cBhvr>
                                      <p:to>
                                        <p:strVal val="visible"/>
                                      </p:to>
                                    </p:set>
                                    <p:animEffect transition="in" filter="wipe(left)">
                                      <p:cBhvr>
                                        <p:cTn id="26" dur="500"/>
                                        <p:tgtEl>
                                          <p:spTgt spid="5">
                                            <p:txEl>
                                              <p:pRg st="2" end="2"/>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5">
                                            <p:txEl>
                                              <p:pRg st="3" end="3"/>
                                            </p:txEl>
                                          </p:spTgt>
                                        </p:tgtEl>
                                        <p:attrNameLst>
                                          <p:attrName>style.visibility</p:attrName>
                                        </p:attrNameLst>
                                      </p:cBhvr>
                                      <p:to>
                                        <p:strVal val="visible"/>
                                      </p:to>
                                    </p:set>
                                    <p:animEffect transition="in" filter="wipe(left)">
                                      <p:cBhvr>
                                        <p:cTn id="31" dur="500"/>
                                        <p:tgtEl>
                                          <p:spTgt spid="5">
                                            <p:txEl>
                                              <p:pRg st="3" end="3"/>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nodeType="clickEffect">
                                  <p:stCondLst>
                                    <p:cond delay="0"/>
                                  </p:stCondLst>
                                  <p:childTnLst>
                                    <p:set>
                                      <p:cBhvr>
                                        <p:cTn id="35" dur="1" fill="hold">
                                          <p:stCondLst>
                                            <p:cond delay="0"/>
                                          </p:stCondLst>
                                        </p:cTn>
                                        <p:tgtEl>
                                          <p:spTgt spid="5">
                                            <p:txEl>
                                              <p:pRg st="4" end="4"/>
                                            </p:txEl>
                                          </p:spTgt>
                                        </p:tgtEl>
                                        <p:attrNameLst>
                                          <p:attrName>style.visibility</p:attrName>
                                        </p:attrNameLst>
                                      </p:cBhvr>
                                      <p:to>
                                        <p:strVal val="visible"/>
                                      </p:to>
                                    </p:set>
                                    <p:animEffect transition="in" filter="wipe(left)">
                                      <p:cBhvr>
                                        <p:cTn id="36" dur="5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4">
            <a:extLst>
              <a:ext uri="{FF2B5EF4-FFF2-40B4-BE49-F238E27FC236}">
                <a16:creationId xmlns:a16="http://schemas.microsoft.com/office/drawing/2014/main" id="{3F2CED08-3BD5-40E1-82CB-3CC3B3160CC7}"/>
              </a:ext>
            </a:extLst>
          </p:cNvPr>
          <p:cNvSpPr txBox="1">
            <a:spLocks/>
          </p:cNvSpPr>
          <p:nvPr/>
        </p:nvSpPr>
        <p:spPr>
          <a:xfrm>
            <a:off x="427037" y="141278"/>
            <a:ext cx="10259207" cy="738664"/>
          </a:xfrm>
          <a:prstGeom prst="rect">
            <a:avLst/>
          </a:prstGeom>
        </p:spPr>
        <p:txBody>
          <a:bodyPr vert="horz" wrap="square" lIns="0" tIns="0" rIns="0" bIns="0" rtlCol="0" anchor="t">
            <a:spAutoFit/>
          </a:bodyPr>
          <a:lstStyle>
            <a:lvl1pPr algn="l" defTabSz="950278" rtl="0" eaLnBrk="1" latinLnBrk="0" hangingPunct="1">
              <a:lnSpc>
                <a:spcPct val="100000"/>
              </a:lnSpc>
              <a:spcBef>
                <a:spcPct val="0"/>
              </a:spcBef>
              <a:buNone/>
              <a:defRPr lang="en-US" sz="3668" b="0" kern="1200" cap="none" spc="-51" baseline="0" dirty="0" smtClean="0">
                <a:ln w="3175">
                  <a:noFill/>
                </a:ln>
                <a:solidFill>
                  <a:schemeClr val="tx1"/>
                </a:solidFill>
                <a:effectLst/>
                <a:latin typeface="+mj-lt"/>
                <a:ea typeface="+mn-ea"/>
                <a:cs typeface="Segoe UI" pitchFamily="34" charset="0"/>
              </a:defRPr>
            </a:lvl1pPr>
          </a:lstStyle>
          <a:p>
            <a:pPr lvl="0">
              <a:defRPr/>
            </a:pPr>
            <a:r>
              <a:rPr lang="en-GB" sz="4800" spc="-102" dirty="0">
                <a:solidFill>
                  <a:srgbClr val="FFFFFF"/>
                </a:solidFill>
                <a:latin typeface="Segoe UI Light"/>
              </a:rPr>
              <a:t>Azure Kubernetes Service (AKS) </a:t>
            </a:r>
            <a:endParaRPr kumimoji="0" lang="en-GB" sz="4800" b="0" i="0" u="none" strike="noStrike" kern="1200" cap="none" spc="-102" normalizeH="0" baseline="0" noProof="0" dirty="0">
              <a:ln w="3175">
                <a:noFill/>
              </a:ln>
              <a:solidFill>
                <a:srgbClr val="FFFFFF"/>
              </a:solidFill>
              <a:effectLst/>
              <a:uLnTx/>
              <a:uFillTx/>
              <a:latin typeface="Segoe UI Light"/>
              <a:ea typeface="+mn-ea"/>
              <a:cs typeface="Segoe UI" pitchFamily="34" charset="0"/>
            </a:endParaRPr>
          </a:p>
        </p:txBody>
      </p:sp>
      <p:sp>
        <p:nvSpPr>
          <p:cNvPr id="9" name="Text Placeholder 5">
            <a:extLst>
              <a:ext uri="{FF2B5EF4-FFF2-40B4-BE49-F238E27FC236}">
                <a16:creationId xmlns:a16="http://schemas.microsoft.com/office/drawing/2014/main" id="{3EB8879E-0A3B-4FEE-820A-59EA4CAD8C7C}"/>
              </a:ext>
            </a:extLst>
          </p:cNvPr>
          <p:cNvSpPr txBox="1">
            <a:spLocks/>
          </p:cNvSpPr>
          <p:nvPr/>
        </p:nvSpPr>
        <p:spPr>
          <a:xfrm>
            <a:off x="3398837" y="1435894"/>
            <a:ext cx="9385569" cy="3509550"/>
          </a:xfrm>
          <a:prstGeom prst="rect">
            <a:avLst/>
          </a:prstGeom>
        </p:spPr>
        <p:txBody>
          <a:bodyPr/>
          <a:lstStyle>
            <a:lvl1pPr marL="232898" marR="0" indent="-232898"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3"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65795" marR="0" indent="-232898"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38" kern="1200" spc="0" baseline="0">
                <a:gradFill>
                  <a:gsLst>
                    <a:gs pos="1250">
                      <a:schemeClr val="tx1"/>
                    </a:gs>
                    <a:gs pos="100000">
                      <a:schemeClr val="tx1"/>
                    </a:gs>
                  </a:gsLst>
                  <a:lin ang="5400000" scaled="0"/>
                </a:gradFill>
                <a:latin typeface="+mn-lt"/>
                <a:ea typeface="+mn-ea"/>
                <a:cs typeface="+mn-cs"/>
              </a:defRPr>
            </a:lvl2pPr>
            <a:lvl3pPr marL="669581" marR="0" indent="-203785"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0" kern="1200" spc="0" baseline="0">
                <a:gradFill>
                  <a:gsLst>
                    <a:gs pos="1250">
                      <a:schemeClr val="tx1"/>
                    </a:gs>
                    <a:gs pos="100000">
                      <a:schemeClr val="tx1"/>
                    </a:gs>
                  </a:gsLst>
                  <a:lin ang="5400000" scaled="0"/>
                </a:gradFill>
                <a:latin typeface="+mn-lt"/>
                <a:ea typeface="+mn-ea"/>
                <a:cs typeface="+mn-cs"/>
              </a:defRPr>
            </a:lvl3pPr>
            <a:lvl4pPr marL="858811" marR="0" indent="-184377"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6" kern="1200" spc="0" baseline="0">
                <a:gradFill>
                  <a:gsLst>
                    <a:gs pos="1250">
                      <a:schemeClr val="tx1"/>
                    </a:gs>
                    <a:gs pos="100000">
                      <a:schemeClr val="tx1"/>
                    </a:gs>
                  </a:gsLst>
                  <a:lin ang="5400000" scaled="0"/>
                </a:gradFill>
                <a:latin typeface="+mn-lt"/>
                <a:ea typeface="+mn-ea"/>
                <a:cs typeface="+mn-cs"/>
              </a:defRPr>
            </a:lvl4pPr>
            <a:lvl5pPr marL="1043188" marR="0" indent="-171439"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6" kern="1200" spc="0" baseline="0">
                <a:gradFill>
                  <a:gsLst>
                    <a:gs pos="1250">
                      <a:schemeClr val="tx1"/>
                    </a:gs>
                    <a:gs pos="100000">
                      <a:schemeClr val="tx1"/>
                    </a:gs>
                  </a:gsLst>
                  <a:lin ang="5400000" scaled="0"/>
                </a:gradFill>
                <a:latin typeface="+mn-lt"/>
                <a:ea typeface="+mn-ea"/>
                <a:cs typeface="+mn-cs"/>
              </a:defRPr>
            </a:lvl5pPr>
            <a:lvl6pPr marL="2613263"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6pPr>
            <a:lvl7pPr marL="3088403"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7pPr>
            <a:lvl8pPr marL="3563541"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8pPr>
            <a:lvl9pPr marL="4038681"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9pPr>
          </a:lstStyle>
          <a:p>
            <a:pPr marL="0" lvl="0" indent="0">
              <a:lnSpc>
                <a:spcPct val="150000"/>
              </a:lnSpc>
              <a:buNone/>
            </a:pPr>
            <a:r>
              <a:rPr lang="en-GB" dirty="0">
                <a:gradFill>
                  <a:gsLst>
                    <a:gs pos="1250">
                      <a:srgbClr val="000000"/>
                    </a:gs>
                    <a:gs pos="100000">
                      <a:srgbClr val="000000"/>
                    </a:gs>
                  </a:gsLst>
                  <a:lin ang="5400000" scaled="0"/>
                </a:gradFill>
              </a:rPr>
              <a:t>Manage clusters of VMs that run containerized services</a:t>
            </a:r>
          </a:p>
          <a:p>
            <a:pPr marL="0" marR="0" lvl="0" indent="0" algn="l" defTabSz="950278" rtl="0" eaLnBrk="1" fontAlgn="auto" latinLnBrk="0" hangingPunct="1">
              <a:lnSpc>
                <a:spcPct val="150000"/>
              </a:lnSpc>
              <a:spcBef>
                <a:spcPct val="20000"/>
              </a:spcBef>
              <a:spcAft>
                <a:spcPts val="0"/>
              </a:spcAft>
              <a:buClrTx/>
              <a:buSzPct val="90000"/>
              <a:buFont typeface="Wingdings" panose="05000000000000000000" pitchFamily="2" charset="2"/>
              <a:buNone/>
              <a:tabLst/>
              <a:defRPr/>
            </a:pPr>
            <a:r>
              <a:rPr kumimoji="0" lang="en-GB" sz="2853"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Fully managed Kubernetes service</a:t>
            </a:r>
          </a:p>
          <a:p>
            <a:pPr marL="0" marR="0" lvl="0" indent="0" algn="l" defTabSz="950278" rtl="0" eaLnBrk="1" fontAlgn="auto" latinLnBrk="0" hangingPunct="1">
              <a:lnSpc>
                <a:spcPct val="150000"/>
              </a:lnSpc>
              <a:spcBef>
                <a:spcPct val="20000"/>
              </a:spcBef>
              <a:spcAft>
                <a:spcPts val="0"/>
              </a:spcAft>
              <a:buClrTx/>
              <a:buSzPct val="90000"/>
              <a:buFont typeface="Wingdings" panose="05000000000000000000" pitchFamily="2" charset="2"/>
              <a:buNone/>
              <a:tabLst/>
              <a:defRPr/>
            </a:pPr>
            <a:r>
              <a:rPr kumimoji="0" lang="en-GB" sz="2853"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Elastic provisioning</a:t>
            </a:r>
          </a:p>
          <a:p>
            <a:pPr marL="0" marR="0" lvl="0" indent="0" algn="l" defTabSz="950278" rtl="0" eaLnBrk="1" fontAlgn="auto" latinLnBrk="0" hangingPunct="1">
              <a:lnSpc>
                <a:spcPct val="150000"/>
              </a:lnSpc>
              <a:spcBef>
                <a:spcPct val="20000"/>
              </a:spcBef>
              <a:spcAft>
                <a:spcPts val="0"/>
              </a:spcAft>
              <a:buClrTx/>
              <a:buSzPct val="90000"/>
              <a:buFont typeface="Wingdings" panose="05000000000000000000" pitchFamily="2" charset="2"/>
              <a:buNone/>
              <a:tabLst/>
              <a:defRPr/>
            </a:pPr>
            <a:r>
              <a:rPr kumimoji="0" lang="en-GB" sz="2853"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Fast end-to-end development </a:t>
            </a:r>
          </a:p>
          <a:p>
            <a:pPr marL="0" marR="0" lvl="0" indent="0" algn="l" defTabSz="950278" rtl="0" eaLnBrk="1" fontAlgn="auto" latinLnBrk="0" hangingPunct="1">
              <a:lnSpc>
                <a:spcPct val="150000"/>
              </a:lnSpc>
              <a:spcBef>
                <a:spcPct val="20000"/>
              </a:spcBef>
              <a:spcAft>
                <a:spcPts val="0"/>
              </a:spcAft>
              <a:buClrTx/>
              <a:buSzPct val="90000"/>
              <a:buFont typeface="Wingdings" panose="05000000000000000000" pitchFamily="2" charset="2"/>
              <a:buNone/>
              <a:tabLst/>
              <a:defRPr/>
            </a:pPr>
            <a:r>
              <a:rPr kumimoji="0" lang="en-GB" sz="2853"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Identity and access management with AD</a:t>
            </a:r>
          </a:p>
          <a:p>
            <a:pPr marL="0" marR="0" lvl="0" indent="0" algn="l" defTabSz="950278" rtl="0" eaLnBrk="1" fontAlgn="auto" latinLnBrk="0" hangingPunct="1">
              <a:lnSpc>
                <a:spcPct val="150000"/>
              </a:lnSpc>
              <a:spcBef>
                <a:spcPct val="20000"/>
              </a:spcBef>
              <a:spcAft>
                <a:spcPts val="0"/>
              </a:spcAft>
              <a:buClrTx/>
              <a:buSzPct val="90000"/>
              <a:buFont typeface="Wingdings" panose="05000000000000000000" pitchFamily="2" charset="2"/>
              <a:buNone/>
              <a:tabLst/>
              <a:defRPr/>
            </a:pPr>
            <a:r>
              <a:rPr kumimoji="0" lang="en-GB" sz="2853"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Orchestration across 29 regions, Azure stack, IoT</a:t>
            </a:r>
          </a:p>
        </p:txBody>
      </p:sp>
      <p:pic>
        <p:nvPicPr>
          <p:cNvPr id="11" name="Content Placeholder 8">
            <a:extLst>
              <a:ext uri="{FF2B5EF4-FFF2-40B4-BE49-F238E27FC236}">
                <a16:creationId xmlns:a16="http://schemas.microsoft.com/office/drawing/2014/main" id="{4A89964D-A35C-4CC9-9BFF-8864DCBE0EEC}"/>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404590" y="2233400"/>
            <a:ext cx="2059890" cy="2059890"/>
          </a:xfrm>
          <a:prstGeom prst="rect">
            <a:avLst/>
          </a:prstGeom>
        </p:spPr>
      </p:pic>
      <p:sp>
        <p:nvSpPr>
          <p:cNvPr id="4" name="Rectangle 3">
            <a:extLst>
              <a:ext uri="{FF2B5EF4-FFF2-40B4-BE49-F238E27FC236}">
                <a16:creationId xmlns:a16="http://schemas.microsoft.com/office/drawing/2014/main" id="{BC4211A4-E43B-4FD1-A7A6-5C454B851C22}"/>
              </a:ext>
            </a:extLst>
          </p:cNvPr>
          <p:cNvSpPr/>
          <p:nvPr/>
        </p:nvSpPr>
        <p:spPr bwMode="auto">
          <a:xfrm>
            <a:off x="3017837" y="1512094"/>
            <a:ext cx="152400" cy="4343400"/>
          </a:xfrm>
          <a:prstGeom prst="rect">
            <a:avLst/>
          </a:prstGeom>
          <a:solidFill>
            <a:srgbClr val="74B23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559869493"/>
      </p:ext>
    </p:extLst>
  </p:cSld>
  <p:clrMapOvr>
    <a:masterClrMapping/>
  </p:clrMapOvr>
  <p:transition>
    <p:fade/>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9CB73BB-2AA6-458F-9B0A-E987A051A35E}"/>
              </a:ext>
            </a:extLst>
          </p:cNvPr>
          <p:cNvSpPr>
            <a:spLocks noGrp="1"/>
          </p:cNvSpPr>
          <p:nvPr>
            <p:ph type="title"/>
          </p:nvPr>
        </p:nvSpPr>
        <p:spPr>
          <a:xfrm>
            <a:off x="273455" y="216694"/>
            <a:ext cx="11889564" cy="916534"/>
          </a:xfrm>
        </p:spPr>
        <p:txBody>
          <a:bodyPr/>
          <a:lstStyle/>
          <a:p>
            <a:r>
              <a:rPr lang="en-US" sz="4600" dirty="0"/>
              <a:t>Azure Kubernetes Service (AKS)</a:t>
            </a:r>
          </a:p>
        </p:txBody>
      </p:sp>
      <p:grpSp>
        <p:nvGrpSpPr>
          <p:cNvPr id="4" name="Group 3">
            <a:extLst>
              <a:ext uri="{FF2B5EF4-FFF2-40B4-BE49-F238E27FC236}">
                <a16:creationId xmlns:a16="http://schemas.microsoft.com/office/drawing/2014/main" id="{C62DBA1B-7A9A-454F-BDF3-2887906928B0}"/>
              </a:ext>
            </a:extLst>
          </p:cNvPr>
          <p:cNvGrpSpPr/>
          <p:nvPr/>
        </p:nvGrpSpPr>
        <p:grpSpPr>
          <a:xfrm>
            <a:off x="1312487" y="3308210"/>
            <a:ext cx="9811501" cy="849463"/>
            <a:chOff x="1312487" y="3114934"/>
            <a:chExt cx="9811501" cy="849463"/>
          </a:xfrm>
        </p:grpSpPr>
        <p:sp>
          <p:nvSpPr>
            <p:cNvPr id="5" name="TextBox 4">
              <a:extLst>
                <a:ext uri="{FF2B5EF4-FFF2-40B4-BE49-F238E27FC236}">
                  <a16:creationId xmlns:a16="http://schemas.microsoft.com/office/drawing/2014/main" id="{F29AAA79-457B-4D7E-8B67-25DC0C8C1EEF}"/>
                </a:ext>
              </a:extLst>
            </p:cNvPr>
            <p:cNvSpPr txBox="1"/>
            <p:nvPr/>
          </p:nvSpPr>
          <p:spPr>
            <a:xfrm>
              <a:off x="1312487" y="3114934"/>
              <a:ext cx="1655536" cy="572464"/>
            </a:xfrm>
            <a:prstGeom prst="rect">
              <a:avLst/>
            </a:prstGeom>
            <a:noFill/>
          </p:spPr>
          <p:txBody>
            <a:bodyPr wrap="square" lIns="146304" tIns="146304" rIns="146304" bIns="146304" rtlCol="0">
              <a:spAutoFit/>
            </a:bodyPr>
            <a:lstStyle/>
            <a:p>
              <a:pPr marL="0" marR="0" lvl="0" indent="0" algn="ctr" defTabSz="914367" rtl="0" eaLnBrk="1" fontAlgn="auto" latinLnBrk="0" hangingPunct="1">
                <a:lnSpc>
                  <a:spcPct val="100000"/>
                </a:lnSpc>
                <a:spcBef>
                  <a:spcPts val="0"/>
                </a:spcBef>
                <a:spcAft>
                  <a:spcPts val="2400"/>
                </a:spcAft>
                <a:buClrTx/>
                <a:buSzTx/>
                <a:buFontTx/>
                <a:buNone/>
                <a:tabLst/>
                <a:defRPr/>
              </a:pPr>
              <a:r>
                <a:rPr kumimoji="0" lang="en-US" sz="1765"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Scheduling</a:t>
              </a:r>
            </a:p>
          </p:txBody>
        </p:sp>
        <p:sp>
          <p:nvSpPr>
            <p:cNvPr id="7" name="TextBox 6">
              <a:extLst>
                <a:ext uri="{FF2B5EF4-FFF2-40B4-BE49-F238E27FC236}">
                  <a16:creationId xmlns:a16="http://schemas.microsoft.com/office/drawing/2014/main" id="{DDD299AA-993E-4EF0-B438-46736196DC8D}"/>
                </a:ext>
              </a:extLst>
            </p:cNvPr>
            <p:cNvSpPr txBox="1"/>
            <p:nvPr/>
          </p:nvSpPr>
          <p:spPr>
            <a:xfrm>
              <a:off x="3831369" y="3114934"/>
              <a:ext cx="2055082" cy="849463"/>
            </a:xfrm>
            <a:prstGeom prst="rect">
              <a:avLst/>
            </a:prstGeom>
            <a:noFill/>
          </p:spPr>
          <p:txBody>
            <a:bodyPr wrap="square" lIns="146304" tIns="146304" rIns="146304" bIns="146304" rtlCol="0">
              <a:spAutoFit/>
            </a:bodyPr>
            <a:lstStyle/>
            <a:p>
              <a:pPr marL="0" marR="0" lvl="0" indent="0" algn="ctr" defTabSz="914367" rtl="0" eaLnBrk="1" fontAlgn="auto" latinLnBrk="0" hangingPunct="1">
                <a:lnSpc>
                  <a:spcPct val="100000"/>
                </a:lnSpc>
                <a:spcBef>
                  <a:spcPts val="0"/>
                </a:spcBef>
                <a:spcAft>
                  <a:spcPts val="2400"/>
                </a:spcAft>
                <a:buClrTx/>
                <a:buSzTx/>
                <a:buFontTx/>
                <a:buNone/>
                <a:tabLst/>
                <a:defRPr/>
              </a:pPr>
              <a:r>
                <a:rPr kumimoji="0" lang="en-US" sz="1765"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Affinity/anti-affinity</a:t>
              </a:r>
            </a:p>
          </p:txBody>
        </p:sp>
        <p:sp>
          <p:nvSpPr>
            <p:cNvPr id="8" name="TextBox 7">
              <a:extLst>
                <a:ext uri="{FF2B5EF4-FFF2-40B4-BE49-F238E27FC236}">
                  <a16:creationId xmlns:a16="http://schemas.microsoft.com/office/drawing/2014/main" id="{4C5E23CC-FCBB-416C-A13A-47F05FAAB30E}"/>
                </a:ext>
              </a:extLst>
            </p:cNvPr>
            <p:cNvSpPr txBox="1"/>
            <p:nvPr/>
          </p:nvSpPr>
          <p:spPr>
            <a:xfrm>
              <a:off x="6749797" y="3114934"/>
              <a:ext cx="1655536" cy="849463"/>
            </a:xfrm>
            <a:prstGeom prst="rect">
              <a:avLst/>
            </a:prstGeom>
            <a:noFill/>
          </p:spPr>
          <p:txBody>
            <a:bodyPr wrap="square" lIns="146304" tIns="146304" rIns="146304" bIns="146304" rtlCol="0">
              <a:spAutoFit/>
            </a:bodyPr>
            <a:lstStyle/>
            <a:p>
              <a:pPr marL="0" marR="0" lvl="0" indent="0" algn="ctr" defTabSz="914367" rtl="0" eaLnBrk="1" fontAlgn="auto" latinLnBrk="0" hangingPunct="1">
                <a:lnSpc>
                  <a:spcPct val="100000"/>
                </a:lnSpc>
                <a:spcBef>
                  <a:spcPts val="0"/>
                </a:spcBef>
                <a:spcAft>
                  <a:spcPts val="2400"/>
                </a:spcAft>
                <a:buClrTx/>
                <a:buSzTx/>
                <a:buFontTx/>
                <a:buNone/>
                <a:tabLst/>
                <a:defRPr/>
              </a:pPr>
              <a:r>
                <a:rPr kumimoji="0" lang="en-US" sz="1765"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Health monitoring</a:t>
              </a:r>
            </a:p>
          </p:txBody>
        </p:sp>
        <p:sp>
          <p:nvSpPr>
            <p:cNvPr id="9" name="TextBox 8">
              <a:extLst>
                <a:ext uri="{FF2B5EF4-FFF2-40B4-BE49-F238E27FC236}">
                  <a16:creationId xmlns:a16="http://schemas.microsoft.com/office/drawing/2014/main" id="{F4E1CC53-5165-412D-A3EE-1BCDC7ACEF98}"/>
                </a:ext>
              </a:extLst>
            </p:cNvPr>
            <p:cNvSpPr txBox="1"/>
            <p:nvPr/>
          </p:nvSpPr>
          <p:spPr>
            <a:xfrm>
              <a:off x="9468452" y="3114934"/>
              <a:ext cx="1655536" cy="572464"/>
            </a:xfrm>
            <a:prstGeom prst="rect">
              <a:avLst/>
            </a:prstGeom>
            <a:noFill/>
          </p:spPr>
          <p:txBody>
            <a:bodyPr wrap="square" lIns="146304" tIns="146304" rIns="146304" bIns="146304" rtlCol="0">
              <a:spAutoFit/>
            </a:bodyPr>
            <a:lstStyle/>
            <a:p>
              <a:pPr marL="0" marR="0" lvl="0" indent="0" algn="ctr" defTabSz="914367" rtl="0" eaLnBrk="1" fontAlgn="auto" latinLnBrk="0" hangingPunct="1">
                <a:lnSpc>
                  <a:spcPct val="100000"/>
                </a:lnSpc>
                <a:spcBef>
                  <a:spcPts val="0"/>
                </a:spcBef>
                <a:spcAft>
                  <a:spcPts val="2400"/>
                </a:spcAft>
                <a:buClrTx/>
                <a:buSzTx/>
                <a:buFontTx/>
                <a:buNone/>
                <a:tabLst/>
                <a:defRPr/>
              </a:pPr>
              <a:r>
                <a:rPr kumimoji="0" lang="en-US" sz="1765"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Failover</a:t>
              </a:r>
            </a:p>
          </p:txBody>
        </p:sp>
      </p:grpSp>
      <p:grpSp>
        <p:nvGrpSpPr>
          <p:cNvPr id="10" name="Group 9">
            <a:extLst>
              <a:ext uri="{FF2B5EF4-FFF2-40B4-BE49-F238E27FC236}">
                <a16:creationId xmlns:a16="http://schemas.microsoft.com/office/drawing/2014/main" id="{31FD12DC-37AC-42E9-B93B-2007BFC39F71}"/>
              </a:ext>
            </a:extLst>
          </p:cNvPr>
          <p:cNvGrpSpPr/>
          <p:nvPr/>
        </p:nvGrpSpPr>
        <p:grpSpPr>
          <a:xfrm>
            <a:off x="2588358" y="2859267"/>
            <a:ext cx="7259760" cy="0"/>
            <a:chOff x="2588358" y="2665991"/>
            <a:chExt cx="7259760" cy="0"/>
          </a:xfrm>
        </p:grpSpPr>
        <p:cxnSp>
          <p:nvCxnSpPr>
            <p:cNvPr id="11" name="Straight Connector 10">
              <a:extLst>
                <a:ext uri="{FF2B5EF4-FFF2-40B4-BE49-F238E27FC236}">
                  <a16:creationId xmlns:a16="http://schemas.microsoft.com/office/drawing/2014/main" id="{DE5E2672-62B1-4407-A129-082F941FC963}"/>
                </a:ext>
              </a:extLst>
            </p:cNvPr>
            <p:cNvCxnSpPr>
              <a:cxnSpLocks/>
            </p:cNvCxnSpPr>
            <p:nvPr/>
          </p:nvCxnSpPr>
          <p:spPr>
            <a:xfrm>
              <a:off x="2588358" y="2665991"/>
              <a:ext cx="1822450" cy="0"/>
            </a:xfrm>
            <a:prstGeom prst="line">
              <a:avLst/>
            </a:prstGeom>
            <a:noFill/>
            <a:ln w="28575" cap="rnd" cmpd="sng" algn="ctr">
              <a:solidFill>
                <a:srgbClr val="E6E6E6"/>
              </a:solidFill>
              <a:prstDash val="dash"/>
              <a:headEnd type="none"/>
              <a:tailEnd type="none"/>
            </a:ln>
            <a:effectLst/>
          </p:spPr>
        </p:cxnSp>
        <p:cxnSp>
          <p:nvCxnSpPr>
            <p:cNvPr id="12" name="Straight Connector 11">
              <a:extLst>
                <a:ext uri="{FF2B5EF4-FFF2-40B4-BE49-F238E27FC236}">
                  <a16:creationId xmlns:a16="http://schemas.microsoft.com/office/drawing/2014/main" id="{28089532-79FB-4C44-AD85-3B118FF13F75}"/>
                </a:ext>
              </a:extLst>
            </p:cNvPr>
            <p:cNvCxnSpPr>
              <a:cxnSpLocks/>
            </p:cNvCxnSpPr>
            <p:nvPr/>
          </p:nvCxnSpPr>
          <p:spPr>
            <a:xfrm>
              <a:off x="5307013" y="2665991"/>
              <a:ext cx="1822450" cy="0"/>
            </a:xfrm>
            <a:prstGeom prst="line">
              <a:avLst/>
            </a:prstGeom>
            <a:noFill/>
            <a:ln w="28575" cap="rnd" cmpd="sng" algn="ctr">
              <a:solidFill>
                <a:srgbClr val="E6E6E6"/>
              </a:solidFill>
              <a:prstDash val="dash"/>
              <a:headEnd type="none"/>
              <a:tailEnd type="none"/>
            </a:ln>
            <a:effectLst/>
          </p:spPr>
        </p:cxnSp>
        <p:cxnSp>
          <p:nvCxnSpPr>
            <p:cNvPr id="13" name="Straight Connector 12">
              <a:extLst>
                <a:ext uri="{FF2B5EF4-FFF2-40B4-BE49-F238E27FC236}">
                  <a16:creationId xmlns:a16="http://schemas.microsoft.com/office/drawing/2014/main" id="{279B5855-B26F-4EEA-AC7C-F4C4CA8293A4}"/>
                </a:ext>
              </a:extLst>
            </p:cNvPr>
            <p:cNvCxnSpPr>
              <a:cxnSpLocks/>
            </p:cNvCxnSpPr>
            <p:nvPr/>
          </p:nvCxnSpPr>
          <p:spPr>
            <a:xfrm>
              <a:off x="8025668" y="2665991"/>
              <a:ext cx="1822450" cy="0"/>
            </a:xfrm>
            <a:prstGeom prst="line">
              <a:avLst/>
            </a:prstGeom>
            <a:noFill/>
            <a:ln w="28575" cap="rnd" cmpd="sng" algn="ctr">
              <a:solidFill>
                <a:srgbClr val="E6E6E6"/>
              </a:solidFill>
              <a:prstDash val="dash"/>
              <a:headEnd type="none"/>
              <a:tailEnd type="none"/>
            </a:ln>
            <a:effectLst/>
          </p:spPr>
        </p:cxnSp>
      </p:grpSp>
      <p:grpSp>
        <p:nvGrpSpPr>
          <p:cNvPr id="14" name="Group 13">
            <a:extLst>
              <a:ext uri="{FF2B5EF4-FFF2-40B4-BE49-F238E27FC236}">
                <a16:creationId xmlns:a16="http://schemas.microsoft.com/office/drawing/2014/main" id="{DC1925BF-999B-45E9-B485-5D79D2D06021}"/>
              </a:ext>
            </a:extLst>
          </p:cNvPr>
          <p:cNvGrpSpPr/>
          <p:nvPr/>
        </p:nvGrpSpPr>
        <p:grpSpPr>
          <a:xfrm>
            <a:off x="1312487" y="5394276"/>
            <a:ext cx="9907534" cy="849463"/>
            <a:chOff x="1312487" y="5201000"/>
            <a:chExt cx="9907534" cy="849463"/>
          </a:xfrm>
        </p:grpSpPr>
        <p:sp>
          <p:nvSpPr>
            <p:cNvPr id="15" name="TextBox 14">
              <a:extLst>
                <a:ext uri="{FF2B5EF4-FFF2-40B4-BE49-F238E27FC236}">
                  <a16:creationId xmlns:a16="http://schemas.microsoft.com/office/drawing/2014/main" id="{87AB8741-836B-456B-9592-777D51CCBAB0}"/>
                </a:ext>
              </a:extLst>
            </p:cNvPr>
            <p:cNvSpPr txBox="1"/>
            <p:nvPr/>
          </p:nvSpPr>
          <p:spPr>
            <a:xfrm>
              <a:off x="1312487" y="5201000"/>
              <a:ext cx="1655536" cy="572464"/>
            </a:xfrm>
            <a:prstGeom prst="rect">
              <a:avLst/>
            </a:prstGeom>
            <a:noFill/>
          </p:spPr>
          <p:txBody>
            <a:bodyPr wrap="square" lIns="146304" tIns="146304" rIns="146304" bIns="146304" rtlCol="0">
              <a:spAutoFit/>
            </a:bodyPr>
            <a:lstStyle/>
            <a:p>
              <a:pPr marL="0" marR="0" lvl="0" indent="0" algn="ctr" defTabSz="914367" rtl="0" eaLnBrk="1" fontAlgn="auto" latinLnBrk="0" hangingPunct="1">
                <a:lnSpc>
                  <a:spcPct val="100000"/>
                </a:lnSpc>
                <a:spcBef>
                  <a:spcPts val="0"/>
                </a:spcBef>
                <a:spcAft>
                  <a:spcPts val="2400"/>
                </a:spcAft>
                <a:buClrTx/>
                <a:buSzTx/>
                <a:buFontTx/>
                <a:buNone/>
                <a:tabLst/>
                <a:defRPr/>
              </a:pPr>
              <a:r>
                <a:rPr kumimoji="0" lang="en-US" sz="1765"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Scaling</a:t>
              </a:r>
            </a:p>
          </p:txBody>
        </p:sp>
        <p:sp>
          <p:nvSpPr>
            <p:cNvPr id="16" name="TextBox 15">
              <a:extLst>
                <a:ext uri="{FF2B5EF4-FFF2-40B4-BE49-F238E27FC236}">
                  <a16:creationId xmlns:a16="http://schemas.microsoft.com/office/drawing/2014/main" id="{2177228D-5988-4810-9782-529D9EF1C098}"/>
                </a:ext>
              </a:extLst>
            </p:cNvPr>
            <p:cNvSpPr txBox="1"/>
            <p:nvPr/>
          </p:nvSpPr>
          <p:spPr>
            <a:xfrm>
              <a:off x="3831369" y="5201000"/>
              <a:ext cx="2055082" cy="572464"/>
            </a:xfrm>
            <a:prstGeom prst="rect">
              <a:avLst/>
            </a:prstGeom>
            <a:noFill/>
          </p:spPr>
          <p:txBody>
            <a:bodyPr wrap="square" lIns="146304" tIns="146304" rIns="146304" bIns="146304" rtlCol="0">
              <a:spAutoFit/>
            </a:bodyPr>
            <a:lstStyle/>
            <a:p>
              <a:pPr marL="0" marR="0" lvl="0" indent="0" algn="ctr" defTabSz="914367" rtl="0" eaLnBrk="1" fontAlgn="auto" latinLnBrk="0" hangingPunct="1">
                <a:lnSpc>
                  <a:spcPct val="100000"/>
                </a:lnSpc>
                <a:spcBef>
                  <a:spcPts val="0"/>
                </a:spcBef>
                <a:spcAft>
                  <a:spcPts val="2400"/>
                </a:spcAft>
                <a:buClrTx/>
                <a:buSzTx/>
                <a:buFontTx/>
                <a:buNone/>
                <a:tabLst/>
                <a:defRPr/>
              </a:pPr>
              <a:r>
                <a:rPr kumimoji="0" lang="en-US" sz="1765"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Networking</a:t>
              </a:r>
            </a:p>
          </p:txBody>
        </p:sp>
        <p:sp>
          <p:nvSpPr>
            <p:cNvPr id="17" name="TextBox 16">
              <a:extLst>
                <a:ext uri="{FF2B5EF4-FFF2-40B4-BE49-F238E27FC236}">
                  <a16:creationId xmlns:a16="http://schemas.microsoft.com/office/drawing/2014/main" id="{3F7A03F3-CFFC-4C0E-B847-5B6B51C93903}"/>
                </a:ext>
              </a:extLst>
            </p:cNvPr>
            <p:cNvSpPr txBox="1"/>
            <p:nvPr/>
          </p:nvSpPr>
          <p:spPr>
            <a:xfrm>
              <a:off x="6749797" y="5201000"/>
              <a:ext cx="1655536" cy="849463"/>
            </a:xfrm>
            <a:prstGeom prst="rect">
              <a:avLst/>
            </a:prstGeom>
            <a:noFill/>
          </p:spPr>
          <p:txBody>
            <a:bodyPr wrap="square" lIns="146304" tIns="146304" rIns="146304" bIns="146304" rtlCol="0">
              <a:spAutoFit/>
            </a:bodyPr>
            <a:lstStyle/>
            <a:p>
              <a:pPr marL="0" marR="0" lvl="0" indent="0" algn="ctr" defTabSz="914367" rtl="0" eaLnBrk="1" fontAlgn="auto" latinLnBrk="0" hangingPunct="1">
                <a:lnSpc>
                  <a:spcPct val="100000"/>
                </a:lnSpc>
                <a:spcBef>
                  <a:spcPts val="0"/>
                </a:spcBef>
                <a:spcAft>
                  <a:spcPts val="2400"/>
                </a:spcAft>
                <a:buClrTx/>
                <a:buSzTx/>
                <a:buFontTx/>
                <a:buNone/>
                <a:tabLst/>
                <a:defRPr/>
              </a:pPr>
              <a:r>
                <a:rPr kumimoji="0" lang="en-US" sz="1765"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Service discovery </a:t>
              </a:r>
            </a:p>
          </p:txBody>
        </p:sp>
        <p:sp>
          <p:nvSpPr>
            <p:cNvPr id="18" name="TextBox 17">
              <a:extLst>
                <a:ext uri="{FF2B5EF4-FFF2-40B4-BE49-F238E27FC236}">
                  <a16:creationId xmlns:a16="http://schemas.microsoft.com/office/drawing/2014/main" id="{79096140-809B-45D2-AD90-B07BC0B21459}"/>
                </a:ext>
              </a:extLst>
            </p:cNvPr>
            <p:cNvSpPr txBox="1"/>
            <p:nvPr/>
          </p:nvSpPr>
          <p:spPr>
            <a:xfrm>
              <a:off x="9372419" y="5201000"/>
              <a:ext cx="1847602" cy="849463"/>
            </a:xfrm>
            <a:prstGeom prst="rect">
              <a:avLst/>
            </a:prstGeom>
            <a:noFill/>
          </p:spPr>
          <p:txBody>
            <a:bodyPr wrap="square" lIns="146304" tIns="146304" rIns="146304" bIns="146304" rtlCol="0">
              <a:spAutoFit/>
            </a:bodyPr>
            <a:lstStyle/>
            <a:p>
              <a:pPr marL="0" marR="0" lvl="0" indent="0" algn="ctr" defTabSz="914367" rtl="0" eaLnBrk="1" fontAlgn="auto" latinLnBrk="0" hangingPunct="1">
                <a:lnSpc>
                  <a:spcPct val="100000"/>
                </a:lnSpc>
                <a:spcBef>
                  <a:spcPts val="0"/>
                </a:spcBef>
                <a:spcAft>
                  <a:spcPts val="2400"/>
                </a:spcAft>
                <a:buClrTx/>
                <a:buSzTx/>
                <a:buFontTx/>
                <a:buNone/>
                <a:tabLst/>
                <a:defRPr/>
              </a:pPr>
              <a:r>
                <a:rPr kumimoji="0" lang="en-US" sz="1765"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Coordinated app upgrades</a:t>
              </a:r>
            </a:p>
          </p:txBody>
        </p:sp>
      </p:grpSp>
      <p:grpSp>
        <p:nvGrpSpPr>
          <p:cNvPr id="19" name="Group 18">
            <a:extLst>
              <a:ext uri="{FF2B5EF4-FFF2-40B4-BE49-F238E27FC236}">
                <a16:creationId xmlns:a16="http://schemas.microsoft.com/office/drawing/2014/main" id="{17555DC5-4FF4-49D8-95BC-47D2A264254C}"/>
              </a:ext>
            </a:extLst>
          </p:cNvPr>
          <p:cNvGrpSpPr/>
          <p:nvPr/>
        </p:nvGrpSpPr>
        <p:grpSpPr>
          <a:xfrm>
            <a:off x="2588358" y="4945333"/>
            <a:ext cx="7259760" cy="0"/>
            <a:chOff x="2588358" y="4752057"/>
            <a:chExt cx="7259760" cy="0"/>
          </a:xfrm>
        </p:grpSpPr>
        <p:cxnSp>
          <p:nvCxnSpPr>
            <p:cNvPr id="20" name="Straight Connector 19">
              <a:extLst>
                <a:ext uri="{FF2B5EF4-FFF2-40B4-BE49-F238E27FC236}">
                  <a16:creationId xmlns:a16="http://schemas.microsoft.com/office/drawing/2014/main" id="{42316F95-F32C-40B1-BC26-9030087F0A56}"/>
                </a:ext>
              </a:extLst>
            </p:cNvPr>
            <p:cNvCxnSpPr>
              <a:cxnSpLocks/>
            </p:cNvCxnSpPr>
            <p:nvPr/>
          </p:nvCxnSpPr>
          <p:spPr>
            <a:xfrm>
              <a:off x="2588358" y="4752057"/>
              <a:ext cx="1822450" cy="0"/>
            </a:xfrm>
            <a:prstGeom prst="line">
              <a:avLst/>
            </a:prstGeom>
            <a:noFill/>
            <a:ln w="28575" cap="rnd" cmpd="sng" algn="ctr">
              <a:solidFill>
                <a:srgbClr val="E6E6E6"/>
              </a:solidFill>
              <a:prstDash val="dash"/>
              <a:headEnd type="none"/>
              <a:tailEnd type="none"/>
            </a:ln>
            <a:effectLst/>
          </p:spPr>
        </p:cxnSp>
        <p:cxnSp>
          <p:nvCxnSpPr>
            <p:cNvPr id="21" name="Straight Connector 20">
              <a:extLst>
                <a:ext uri="{FF2B5EF4-FFF2-40B4-BE49-F238E27FC236}">
                  <a16:creationId xmlns:a16="http://schemas.microsoft.com/office/drawing/2014/main" id="{C21136B7-0C99-4743-8992-D61CA64A93C8}"/>
                </a:ext>
              </a:extLst>
            </p:cNvPr>
            <p:cNvCxnSpPr>
              <a:cxnSpLocks/>
            </p:cNvCxnSpPr>
            <p:nvPr/>
          </p:nvCxnSpPr>
          <p:spPr>
            <a:xfrm>
              <a:off x="5307013" y="4752057"/>
              <a:ext cx="1822450" cy="0"/>
            </a:xfrm>
            <a:prstGeom prst="line">
              <a:avLst/>
            </a:prstGeom>
            <a:noFill/>
            <a:ln w="28575" cap="rnd" cmpd="sng" algn="ctr">
              <a:solidFill>
                <a:srgbClr val="E6E6E6"/>
              </a:solidFill>
              <a:prstDash val="dash"/>
              <a:headEnd type="none"/>
              <a:tailEnd type="none"/>
            </a:ln>
            <a:effectLst/>
          </p:spPr>
        </p:cxnSp>
        <p:cxnSp>
          <p:nvCxnSpPr>
            <p:cNvPr id="22" name="Straight Connector 21">
              <a:extLst>
                <a:ext uri="{FF2B5EF4-FFF2-40B4-BE49-F238E27FC236}">
                  <a16:creationId xmlns:a16="http://schemas.microsoft.com/office/drawing/2014/main" id="{CE979D18-A9A3-4816-B744-F32AFD4DED16}"/>
                </a:ext>
              </a:extLst>
            </p:cNvPr>
            <p:cNvCxnSpPr>
              <a:cxnSpLocks/>
            </p:cNvCxnSpPr>
            <p:nvPr/>
          </p:nvCxnSpPr>
          <p:spPr>
            <a:xfrm>
              <a:off x="8025668" y="4752057"/>
              <a:ext cx="1822450" cy="0"/>
            </a:xfrm>
            <a:prstGeom prst="line">
              <a:avLst/>
            </a:prstGeom>
            <a:noFill/>
            <a:ln w="28575" cap="rnd" cmpd="sng" algn="ctr">
              <a:solidFill>
                <a:srgbClr val="E6E6E6"/>
              </a:solidFill>
              <a:prstDash val="dash"/>
              <a:headEnd type="none"/>
              <a:tailEnd type="none"/>
            </a:ln>
            <a:effectLst/>
          </p:spPr>
        </p:cxnSp>
      </p:grpSp>
      <p:grpSp>
        <p:nvGrpSpPr>
          <p:cNvPr id="23" name="Group 22">
            <a:extLst>
              <a:ext uri="{FF2B5EF4-FFF2-40B4-BE49-F238E27FC236}">
                <a16:creationId xmlns:a16="http://schemas.microsoft.com/office/drawing/2014/main" id="{0D383E2F-4CFC-4571-8B44-DAF65B423139}"/>
              </a:ext>
            </a:extLst>
          </p:cNvPr>
          <p:cNvGrpSpPr/>
          <p:nvPr/>
        </p:nvGrpSpPr>
        <p:grpSpPr>
          <a:xfrm>
            <a:off x="1808468" y="2527480"/>
            <a:ext cx="663574" cy="663574"/>
            <a:chOff x="1808468" y="2334204"/>
            <a:chExt cx="663574" cy="663574"/>
          </a:xfrm>
        </p:grpSpPr>
        <p:sp>
          <p:nvSpPr>
            <p:cNvPr id="24" name="Oval 23">
              <a:extLst>
                <a:ext uri="{FF2B5EF4-FFF2-40B4-BE49-F238E27FC236}">
                  <a16:creationId xmlns:a16="http://schemas.microsoft.com/office/drawing/2014/main" id="{D3AC03E5-96F2-4211-9BF0-DD31C24D9729}"/>
                </a:ext>
              </a:extLst>
            </p:cNvPr>
            <p:cNvSpPr/>
            <p:nvPr/>
          </p:nvSpPr>
          <p:spPr bwMode="auto">
            <a:xfrm rot="16200000">
              <a:off x="1808468" y="2334204"/>
              <a:ext cx="663574" cy="663574"/>
            </a:xfrm>
            <a:prstGeom prst="ellipse">
              <a:avLst/>
            </a:prstGeom>
            <a:solidFill>
              <a:srgbClr val="FFFFFF"/>
            </a:solidFill>
            <a:ln w="28575" cap="flat" cmpd="sng" algn="ctr">
              <a:solidFill>
                <a:srgbClr val="0078D4"/>
              </a:solid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25" name="Group 24">
              <a:extLst>
                <a:ext uri="{FF2B5EF4-FFF2-40B4-BE49-F238E27FC236}">
                  <a16:creationId xmlns:a16="http://schemas.microsoft.com/office/drawing/2014/main" id="{5EFA1DEF-3847-4AA9-8358-0E8CBA7ABCAD}"/>
                </a:ext>
              </a:extLst>
            </p:cNvPr>
            <p:cNvGrpSpPr/>
            <p:nvPr/>
          </p:nvGrpSpPr>
          <p:grpSpPr>
            <a:xfrm>
              <a:off x="1986878" y="2512613"/>
              <a:ext cx="306755" cy="306755"/>
              <a:chOff x="687388" y="1670050"/>
              <a:chExt cx="438150" cy="438150"/>
            </a:xfrm>
          </p:grpSpPr>
          <p:sp>
            <p:nvSpPr>
              <p:cNvPr id="26" name="Rectangle 5">
                <a:extLst>
                  <a:ext uri="{FF2B5EF4-FFF2-40B4-BE49-F238E27FC236}">
                    <a16:creationId xmlns:a16="http://schemas.microsoft.com/office/drawing/2014/main" id="{3210F9E9-EAC4-4B64-AFBA-6A77F4AC9CDC}"/>
                  </a:ext>
                </a:extLst>
              </p:cNvPr>
              <p:cNvSpPr>
                <a:spLocks noChangeArrowheads="1"/>
              </p:cNvSpPr>
              <p:nvPr/>
            </p:nvSpPr>
            <p:spPr bwMode="auto">
              <a:xfrm>
                <a:off x="687388" y="1730375"/>
                <a:ext cx="438150" cy="377825"/>
              </a:xfrm>
              <a:prstGeom prst="rect">
                <a:avLst/>
              </a:prstGeom>
              <a:noFill/>
              <a:ln w="285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27" name="Line 6">
                <a:extLst>
                  <a:ext uri="{FF2B5EF4-FFF2-40B4-BE49-F238E27FC236}">
                    <a16:creationId xmlns:a16="http://schemas.microsoft.com/office/drawing/2014/main" id="{1C3ADC1C-8F1B-4D6E-8BDD-DEF32DF73204}"/>
                  </a:ext>
                </a:extLst>
              </p:cNvPr>
              <p:cNvSpPr>
                <a:spLocks noChangeShapeType="1"/>
              </p:cNvSpPr>
              <p:nvPr/>
            </p:nvSpPr>
            <p:spPr bwMode="auto">
              <a:xfrm>
                <a:off x="776288" y="1670050"/>
                <a:ext cx="0" cy="114300"/>
              </a:xfrm>
              <a:prstGeom prst="line">
                <a:avLst/>
              </a:prstGeom>
              <a:noFill/>
              <a:ln w="28575" cap="flat">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28" name="Line 7">
                <a:extLst>
                  <a:ext uri="{FF2B5EF4-FFF2-40B4-BE49-F238E27FC236}">
                    <a16:creationId xmlns:a16="http://schemas.microsoft.com/office/drawing/2014/main" id="{2D5605BC-E33C-469B-B6A3-4E165863B926}"/>
                  </a:ext>
                </a:extLst>
              </p:cNvPr>
              <p:cNvSpPr>
                <a:spLocks noChangeShapeType="1"/>
              </p:cNvSpPr>
              <p:nvPr/>
            </p:nvSpPr>
            <p:spPr bwMode="auto">
              <a:xfrm>
                <a:off x="1033463" y="1670050"/>
                <a:ext cx="0" cy="114300"/>
              </a:xfrm>
              <a:prstGeom prst="line">
                <a:avLst/>
              </a:prstGeom>
              <a:noFill/>
              <a:ln w="28575" cap="flat">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29" name="Line 8">
                <a:extLst>
                  <a:ext uri="{FF2B5EF4-FFF2-40B4-BE49-F238E27FC236}">
                    <a16:creationId xmlns:a16="http://schemas.microsoft.com/office/drawing/2014/main" id="{FE484B60-6DA0-4CC0-8792-8700CDABBAEE}"/>
                  </a:ext>
                </a:extLst>
              </p:cNvPr>
              <p:cNvSpPr>
                <a:spLocks noChangeShapeType="1"/>
              </p:cNvSpPr>
              <p:nvPr/>
            </p:nvSpPr>
            <p:spPr bwMode="auto">
              <a:xfrm>
                <a:off x="687388" y="1855788"/>
                <a:ext cx="438150" cy="0"/>
              </a:xfrm>
              <a:prstGeom prst="line">
                <a:avLst/>
              </a:prstGeom>
              <a:noFill/>
              <a:ln w="28575" cap="flat">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grpSp>
      </p:grpSp>
      <p:grpSp>
        <p:nvGrpSpPr>
          <p:cNvPr id="30" name="Group 29">
            <a:extLst>
              <a:ext uri="{FF2B5EF4-FFF2-40B4-BE49-F238E27FC236}">
                <a16:creationId xmlns:a16="http://schemas.microsoft.com/office/drawing/2014/main" id="{E25CDC00-9ED0-47F5-A69D-2E61A20AC8FC}"/>
              </a:ext>
            </a:extLst>
          </p:cNvPr>
          <p:cNvGrpSpPr/>
          <p:nvPr/>
        </p:nvGrpSpPr>
        <p:grpSpPr>
          <a:xfrm>
            <a:off x="7245779" y="2527480"/>
            <a:ext cx="663574" cy="663574"/>
            <a:chOff x="7245779" y="2334204"/>
            <a:chExt cx="663574" cy="663574"/>
          </a:xfrm>
        </p:grpSpPr>
        <p:sp>
          <p:nvSpPr>
            <p:cNvPr id="31" name="Oval 30">
              <a:extLst>
                <a:ext uri="{FF2B5EF4-FFF2-40B4-BE49-F238E27FC236}">
                  <a16:creationId xmlns:a16="http://schemas.microsoft.com/office/drawing/2014/main" id="{67DB6F3C-2352-4E2C-89E6-B73E42451FC0}"/>
                </a:ext>
              </a:extLst>
            </p:cNvPr>
            <p:cNvSpPr/>
            <p:nvPr/>
          </p:nvSpPr>
          <p:spPr bwMode="auto">
            <a:xfrm rot="16200000">
              <a:off x="7245779" y="2334204"/>
              <a:ext cx="663574" cy="663574"/>
            </a:xfrm>
            <a:prstGeom prst="ellipse">
              <a:avLst/>
            </a:prstGeom>
            <a:solidFill>
              <a:srgbClr val="FFFFFF"/>
            </a:solidFill>
            <a:ln w="28575" cap="flat" cmpd="sng" algn="ctr">
              <a:solidFill>
                <a:srgbClr val="0078D4"/>
              </a:solid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32" name="Group 31">
              <a:extLst>
                <a:ext uri="{FF2B5EF4-FFF2-40B4-BE49-F238E27FC236}">
                  <a16:creationId xmlns:a16="http://schemas.microsoft.com/office/drawing/2014/main" id="{B49EF9F7-0C82-4A43-8D1F-3AFBD8A29208}"/>
                </a:ext>
              </a:extLst>
            </p:cNvPr>
            <p:cNvGrpSpPr/>
            <p:nvPr/>
          </p:nvGrpSpPr>
          <p:grpSpPr>
            <a:xfrm>
              <a:off x="7402560" y="2527553"/>
              <a:ext cx="350012" cy="276875"/>
              <a:chOff x="629049" y="3399674"/>
              <a:chExt cx="505618" cy="399966"/>
            </a:xfrm>
          </p:grpSpPr>
          <p:sp>
            <p:nvSpPr>
              <p:cNvPr id="33" name="Freeform 12">
                <a:extLst>
                  <a:ext uri="{FF2B5EF4-FFF2-40B4-BE49-F238E27FC236}">
                    <a16:creationId xmlns:a16="http://schemas.microsoft.com/office/drawing/2014/main" id="{6631C808-2A66-45B5-9215-ADA38B833C73}"/>
                  </a:ext>
                </a:extLst>
              </p:cNvPr>
              <p:cNvSpPr>
                <a:spLocks/>
              </p:cNvSpPr>
              <p:nvPr/>
            </p:nvSpPr>
            <p:spPr bwMode="auto">
              <a:xfrm>
                <a:off x="629049" y="3399674"/>
                <a:ext cx="505618" cy="399966"/>
              </a:xfrm>
              <a:custGeom>
                <a:avLst/>
                <a:gdLst>
                  <a:gd name="T0" fmla="*/ 172 w 187"/>
                  <a:gd name="T1" fmla="*/ 147 h 147"/>
                  <a:gd name="T2" fmla="*/ 15 w 187"/>
                  <a:gd name="T3" fmla="*/ 147 h 147"/>
                  <a:gd name="T4" fmla="*/ 0 w 187"/>
                  <a:gd name="T5" fmla="*/ 132 h 147"/>
                  <a:gd name="T6" fmla="*/ 0 w 187"/>
                  <a:gd name="T7" fmla="*/ 16 h 147"/>
                  <a:gd name="T8" fmla="*/ 15 w 187"/>
                  <a:gd name="T9" fmla="*/ 0 h 147"/>
                  <a:gd name="T10" fmla="*/ 172 w 187"/>
                  <a:gd name="T11" fmla="*/ 0 h 147"/>
                  <a:gd name="T12" fmla="*/ 187 w 187"/>
                  <a:gd name="T13" fmla="*/ 16 h 147"/>
                  <a:gd name="T14" fmla="*/ 187 w 187"/>
                  <a:gd name="T15" fmla="*/ 132 h 147"/>
                  <a:gd name="T16" fmla="*/ 172 w 187"/>
                  <a:gd name="T17" fmla="*/ 147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7" h="147">
                    <a:moveTo>
                      <a:pt x="172" y="147"/>
                    </a:moveTo>
                    <a:cubicBezTo>
                      <a:pt x="15" y="147"/>
                      <a:pt x="15" y="147"/>
                      <a:pt x="15" y="147"/>
                    </a:cubicBezTo>
                    <a:cubicBezTo>
                      <a:pt x="7" y="147"/>
                      <a:pt x="0" y="141"/>
                      <a:pt x="0" y="132"/>
                    </a:cubicBezTo>
                    <a:cubicBezTo>
                      <a:pt x="0" y="16"/>
                      <a:pt x="0" y="16"/>
                      <a:pt x="0" y="16"/>
                    </a:cubicBezTo>
                    <a:cubicBezTo>
                      <a:pt x="0" y="7"/>
                      <a:pt x="7" y="0"/>
                      <a:pt x="15" y="0"/>
                    </a:cubicBezTo>
                    <a:cubicBezTo>
                      <a:pt x="172" y="0"/>
                      <a:pt x="172" y="0"/>
                      <a:pt x="172" y="0"/>
                    </a:cubicBezTo>
                    <a:cubicBezTo>
                      <a:pt x="180" y="0"/>
                      <a:pt x="187" y="7"/>
                      <a:pt x="187" y="16"/>
                    </a:cubicBezTo>
                    <a:cubicBezTo>
                      <a:pt x="187" y="132"/>
                      <a:pt x="187" y="132"/>
                      <a:pt x="187" y="132"/>
                    </a:cubicBezTo>
                    <a:cubicBezTo>
                      <a:pt x="187" y="141"/>
                      <a:pt x="180" y="147"/>
                      <a:pt x="172" y="147"/>
                    </a:cubicBezTo>
                    <a:close/>
                  </a:path>
                </a:pathLst>
              </a:custGeom>
              <a:noFill/>
              <a:ln w="2857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34" name="Freeform 14">
                <a:extLst>
                  <a:ext uri="{FF2B5EF4-FFF2-40B4-BE49-F238E27FC236}">
                    <a16:creationId xmlns:a16="http://schemas.microsoft.com/office/drawing/2014/main" id="{48912E05-9BA1-4E75-A1E1-4894B90BE0C8}"/>
                  </a:ext>
                </a:extLst>
              </p:cNvPr>
              <p:cNvSpPr>
                <a:spLocks/>
              </p:cNvSpPr>
              <p:nvPr/>
            </p:nvSpPr>
            <p:spPr bwMode="auto">
              <a:xfrm>
                <a:off x="696913" y="3535363"/>
                <a:ext cx="374650" cy="107950"/>
              </a:xfrm>
              <a:custGeom>
                <a:avLst/>
                <a:gdLst>
                  <a:gd name="T0" fmla="*/ 0 w 236"/>
                  <a:gd name="T1" fmla="*/ 50 h 68"/>
                  <a:gd name="T2" fmla="*/ 73 w 236"/>
                  <a:gd name="T3" fmla="*/ 50 h 68"/>
                  <a:gd name="T4" fmla="*/ 82 w 236"/>
                  <a:gd name="T5" fmla="*/ 40 h 68"/>
                  <a:gd name="T6" fmla="*/ 96 w 236"/>
                  <a:gd name="T7" fmla="*/ 68 h 68"/>
                  <a:gd name="T8" fmla="*/ 123 w 236"/>
                  <a:gd name="T9" fmla="*/ 0 h 68"/>
                  <a:gd name="T10" fmla="*/ 145 w 236"/>
                  <a:gd name="T11" fmla="*/ 68 h 68"/>
                  <a:gd name="T12" fmla="*/ 166 w 236"/>
                  <a:gd name="T13" fmla="*/ 40 h 68"/>
                  <a:gd name="T14" fmla="*/ 177 w 236"/>
                  <a:gd name="T15" fmla="*/ 50 h 68"/>
                  <a:gd name="T16" fmla="*/ 236 w 236"/>
                  <a:gd name="T17" fmla="*/ 5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0" y="50"/>
                    </a:moveTo>
                    <a:lnTo>
                      <a:pt x="73" y="50"/>
                    </a:lnTo>
                    <a:lnTo>
                      <a:pt x="82" y="40"/>
                    </a:lnTo>
                    <a:lnTo>
                      <a:pt x="96" y="68"/>
                    </a:lnTo>
                    <a:lnTo>
                      <a:pt x="123" y="0"/>
                    </a:lnTo>
                    <a:lnTo>
                      <a:pt x="145" y="68"/>
                    </a:lnTo>
                    <a:lnTo>
                      <a:pt x="166" y="40"/>
                    </a:lnTo>
                    <a:lnTo>
                      <a:pt x="177" y="50"/>
                    </a:lnTo>
                    <a:lnTo>
                      <a:pt x="236" y="50"/>
                    </a:lnTo>
                  </a:path>
                </a:pathLst>
              </a:custGeom>
              <a:noFill/>
              <a:ln w="2857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grpSp>
      </p:grpSp>
      <p:grpSp>
        <p:nvGrpSpPr>
          <p:cNvPr id="35" name="Group 34">
            <a:extLst>
              <a:ext uri="{FF2B5EF4-FFF2-40B4-BE49-F238E27FC236}">
                <a16:creationId xmlns:a16="http://schemas.microsoft.com/office/drawing/2014/main" id="{EF26747B-6E98-46E5-AEA0-3CD1B68C4375}"/>
              </a:ext>
            </a:extLst>
          </p:cNvPr>
          <p:cNvGrpSpPr/>
          <p:nvPr/>
        </p:nvGrpSpPr>
        <p:grpSpPr>
          <a:xfrm>
            <a:off x="9964433" y="2527480"/>
            <a:ext cx="663574" cy="663574"/>
            <a:chOff x="9964433" y="2334204"/>
            <a:chExt cx="663574" cy="663574"/>
          </a:xfrm>
        </p:grpSpPr>
        <p:sp>
          <p:nvSpPr>
            <p:cNvPr id="36" name="Oval 35">
              <a:extLst>
                <a:ext uri="{FF2B5EF4-FFF2-40B4-BE49-F238E27FC236}">
                  <a16:creationId xmlns:a16="http://schemas.microsoft.com/office/drawing/2014/main" id="{D7661CE4-C05D-4A02-B371-CDA59A93B4A5}"/>
                </a:ext>
              </a:extLst>
            </p:cNvPr>
            <p:cNvSpPr/>
            <p:nvPr/>
          </p:nvSpPr>
          <p:spPr bwMode="auto">
            <a:xfrm rot="16200000">
              <a:off x="9964433" y="2334204"/>
              <a:ext cx="663574" cy="663574"/>
            </a:xfrm>
            <a:prstGeom prst="ellipse">
              <a:avLst/>
            </a:prstGeom>
            <a:solidFill>
              <a:srgbClr val="FFFFFF"/>
            </a:solidFill>
            <a:ln w="28575" cap="flat" cmpd="sng" algn="ctr">
              <a:solidFill>
                <a:srgbClr val="0078D4"/>
              </a:solid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37" name="Group 36">
              <a:extLst>
                <a:ext uri="{FF2B5EF4-FFF2-40B4-BE49-F238E27FC236}">
                  <a16:creationId xmlns:a16="http://schemas.microsoft.com/office/drawing/2014/main" id="{1839F6D9-C076-4748-9906-08B5C6ECADBE}"/>
                </a:ext>
              </a:extLst>
            </p:cNvPr>
            <p:cNvGrpSpPr/>
            <p:nvPr/>
          </p:nvGrpSpPr>
          <p:grpSpPr>
            <a:xfrm>
              <a:off x="10105421" y="2524823"/>
              <a:ext cx="381597" cy="282336"/>
              <a:chOff x="791765" y="3814239"/>
              <a:chExt cx="308968" cy="228600"/>
            </a:xfrm>
          </p:grpSpPr>
          <p:sp>
            <p:nvSpPr>
              <p:cNvPr id="38" name="Rectangle: Rounded Corners 43">
                <a:extLst>
                  <a:ext uri="{FF2B5EF4-FFF2-40B4-BE49-F238E27FC236}">
                    <a16:creationId xmlns:a16="http://schemas.microsoft.com/office/drawing/2014/main" id="{33166800-C96B-490F-8491-7203B9259C8F}"/>
                  </a:ext>
                </a:extLst>
              </p:cNvPr>
              <p:cNvSpPr/>
              <p:nvPr/>
            </p:nvSpPr>
            <p:spPr bwMode="auto">
              <a:xfrm>
                <a:off x="894755" y="3814239"/>
                <a:ext cx="205978" cy="152400"/>
              </a:xfrm>
              <a:prstGeom prst="roundRect">
                <a:avLst>
                  <a:gd name="adj" fmla="val 8724"/>
                </a:avLst>
              </a:prstGeom>
              <a:noFill/>
              <a:ln w="28575" cap="flat" cmpd="sng" algn="ctr">
                <a:solidFill>
                  <a:srgbClr val="00000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 name="Rectangle: Rounded Corners 46">
                <a:extLst>
                  <a:ext uri="{FF2B5EF4-FFF2-40B4-BE49-F238E27FC236}">
                    <a16:creationId xmlns:a16="http://schemas.microsoft.com/office/drawing/2014/main" id="{48405304-09B0-4959-B1C8-D79847DB8759}"/>
                  </a:ext>
                </a:extLst>
              </p:cNvPr>
              <p:cNvSpPr/>
              <p:nvPr/>
            </p:nvSpPr>
            <p:spPr bwMode="auto">
              <a:xfrm>
                <a:off x="791765" y="3890439"/>
                <a:ext cx="205978" cy="152400"/>
              </a:xfrm>
              <a:prstGeom prst="roundRect">
                <a:avLst>
                  <a:gd name="adj" fmla="val 8724"/>
                </a:avLst>
              </a:prstGeom>
              <a:noFill/>
              <a:ln w="28575" cap="flat" cmpd="sng" algn="ctr">
                <a:solidFill>
                  <a:srgbClr val="00000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40" name="Group 39">
            <a:extLst>
              <a:ext uri="{FF2B5EF4-FFF2-40B4-BE49-F238E27FC236}">
                <a16:creationId xmlns:a16="http://schemas.microsoft.com/office/drawing/2014/main" id="{26AE3144-C1B3-4168-9187-FCA48E259043}"/>
              </a:ext>
            </a:extLst>
          </p:cNvPr>
          <p:cNvGrpSpPr/>
          <p:nvPr/>
        </p:nvGrpSpPr>
        <p:grpSpPr>
          <a:xfrm>
            <a:off x="1808468" y="4613546"/>
            <a:ext cx="663574" cy="663574"/>
            <a:chOff x="1808468" y="4420270"/>
            <a:chExt cx="663574" cy="663574"/>
          </a:xfrm>
        </p:grpSpPr>
        <p:sp>
          <p:nvSpPr>
            <p:cNvPr id="41" name="Oval 40">
              <a:extLst>
                <a:ext uri="{FF2B5EF4-FFF2-40B4-BE49-F238E27FC236}">
                  <a16:creationId xmlns:a16="http://schemas.microsoft.com/office/drawing/2014/main" id="{1EA3A79B-BF62-48F0-AB0C-8E4B2B6926D7}"/>
                </a:ext>
              </a:extLst>
            </p:cNvPr>
            <p:cNvSpPr/>
            <p:nvPr/>
          </p:nvSpPr>
          <p:spPr bwMode="auto">
            <a:xfrm rot="16200000">
              <a:off x="1808468" y="4420270"/>
              <a:ext cx="663574" cy="663574"/>
            </a:xfrm>
            <a:prstGeom prst="ellipse">
              <a:avLst/>
            </a:prstGeom>
            <a:solidFill>
              <a:srgbClr val="FFFFFF"/>
            </a:solidFill>
            <a:ln w="28575" cap="flat" cmpd="sng" algn="ctr">
              <a:solidFill>
                <a:srgbClr val="0078D4"/>
              </a:solid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42" name="Group 41">
              <a:extLst>
                <a:ext uri="{FF2B5EF4-FFF2-40B4-BE49-F238E27FC236}">
                  <a16:creationId xmlns:a16="http://schemas.microsoft.com/office/drawing/2014/main" id="{1168686C-159E-4722-A8CE-8EBC63122EC9}"/>
                </a:ext>
              </a:extLst>
            </p:cNvPr>
            <p:cNvGrpSpPr/>
            <p:nvPr/>
          </p:nvGrpSpPr>
          <p:grpSpPr>
            <a:xfrm>
              <a:off x="1991229" y="4600527"/>
              <a:ext cx="311675" cy="303058"/>
              <a:chOff x="3287713" y="3454400"/>
              <a:chExt cx="344488" cy="334963"/>
            </a:xfrm>
          </p:grpSpPr>
          <p:sp>
            <p:nvSpPr>
              <p:cNvPr id="43" name="Freeform 34">
                <a:extLst>
                  <a:ext uri="{FF2B5EF4-FFF2-40B4-BE49-F238E27FC236}">
                    <a16:creationId xmlns:a16="http://schemas.microsoft.com/office/drawing/2014/main" id="{E55B1690-CFBB-4B3A-AA99-70DF86DF1960}"/>
                  </a:ext>
                </a:extLst>
              </p:cNvPr>
              <p:cNvSpPr>
                <a:spLocks/>
              </p:cNvSpPr>
              <p:nvPr/>
            </p:nvSpPr>
            <p:spPr bwMode="auto">
              <a:xfrm>
                <a:off x="3373438" y="3544888"/>
                <a:ext cx="158750" cy="158750"/>
              </a:xfrm>
              <a:custGeom>
                <a:avLst/>
                <a:gdLst>
                  <a:gd name="T0" fmla="*/ 100 w 100"/>
                  <a:gd name="T1" fmla="*/ 100 h 100"/>
                  <a:gd name="T2" fmla="*/ 100 w 100"/>
                  <a:gd name="T3" fmla="*/ 0 h 100"/>
                  <a:gd name="T4" fmla="*/ 0 w 100"/>
                  <a:gd name="T5" fmla="*/ 0 h 100"/>
                </a:gdLst>
                <a:ahLst/>
                <a:cxnLst>
                  <a:cxn ang="0">
                    <a:pos x="T0" y="T1"/>
                  </a:cxn>
                  <a:cxn ang="0">
                    <a:pos x="T2" y="T3"/>
                  </a:cxn>
                  <a:cxn ang="0">
                    <a:pos x="T4" y="T5"/>
                  </a:cxn>
                </a:cxnLst>
                <a:rect l="0" t="0" r="r" b="b"/>
                <a:pathLst>
                  <a:path w="100" h="100">
                    <a:moveTo>
                      <a:pt x="100" y="100"/>
                    </a:moveTo>
                    <a:lnTo>
                      <a:pt x="100" y="0"/>
                    </a:lnTo>
                    <a:lnTo>
                      <a:pt x="0" y="0"/>
                    </a:lnTo>
                  </a:path>
                </a:pathLst>
              </a:custGeom>
              <a:noFill/>
              <a:ln w="2857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44" name="Freeform 35">
                <a:extLst>
                  <a:ext uri="{FF2B5EF4-FFF2-40B4-BE49-F238E27FC236}">
                    <a16:creationId xmlns:a16="http://schemas.microsoft.com/office/drawing/2014/main" id="{C7A52CAD-36CF-4B74-8AFC-222E25196AEA}"/>
                  </a:ext>
                </a:extLst>
              </p:cNvPr>
              <p:cNvSpPr>
                <a:spLocks/>
              </p:cNvSpPr>
              <p:nvPr/>
            </p:nvSpPr>
            <p:spPr bwMode="auto">
              <a:xfrm>
                <a:off x="3298826" y="3454400"/>
                <a:ext cx="333375" cy="325438"/>
              </a:xfrm>
              <a:custGeom>
                <a:avLst/>
                <a:gdLst>
                  <a:gd name="T0" fmla="*/ 28 w 116"/>
                  <a:gd name="T1" fmla="*/ 114 h 114"/>
                  <a:gd name="T2" fmla="*/ 111 w 116"/>
                  <a:gd name="T3" fmla="*/ 114 h 114"/>
                  <a:gd name="T4" fmla="*/ 116 w 116"/>
                  <a:gd name="T5" fmla="*/ 110 h 114"/>
                  <a:gd name="T6" fmla="*/ 116 w 116"/>
                  <a:gd name="T7" fmla="*/ 4 h 114"/>
                  <a:gd name="T8" fmla="*/ 111 w 116"/>
                  <a:gd name="T9" fmla="*/ 0 h 114"/>
                  <a:gd name="T10" fmla="*/ 5 w 116"/>
                  <a:gd name="T11" fmla="*/ 0 h 114"/>
                  <a:gd name="T12" fmla="*/ 0 w 116"/>
                  <a:gd name="T13" fmla="*/ 4 h 114"/>
                  <a:gd name="T14" fmla="*/ 0 w 116"/>
                  <a:gd name="T15" fmla="*/ 87 h 1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6" h="114">
                    <a:moveTo>
                      <a:pt x="28" y="114"/>
                    </a:moveTo>
                    <a:cubicBezTo>
                      <a:pt x="111" y="114"/>
                      <a:pt x="111" y="114"/>
                      <a:pt x="111" y="114"/>
                    </a:cubicBezTo>
                    <a:cubicBezTo>
                      <a:pt x="114" y="114"/>
                      <a:pt x="116" y="112"/>
                      <a:pt x="116" y="110"/>
                    </a:cubicBezTo>
                    <a:cubicBezTo>
                      <a:pt x="116" y="4"/>
                      <a:pt x="116" y="4"/>
                      <a:pt x="116" y="4"/>
                    </a:cubicBezTo>
                    <a:cubicBezTo>
                      <a:pt x="116" y="2"/>
                      <a:pt x="114" y="0"/>
                      <a:pt x="111" y="0"/>
                    </a:cubicBezTo>
                    <a:cubicBezTo>
                      <a:pt x="5" y="0"/>
                      <a:pt x="5" y="0"/>
                      <a:pt x="5" y="0"/>
                    </a:cubicBezTo>
                    <a:cubicBezTo>
                      <a:pt x="2" y="0"/>
                      <a:pt x="0" y="2"/>
                      <a:pt x="0" y="4"/>
                    </a:cubicBezTo>
                    <a:cubicBezTo>
                      <a:pt x="0" y="87"/>
                      <a:pt x="0" y="87"/>
                      <a:pt x="0" y="87"/>
                    </a:cubicBezTo>
                  </a:path>
                </a:pathLst>
              </a:custGeom>
              <a:noFill/>
              <a:ln w="2857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45" name="Line 36">
                <a:extLst>
                  <a:ext uri="{FF2B5EF4-FFF2-40B4-BE49-F238E27FC236}">
                    <a16:creationId xmlns:a16="http://schemas.microsoft.com/office/drawing/2014/main" id="{4C4CFCB1-16C6-46C9-9AA5-B2E9C69A4097}"/>
                  </a:ext>
                </a:extLst>
              </p:cNvPr>
              <p:cNvSpPr>
                <a:spLocks noChangeShapeType="1"/>
              </p:cNvSpPr>
              <p:nvPr/>
            </p:nvSpPr>
            <p:spPr bwMode="auto">
              <a:xfrm flipH="1">
                <a:off x="3287713" y="3544888"/>
                <a:ext cx="244475" cy="244475"/>
              </a:xfrm>
              <a:prstGeom prst="line">
                <a:avLst/>
              </a:prstGeom>
              <a:noFill/>
              <a:ln w="28575"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grpSp>
      </p:grpSp>
      <p:grpSp>
        <p:nvGrpSpPr>
          <p:cNvPr id="46" name="Group 45">
            <a:extLst>
              <a:ext uri="{FF2B5EF4-FFF2-40B4-BE49-F238E27FC236}">
                <a16:creationId xmlns:a16="http://schemas.microsoft.com/office/drawing/2014/main" id="{C3F3F264-A957-4540-A9C2-5E691188F3F2}"/>
              </a:ext>
            </a:extLst>
          </p:cNvPr>
          <p:cNvGrpSpPr/>
          <p:nvPr/>
        </p:nvGrpSpPr>
        <p:grpSpPr>
          <a:xfrm>
            <a:off x="4527124" y="4613546"/>
            <a:ext cx="663574" cy="663574"/>
            <a:chOff x="4527124" y="4420270"/>
            <a:chExt cx="663574" cy="663574"/>
          </a:xfrm>
        </p:grpSpPr>
        <p:sp>
          <p:nvSpPr>
            <p:cNvPr id="47" name="Oval 46">
              <a:extLst>
                <a:ext uri="{FF2B5EF4-FFF2-40B4-BE49-F238E27FC236}">
                  <a16:creationId xmlns:a16="http://schemas.microsoft.com/office/drawing/2014/main" id="{6FD4A739-9561-4559-95B7-0673FA16683E}"/>
                </a:ext>
              </a:extLst>
            </p:cNvPr>
            <p:cNvSpPr/>
            <p:nvPr/>
          </p:nvSpPr>
          <p:spPr bwMode="auto">
            <a:xfrm rot="16200000">
              <a:off x="4527124" y="4420270"/>
              <a:ext cx="663574" cy="663574"/>
            </a:xfrm>
            <a:prstGeom prst="ellipse">
              <a:avLst/>
            </a:prstGeom>
            <a:solidFill>
              <a:srgbClr val="FFFFFF"/>
            </a:solidFill>
            <a:ln w="28575" cap="flat" cmpd="sng" algn="ctr">
              <a:solidFill>
                <a:srgbClr val="0078D4"/>
              </a:solid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48" name="Group 47">
              <a:extLst>
                <a:ext uri="{FF2B5EF4-FFF2-40B4-BE49-F238E27FC236}">
                  <a16:creationId xmlns:a16="http://schemas.microsoft.com/office/drawing/2014/main" id="{CE743A03-D7F8-4FE3-BD3B-DFA9EE4E44FC}"/>
                </a:ext>
              </a:extLst>
            </p:cNvPr>
            <p:cNvGrpSpPr/>
            <p:nvPr/>
          </p:nvGrpSpPr>
          <p:grpSpPr>
            <a:xfrm>
              <a:off x="4662517" y="4590639"/>
              <a:ext cx="392768" cy="322891"/>
              <a:chOff x="5048251" y="6030913"/>
              <a:chExt cx="523875" cy="434976"/>
            </a:xfrm>
          </p:grpSpPr>
          <p:sp>
            <p:nvSpPr>
              <p:cNvPr id="49" name="Oval 18">
                <a:extLst>
                  <a:ext uri="{FF2B5EF4-FFF2-40B4-BE49-F238E27FC236}">
                    <a16:creationId xmlns:a16="http://schemas.microsoft.com/office/drawing/2014/main" id="{0B069747-CC61-4B15-9D1B-AAFB4D8E22A5}"/>
                  </a:ext>
                </a:extLst>
              </p:cNvPr>
              <p:cNvSpPr>
                <a:spLocks noChangeArrowheads="1"/>
              </p:cNvSpPr>
              <p:nvPr/>
            </p:nvSpPr>
            <p:spPr bwMode="auto">
              <a:xfrm>
                <a:off x="5313363" y="6213476"/>
                <a:ext cx="76200" cy="73025"/>
              </a:xfrm>
              <a:prstGeom prst="ellipse">
                <a:avLst/>
              </a:prstGeom>
              <a:noFill/>
              <a:ln w="2857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50" name="Oval 19">
                <a:extLst>
                  <a:ext uri="{FF2B5EF4-FFF2-40B4-BE49-F238E27FC236}">
                    <a16:creationId xmlns:a16="http://schemas.microsoft.com/office/drawing/2014/main" id="{69D849DD-6412-47A0-9014-7637C9BB5C50}"/>
                  </a:ext>
                </a:extLst>
              </p:cNvPr>
              <p:cNvSpPr>
                <a:spLocks noChangeArrowheads="1"/>
              </p:cNvSpPr>
              <p:nvPr/>
            </p:nvSpPr>
            <p:spPr bwMode="auto">
              <a:xfrm>
                <a:off x="5497513" y="6213476"/>
                <a:ext cx="74613" cy="73025"/>
              </a:xfrm>
              <a:prstGeom prst="ellipse">
                <a:avLst/>
              </a:prstGeom>
              <a:noFill/>
              <a:ln w="2857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51" name="Oval 20">
                <a:extLst>
                  <a:ext uri="{FF2B5EF4-FFF2-40B4-BE49-F238E27FC236}">
                    <a16:creationId xmlns:a16="http://schemas.microsoft.com/office/drawing/2014/main" id="{92E45FEB-66C7-4F5A-B0E8-7D6D660E549A}"/>
                  </a:ext>
                </a:extLst>
              </p:cNvPr>
              <p:cNvSpPr>
                <a:spLocks noChangeArrowheads="1"/>
              </p:cNvSpPr>
              <p:nvPr/>
            </p:nvSpPr>
            <p:spPr bwMode="auto">
              <a:xfrm>
                <a:off x="5048251" y="6213476"/>
                <a:ext cx="74613" cy="73025"/>
              </a:xfrm>
              <a:prstGeom prst="ellipse">
                <a:avLst/>
              </a:prstGeom>
              <a:noFill/>
              <a:ln w="2857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52" name="Line 21">
                <a:extLst>
                  <a:ext uri="{FF2B5EF4-FFF2-40B4-BE49-F238E27FC236}">
                    <a16:creationId xmlns:a16="http://schemas.microsoft.com/office/drawing/2014/main" id="{85347CEC-3AA9-4F5F-90BF-26E320FFC393}"/>
                  </a:ext>
                </a:extLst>
              </p:cNvPr>
              <p:cNvSpPr>
                <a:spLocks noChangeShapeType="1"/>
              </p:cNvSpPr>
              <p:nvPr/>
            </p:nvSpPr>
            <p:spPr bwMode="auto">
              <a:xfrm flipH="1">
                <a:off x="5389563" y="6249988"/>
                <a:ext cx="107950" cy="0"/>
              </a:xfrm>
              <a:prstGeom prst="line">
                <a:avLst/>
              </a:prstGeom>
              <a:noFill/>
              <a:ln w="28575"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53" name="Line 22">
                <a:extLst>
                  <a:ext uri="{FF2B5EF4-FFF2-40B4-BE49-F238E27FC236}">
                    <a16:creationId xmlns:a16="http://schemas.microsoft.com/office/drawing/2014/main" id="{DD4EBF84-8636-4299-BE3F-4CDDAC16F133}"/>
                  </a:ext>
                </a:extLst>
              </p:cNvPr>
              <p:cNvSpPr>
                <a:spLocks noChangeShapeType="1"/>
              </p:cNvSpPr>
              <p:nvPr/>
            </p:nvSpPr>
            <p:spPr bwMode="auto">
              <a:xfrm flipH="1">
                <a:off x="5122863" y="6249988"/>
                <a:ext cx="190500" cy="0"/>
              </a:xfrm>
              <a:prstGeom prst="line">
                <a:avLst/>
              </a:prstGeom>
              <a:noFill/>
              <a:ln w="28575"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54" name="Freeform 23">
                <a:extLst>
                  <a:ext uri="{FF2B5EF4-FFF2-40B4-BE49-F238E27FC236}">
                    <a16:creationId xmlns:a16="http://schemas.microsoft.com/office/drawing/2014/main" id="{E05A725D-B216-4947-958D-46E38DDB70DB}"/>
                  </a:ext>
                </a:extLst>
              </p:cNvPr>
              <p:cNvSpPr>
                <a:spLocks/>
              </p:cNvSpPr>
              <p:nvPr/>
            </p:nvSpPr>
            <p:spPr bwMode="auto">
              <a:xfrm>
                <a:off x="5426076" y="6338888"/>
                <a:ext cx="85725" cy="87313"/>
              </a:xfrm>
              <a:custGeom>
                <a:avLst/>
                <a:gdLst>
                  <a:gd name="T0" fmla="*/ 4 w 30"/>
                  <a:gd name="T1" fmla="*/ 22 h 31"/>
                  <a:gd name="T2" fmla="*/ 8 w 30"/>
                  <a:gd name="T3" fmla="*/ 4 h 31"/>
                  <a:gd name="T4" fmla="*/ 27 w 30"/>
                  <a:gd name="T5" fmla="*/ 9 h 31"/>
                  <a:gd name="T6" fmla="*/ 22 w 30"/>
                  <a:gd name="T7" fmla="*/ 27 h 31"/>
                  <a:gd name="T8" fmla="*/ 4 w 30"/>
                  <a:gd name="T9" fmla="*/ 22 h 31"/>
                </a:gdLst>
                <a:ahLst/>
                <a:cxnLst>
                  <a:cxn ang="0">
                    <a:pos x="T0" y="T1"/>
                  </a:cxn>
                  <a:cxn ang="0">
                    <a:pos x="T2" y="T3"/>
                  </a:cxn>
                  <a:cxn ang="0">
                    <a:pos x="T4" y="T5"/>
                  </a:cxn>
                  <a:cxn ang="0">
                    <a:pos x="T6" y="T7"/>
                  </a:cxn>
                  <a:cxn ang="0">
                    <a:pos x="T8" y="T9"/>
                  </a:cxn>
                </a:cxnLst>
                <a:rect l="0" t="0" r="r" b="b"/>
                <a:pathLst>
                  <a:path w="30" h="31">
                    <a:moveTo>
                      <a:pt x="4" y="22"/>
                    </a:moveTo>
                    <a:cubicBezTo>
                      <a:pt x="0" y="16"/>
                      <a:pt x="2" y="8"/>
                      <a:pt x="8" y="4"/>
                    </a:cubicBezTo>
                    <a:cubicBezTo>
                      <a:pt x="15" y="0"/>
                      <a:pt x="23" y="2"/>
                      <a:pt x="27" y="9"/>
                    </a:cubicBezTo>
                    <a:cubicBezTo>
                      <a:pt x="30" y="15"/>
                      <a:pt x="28" y="23"/>
                      <a:pt x="22" y="27"/>
                    </a:cubicBezTo>
                    <a:cubicBezTo>
                      <a:pt x="16" y="31"/>
                      <a:pt x="8" y="29"/>
                      <a:pt x="4" y="22"/>
                    </a:cubicBezTo>
                    <a:close/>
                  </a:path>
                </a:pathLst>
              </a:custGeom>
              <a:noFill/>
              <a:ln w="2857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55" name="Freeform 24">
                <a:extLst>
                  <a:ext uri="{FF2B5EF4-FFF2-40B4-BE49-F238E27FC236}">
                    <a16:creationId xmlns:a16="http://schemas.microsoft.com/office/drawing/2014/main" id="{B875DF30-908C-4575-9158-49C2A005FA24}"/>
                  </a:ext>
                </a:extLst>
              </p:cNvPr>
              <p:cNvSpPr>
                <a:spLocks/>
              </p:cNvSpPr>
              <p:nvPr/>
            </p:nvSpPr>
            <p:spPr bwMode="auto">
              <a:xfrm>
                <a:off x="5162551" y="6381751"/>
                <a:ext cx="84138" cy="84138"/>
              </a:xfrm>
              <a:custGeom>
                <a:avLst/>
                <a:gdLst>
                  <a:gd name="T0" fmla="*/ 5 w 30"/>
                  <a:gd name="T1" fmla="*/ 6 h 30"/>
                  <a:gd name="T2" fmla="*/ 24 w 30"/>
                  <a:gd name="T3" fmla="*/ 5 h 30"/>
                  <a:gd name="T4" fmla="*/ 25 w 30"/>
                  <a:gd name="T5" fmla="*/ 24 h 30"/>
                  <a:gd name="T6" fmla="*/ 6 w 30"/>
                  <a:gd name="T7" fmla="*/ 25 h 30"/>
                  <a:gd name="T8" fmla="*/ 5 w 30"/>
                  <a:gd name="T9" fmla="*/ 6 h 30"/>
                </a:gdLst>
                <a:ahLst/>
                <a:cxnLst>
                  <a:cxn ang="0">
                    <a:pos x="T0" y="T1"/>
                  </a:cxn>
                  <a:cxn ang="0">
                    <a:pos x="T2" y="T3"/>
                  </a:cxn>
                  <a:cxn ang="0">
                    <a:pos x="T4" y="T5"/>
                  </a:cxn>
                  <a:cxn ang="0">
                    <a:pos x="T6" y="T7"/>
                  </a:cxn>
                  <a:cxn ang="0">
                    <a:pos x="T8" y="T9"/>
                  </a:cxn>
                </a:cxnLst>
                <a:rect l="0" t="0" r="r" b="b"/>
                <a:pathLst>
                  <a:path w="30" h="30">
                    <a:moveTo>
                      <a:pt x="5" y="6"/>
                    </a:moveTo>
                    <a:cubicBezTo>
                      <a:pt x="10" y="1"/>
                      <a:pt x="18" y="0"/>
                      <a:pt x="24" y="5"/>
                    </a:cubicBezTo>
                    <a:cubicBezTo>
                      <a:pt x="29" y="10"/>
                      <a:pt x="30" y="18"/>
                      <a:pt x="25" y="24"/>
                    </a:cubicBezTo>
                    <a:cubicBezTo>
                      <a:pt x="20" y="29"/>
                      <a:pt x="12" y="30"/>
                      <a:pt x="6" y="25"/>
                    </a:cubicBezTo>
                    <a:cubicBezTo>
                      <a:pt x="1" y="20"/>
                      <a:pt x="0" y="12"/>
                      <a:pt x="5" y="6"/>
                    </a:cubicBezTo>
                    <a:close/>
                  </a:path>
                </a:pathLst>
              </a:custGeom>
              <a:noFill/>
              <a:ln w="2857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56" name="Freeform 25">
                <a:extLst>
                  <a:ext uri="{FF2B5EF4-FFF2-40B4-BE49-F238E27FC236}">
                    <a16:creationId xmlns:a16="http://schemas.microsoft.com/office/drawing/2014/main" id="{85777BE8-0E8E-45BA-80D3-930537CF1A9B}"/>
                  </a:ext>
                </a:extLst>
              </p:cNvPr>
              <p:cNvSpPr>
                <a:spLocks/>
              </p:cNvSpPr>
              <p:nvPr/>
            </p:nvSpPr>
            <p:spPr bwMode="auto">
              <a:xfrm>
                <a:off x="5426076" y="6067426"/>
                <a:ext cx="85725" cy="82550"/>
              </a:xfrm>
              <a:custGeom>
                <a:avLst/>
                <a:gdLst>
                  <a:gd name="T0" fmla="*/ 5 w 30"/>
                  <a:gd name="T1" fmla="*/ 6 h 29"/>
                  <a:gd name="T2" fmla="*/ 24 w 30"/>
                  <a:gd name="T3" fmla="*/ 5 h 29"/>
                  <a:gd name="T4" fmla="*/ 25 w 30"/>
                  <a:gd name="T5" fmla="*/ 23 h 29"/>
                  <a:gd name="T6" fmla="*/ 7 w 30"/>
                  <a:gd name="T7" fmla="*/ 25 h 29"/>
                  <a:gd name="T8" fmla="*/ 5 w 30"/>
                  <a:gd name="T9" fmla="*/ 6 h 29"/>
                </a:gdLst>
                <a:ahLst/>
                <a:cxnLst>
                  <a:cxn ang="0">
                    <a:pos x="T0" y="T1"/>
                  </a:cxn>
                  <a:cxn ang="0">
                    <a:pos x="T2" y="T3"/>
                  </a:cxn>
                  <a:cxn ang="0">
                    <a:pos x="T4" y="T5"/>
                  </a:cxn>
                  <a:cxn ang="0">
                    <a:pos x="T6" y="T7"/>
                  </a:cxn>
                  <a:cxn ang="0">
                    <a:pos x="T8" y="T9"/>
                  </a:cxn>
                </a:cxnLst>
                <a:rect l="0" t="0" r="r" b="b"/>
                <a:pathLst>
                  <a:path w="30" h="29">
                    <a:moveTo>
                      <a:pt x="5" y="6"/>
                    </a:moveTo>
                    <a:cubicBezTo>
                      <a:pt x="10" y="0"/>
                      <a:pt x="18" y="0"/>
                      <a:pt x="24" y="5"/>
                    </a:cubicBezTo>
                    <a:cubicBezTo>
                      <a:pt x="29" y="9"/>
                      <a:pt x="30" y="18"/>
                      <a:pt x="25" y="23"/>
                    </a:cubicBezTo>
                    <a:cubicBezTo>
                      <a:pt x="21" y="29"/>
                      <a:pt x="12" y="29"/>
                      <a:pt x="7" y="25"/>
                    </a:cubicBezTo>
                    <a:cubicBezTo>
                      <a:pt x="1" y="20"/>
                      <a:pt x="0" y="12"/>
                      <a:pt x="5" y="6"/>
                    </a:cubicBezTo>
                    <a:close/>
                  </a:path>
                </a:pathLst>
              </a:custGeom>
              <a:noFill/>
              <a:ln w="2857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57" name="Line 26">
                <a:extLst>
                  <a:ext uri="{FF2B5EF4-FFF2-40B4-BE49-F238E27FC236}">
                    <a16:creationId xmlns:a16="http://schemas.microsoft.com/office/drawing/2014/main" id="{A92DE2CB-7D30-448E-AF98-777A54177E4A}"/>
                  </a:ext>
                </a:extLst>
              </p:cNvPr>
              <p:cNvSpPr>
                <a:spLocks noChangeShapeType="1"/>
              </p:cNvSpPr>
              <p:nvPr/>
            </p:nvSpPr>
            <p:spPr bwMode="auto">
              <a:xfrm flipV="1">
                <a:off x="5230813" y="6281738"/>
                <a:ext cx="96838" cy="114300"/>
              </a:xfrm>
              <a:prstGeom prst="line">
                <a:avLst/>
              </a:prstGeom>
              <a:noFill/>
              <a:ln w="28575"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58" name="Freeform 27">
                <a:extLst>
                  <a:ext uri="{FF2B5EF4-FFF2-40B4-BE49-F238E27FC236}">
                    <a16:creationId xmlns:a16="http://schemas.microsoft.com/office/drawing/2014/main" id="{1E1CE30F-D9A2-4D85-B45D-A736B54B020A}"/>
                  </a:ext>
                </a:extLst>
              </p:cNvPr>
              <p:cNvSpPr>
                <a:spLocks/>
              </p:cNvSpPr>
              <p:nvPr/>
            </p:nvSpPr>
            <p:spPr bwMode="auto">
              <a:xfrm>
                <a:off x="5162551" y="6030913"/>
                <a:ext cx="84138" cy="82550"/>
              </a:xfrm>
              <a:custGeom>
                <a:avLst/>
                <a:gdLst>
                  <a:gd name="T0" fmla="*/ 5 w 30"/>
                  <a:gd name="T1" fmla="*/ 23 h 29"/>
                  <a:gd name="T2" fmla="*/ 24 w 30"/>
                  <a:gd name="T3" fmla="*/ 25 h 29"/>
                  <a:gd name="T4" fmla="*/ 25 w 30"/>
                  <a:gd name="T5" fmla="*/ 6 h 29"/>
                  <a:gd name="T6" fmla="*/ 6 w 30"/>
                  <a:gd name="T7" fmla="*/ 4 h 29"/>
                  <a:gd name="T8" fmla="*/ 5 w 30"/>
                  <a:gd name="T9" fmla="*/ 23 h 29"/>
                </a:gdLst>
                <a:ahLst/>
                <a:cxnLst>
                  <a:cxn ang="0">
                    <a:pos x="T0" y="T1"/>
                  </a:cxn>
                  <a:cxn ang="0">
                    <a:pos x="T2" y="T3"/>
                  </a:cxn>
                  <a:cxn ang="0">
                    <a:pos x="T4" y="T5"/>
                  </a:cxn>
                  <a:cxn ang="0">
                    <a:pos x="T6" y="T7"/>
                  </a:cxn>
                  <a:cxn ang="0">
                    <a:pos x="T8" y="T9"/>
                  </a:cxn>
                </a:cxnLst>
                <a:rect l="0" t="0" r="r" b="b"/>
                <a:pathLst>
                  <a:path w="30" h="29">
                    <a:moveTo>
                      <a:pt x="5" y="23"/>
                    </a:moveTo>
                    <a:cubicBezTo>
                      <a:pt x="10" y="29"/>
                      <a:pt x="18" y="29"/>
                      <a:pt x="24" y="25"/>
                    </a:cubicBezTo>
                    <a:cubicBezTo>
                      <a:pt x="29" y="20"/>
                      <a:pt x="30" y="12"/>
                      <a:pt x="25" y="6"/>
                    </a:cubicBezTo>
                    <a:cubicBezTo>
                      <a:pt x="20" y="0"/>
                      <a:pt x="12" y="0"/>
                      <a:pt x="6" y="4"/>
                    </a:cubicBezTo>
                    <a:cubicBezTo>
                      <a:pt x="1" y="9"/>
                      <a:pt x="0" y="18"/>
                      <a:pt x="5" y="23"/>
                    </a:cubicBezTo>
                    <a:close/>
                  </a:path>
                </a:pathLst>
              </a:custGeom>
              <a:noFill/>
              <a:ln w="2857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59" name="Line 28">
                <a:extLst>
                  <a:ext uri="{FF2B5EF4-FFF2-40B4-BE49-F238E27FC236}">
                    <a16:creationId xmlns:a16="http://schemas.microsoft.com/office/drawing/2014/main" id="{7A0EB5D0-5807-454B-8304-C32148365E38}"/>
                  </a:ext>
                </a:extLst>
              </p:cNvPr>
              <p:cNvSpPr>
                <a:spLocks noChangeShapeType="1"/>
              </p:cNvSpPr>
              <p:nvPr/>
            </p:nvSpPr>
            <p:spPr bwMode="auto">
              <a:xfrm>
                <a:off x="5381626" y="6278563"/>
                <a:ext cx="61913" cy="76200"/>
              </a:xfrm>
              <a:prstGeom prst="line">
                <a:avLst/>
              </a:prstGeom>
              <a:noFill/>
              <a:ln w="28575"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60" name="Line 29">
                <a:extLst>
                  <a:ext uri="{FF2B5EF4-FFF2-40B4-BE49-F238E27FC236}">
                    <a16:creationId xmlns:a16="http://schemas.microsoft.com/office/drawing/2014/main" id="{FE51F083-E34E-4B6E-A428-90D9B7257527}"/>
                  </a:ext>
                </a:extLst>
              </p:cNvPr>
              <p:cNvSpPr>
                <a:spLocks noChangeShapeType="1"/>
              </p:cNvSpPr>
              <p:nvPr/>
            </p:nvSpPr>
            <p:spPr bwMode="auto">
              <a:xfrm>
                <a:off x="5230813" y="6102351"/>
                <a:ext cx="96838" cy="115888"/>
              </a:xfrm>
              <a:prstGeom prst="line">
                <a:avLst/>
              </a:prstGeom>
              <a:noFill/>
              <a:ln w="28575"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61" name="Line 30">
                <a:extLst>
                  <a:ext uri="{FF2B5EF4-FFF2-40B4-BE49-F238E27FC236}">
                    <a16:creationId xmlns:a16="http://schemas.microsoft.com/office/drawing/2014/main" id="{A71E5481-D98E-4DA9-8389-8ADC08C0628B}"/>
                  </a:ext>
                </a:extLst>
              </p:cNvPr>
              <p:cNvSpPr>
                <a:spLocks noChangeShapeType="1"/>
              </p:cNvSpPr>
              <p:nvPr/>
            </p:nvSpPr>
            <p:spPr bwMode="auto">
              <a:xfrm flipV="1">
                <a:off x="5378451" y="6138863"/>
                <a:ext cx="68263" cy="79375"/>
              </a:xfrm>
              <a:prstGeom prst="line">
                <a:avLst/>
              </a:prstGeom>
              <a:noFill/>
              <a:ln w="28575"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grpSp>
      </p:grpSp>
      <p:grpSp>
        <p:nvGrpSpPr>
          <p:cNvPr id="62" name="Group 61">
            <a:extLst>
              <a:ext uri="{FF2B5EF4-FFF2-40B4-BE49-F238E27FC236}">
                <a16:creationId xmlns:a16="http://schemas.microsoft.com/office/drawing/2014/main" id="{2C22122A-004D-47E5-B17C-B7B952D17ECA}"/>
              </a:ext>
            </a:extLst>
          </p:cNvPr>
          <p:cNvGrpSpPr/>
          <p:nvPr/>
        </p:nvGrpSpPr>
        <p:grpSpPr>
          <a:xfrm>
            <a:off x="7245779" y="4613546"/>
            <a:ext cx="663574" cy="663574"/>
            <a:chOff x="7245779" y="4420270"/>
            <a:chExt cx="663574" cy="663574"/>
          </a:xfrm>
        </p:grpSpPr>
        <p:sp>
          <p:nvSpPr>
            <p:cNvPr id="63" name="Oval 62">
              <a:extLst>
                <a:ext uri="{FF2B5EF4-FFF2-40B4-BE49-F238E27FC236}">
                  <a16:creationId xmlns:a16="http://schemas.microsoft.com/office/drawing/2014/main" id="{638AFBB6-1670-47FC-8E4B-5FB54667B6AC}"/>
                </a:ext>
              </a:extLst>
            </p:cNvPr>
            <p:cNvSpPr/>
            <p:nvPr/>
          </p:nvSpPr>
          <p:spPr bwMode="auto">
            <a:xfrm rot="16200000">
              <a:off x="7245779" y="4420270"/>
              <a:ext cx="663574" cy="663574"/>
            </a:xfrm>
            <a:prstGeom prst="ellipse">
              <a:avLst/>
            </a:prstGeom>
            <a:solidFill>
              <a:srgbClr val="FFFFFF"/>
            </a:solidFill>
            <a:ln w="28575" cap="flat" cmpd="sng" algn="ctr">
              <a:solidFill>
                <a:srgbClr val="0078D4"/>
              </a:solid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64" name="Group 63">
              <a:extLst>
                <a:ext uri="{FF2B5EF4-FFF2-40B4-BE49-F238E27FC236}">
                  <a16:creationId xmlns:a16="http://schemas.microsoft.com/office/drawing/2014/main" id="{DB38728E-C723-4F64-BC3B-083E2540CC3D}"/>
                </a:ext>
              </a:extLst>
            </p:cNvPr>
            <p:cNvGrpSpPr/>
            <p:nvPr/>
          </p:nvGrpSpPr>
          <p:grpSpPr>
            <a:xfrm>
              <a:off x="7400015" y="4574506"/>
              <a:ext cx="355101" cy="355101"/>
              <a:chOff x="5775325" y="6122988"/>
              <a:chExt cx="436563" cy="436563"/>
            </a:xfrm>
          </p:grpSpPr>
          <p:sp>
            <p:nvSpPr>
              <p:cNvPr id="65" name="Freeform 34">
                <a:extLst>
                  <a:ext uri="{FF2B5EF4-FFF2-40B4-BE49-F238E27FC236}">
                    <a16:creationId xmlns:a16="http://schemas.microsoft.com/office/drawing/2014/main" id="{355AEDDF-A5AE-47CE-A387-03CA2D7C2AD7}"/>
                  </a:ext>
                </a:extLst>
              </p:cNvPr>
              <p:cNvSpPr>
                <a:spLocks/>
              </p:cNvSpPr>
              <p:nvPr/>
            </p:nvSpPr>
            <p:spPr bwMode="auto">
              <a:xfrm>
                <a:off x="5775325" y="6122988"/>
                <a:ext cx="239713" cy="239713"/>
              </a:xfrm>
              <a:custGeom>
                <a:avLst/>
                <a:gdLst>
                  <a:gd name="T0" fmla="*/ 69 w 84"/>
                  <a:gd name="T1" fmla="*/ 69 h 84"/>
                  <a:gd name="T2" fmla="*/ 15 w 84"/>
                  <a:gd name="T3" fmla="*/ 69 h 84"/>
                  <a:gd name="T4" fmla="*/ 15 w 84"/>
                  <a:gd name="T5" fmla="*/ 15 h 84"/>
                  <a:gd name="T6" fmla="*/ 69 w 84"/>
                  <a:gd name="T7" fmla="*/ 15 h 84"/>
                  <a:gd name="T8" fmla="*/ 69 w 84"/>
                  <a:gd name="T9" fmla="*/ 69 h 84"/>
                </a:gdLst>
                <a:ahLst/>
                <a:cxnLst>
                  <a:cxn ang="0">
                    <a:pos x="T0" y="T1"/>
                  </a:cxn>
                  <a:cxn ang="0">
                    <a:pos x="T2" y="T3"/>
                  </a:cxn>
                  <a:cxn ang="0">
                    <a:pos x="T4" y="T5"/>
                  </a:cxn>
                  <a:cxn ang="0">
                    <a:pos x="T6" y="T7"/>
                  </a:cxn>
                  <a:cxn ang="0">
                    <a:pos x="T8" y="T9"/>
                  </a:cxn>
                </a:cxnLst>
                <a:rect l="0" t="0" r="r" b="b"/>
                <a:pathLst>
                  <a:path w="84" h="84">
                    <a:moveTo>
                      <a:pt x="69" y="69"/>
                    </a:moveTo>
                    <a:cubicBezTo>
                      <a:pt x="54" y="84"/>
                      <a:pt x="30" y="84"/>
                      <a:pt x="15" y="69"/>
                    </a:cubicBezTo>
                    <a:cubicBezTo>
                      <a:pt x="0" y="54"/>
                      <a:pt x="0" y="30"/>
                      <a:pt x="15" y="15"/>
                    </a:cubicBezTo>
                    <a:cubicBezTo>
                      <a:pt x="30" y="0"/>
                      <a:pt x="54" y="0"/>
                      <a:pt x="69" y="15"/>
                    </a:cubicBezTo>
                    <a:cubicBezTo>
                      <a:pt x="84" y="30"/>
                      <a:pt x="84" y="54"/>
                      <a:pt x="69" y="69"/>
                    </a:cubicBezTo>
                    <a:close/>
                  </a:path>
                </a:pathLst>
              </a:custGeom>
              <a:noFill/>
              <a:ln w="285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66" name="Freeform 35">
                <a:extLst>
                  <a:ext uri="{FF2B5EF4-FFF2-40B4-BE49-F238E27FC236}">
                    <a16:creationId xmlns:a16="http://schemas.microsoft.com/office/drawing/2014/main" id="{649436A4-5527-48FE-9212-35CDC5BBEFB4}"/>
                  </a:ext>
                </a:extLst>
              </p:cNvPr>
              <p:cNvSpPr>
                <a:spLocks/>
              </p:cNvSpPr>
              <p:nvPr/>
            </p:nvSpPr>
            <p:spPr bwMode="auto">
              <a:xfrm>
                <a:off x="5992813" y="6338888"/>
                <a:ext cx="219075" cy="220663"/>
              </a:xfrm>
              <a:custGeom>
                <a:avLst/>
                <a:gdLst>
                  <a:gd name="T0" fmla="*/ 4 w 77"/>
                  <a:gd name="T1" fmla="*/ 17 h 77"/>
                  <a:gd name="T2" fmla="*/ 59 w 77"/>
                  <a:gd name="T3" fmla="*/ 73 h 77"/>
                  <a:gd name="T4" fmla="*/ 73 w 77"/>
                  <a:gd name="T5" fmla="*/ 73 h 77"/>
                  <a:gd name="T6" fmla="*/ 73 w 77"/>
                  <a:gd name="T7" fmla="*/ 73 h 77"/>
                  <a:gd name="T8" fmla="*/ 73 w 77"/>
                  <a:gd name="T9" fmla="*/ 59 h 77"/>
                  <a:gd name="T10" fmla="*/ 17 w 77"/>
                  <a:gd name="T11" fmla="*/ 4 h 77"/>
                  <a:gd name="T12" fmla="*/ 4 w 77"/>
                  <a:gd name="T13" fmla="*/ 4 h 77"/>
                  <a:gd name="T14" fmla="*/ 4 w 77"/>
                  <a:gd name="T15" fmla="*/ 4 h 77"/>
                  <a:gd name="T16" fmla="*/ 4 w 77"/>
                  <a:gd name="T17" fmla="*/ 1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7">
                    <a:moveTo>
                      <a:pt x="4" y="17"/>
                    </a:moveTo>
                    <a:cubicBezTo>
                      <a:pt x="59" y="73"/>
                      <a:pt x="59" y="73"/>
                      <a:pt x="59" y="73"/>
                    </a:cubicBezTo>
                    <a:cubicBezTo>
                      <a:pt x="63" y="77"/>
                      <a:pt x="69" y="77"/>
                      <a:pt x="73" y="73"/>
                    </a:cubicBezTo>
                    <a:cubicBezTo>
                      <a:pt x="73" y="73"/>
                      <a:pt x="73" y="73"/>
                      <a:pt x="73" y="73"/>
                    </a:cubicBezTo>
                    <a:cubicBezTo>
                      <a:pt x="77" y="69"/>
                      <a:pt x="77" y="63"/>
                      <a:pt x="73" y="59"/>
                    </a:cubicBezTo>
                    <a:cubicBezTo>
                      <a:pt x="17" y="4"/>
                      <a:pt x="17" y="4"/>
                      <a:pt x="17" y="4"/>
                    </a:cubicBezTo>
                    <a:cubicBezTo>
                      <a:pt x="14" y="0"/>
                      <a:pt x="7" y="0"/>
                      <a:pt x="4" y="4"/>
                    </a:cubicBezTo>
                    <a:cubicBezTo>
                      <a:pt x="4" y="4"/>
                      <a:pt x="4" y="4"/>
                      <a:pt x="4" y="4"/>
                    </a:cubicBezTo>
                    <a:cubicBezTo>
                      <a:pt x="0" y="7"/>
                      <a:pt x="0" y="14"/>
                      <a:pt x="4" y="17"/>
                    </a:cubicBezTo>
                    <a:close/>
                  </a:path>
                </a:pathLst>
              </a:custGeom>
              <a:noFill/>
              <a:ln w="285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67" name="Line 36">
                <a:extLst>
                  <a:ext uri="{FF2B5EF4-FFF2-40B4-BE49-F238E27FC236}">
                    <a16:creationId xmlns:a16="http://schemas.microsoft.com/office/drawing/2014/main" id="{F435A5C0-E130-4F38-9F2D-5420E8EB56F6}"/>
                  </a:ext>
                </a:extLst>
              </p:cNvPr>
              <p:cNvSpPr>
                <a:spLocks noChangeShapeType="1"/>
              </p:cNvSpPr>
              <p:nvPr/>
            </p:nvSpPr>
            <p:spPr bwMode="auto">
              <a:xfrm>
                <a:off x="5972175" y="6319838"/>
                <a:ext cx="31750" cy="31750"/>
              </a:xfrm>
              <a:prstGeom prst="line">
                <a:avLst/>
              </a:prstGeom>
              <a:noFill/>
              <a:ln w="28575" cap="flat">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grpSp>
      </p:grpSp>
      <p:grpSp>
        <p:nvGrpSpPr>
          <p:cNvPr id="68" name="Group 67">
            <a:extLst>
              <a:ext uri="{FF2B5EF4-FFF2-40B4-BE49-F238E27FC236}">
                <a16:creationId xmlns:a16="http://schemas.microsoft.com/office/drawing/2014/main" id="{7B5686BA-E3EA-44FF-9A28-1157CCE99998}"/>
              </a:ext>
            </a:extLst>
          </p:cNvPr>
          <p:cNvGrpSpPr/>
          <p:nvPr/>
        </p:nvGrpSpPr>
        <p:grpSpPr>
          <a:xfrm>
            <a:off x="9964433" y="4613546"/>
            <a:ext cx="663574" cy="663574"/>
            <a:chOff x="9964433" y="4420270"/>
            <a:chExt cx="663574" cy="663574"/>
          </a:xfrm>
        </p:grpSpPr>
        <p:sp>
          <p:nvSpPr>
            <p:cNvPr id="69" name="Oval 68">
              <a:extLst>
                <a:ext uri="{FF2B5EF4-FFF2-40B4-BE49-F238E27FC236}">
                  <a16:creationId xmlns:a16="http://schemas.microsoft.com/office/drawing/2014/main" id="{F0078700-5E4E-414A-A728-F211298C12B5}"/>
                </a:ext>
              </a:extLst>
            </p:cNvPr>
            <p:cNvSpPr/>
            <p:nvPr/>
          </p:nvSpPr>
          <p:spPr bwMode="auto">
            <a:xfrm rot="16200000">
              <a:off x="9964433" y="4420270"/>
              <a:ext cx="663574" cy="663574"/>
            </a:xfrm>
            <a:prstGeom prst="ellipse">
              <a:avLst/>
            </a:prstGeom>
            <a:solidFill>
              <a:srgbClr val="FFFFFF"/>
            </a:solidFill>
            <a:ln w="28575" cap="flat" cmpd="sng" algn="ctr">
              <a:solidFill>
                <a:srgbClr val="0078D4"/>
              </a:solid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70" name="Group 69">
              <a:extLst>
                <a:ext uri="{FF2B5EF4-FFF2-40B4-BE49-F238E27FC236}">
                  <a16:creationId xmlns:a16="http://schemas.microsoft.com/office/drawing/2014/main" id="{2B915624-75C8-4695-94CE-0066220E8ED0}"/>
                </a:ext>
              </a:extLst>
            </p:cNvPr>
            <p:cNvGrpSpPr/>
            <p:nvPr/>
          </p:nvGrpSpPr>
          <p:grpSpPr>
            <a:xfrm>
              <a:off x="10109185" y="4604869"/>
              <a:ext cx="374079" cy="294377"/>
              <a:chOff x="6515100" y="6343650"/>
              <a:chExt cx="461963" cy="363537"/>
            </a:xfrm>
          </p:grpSpPr>
          <p:sp>
            <p:nvSpPr>
              <p:cNvPr id="75" name="Freeform 40">
                <a:extLst>
                  <a:ext uri="{FF2B5EF4-FFF2-40B4-BE49-F238E27FC236}">
                    <a16:creationId xmlns:a16="http://schemas.microsoft.com/office/drawing/2014/main" id="{CF1C6AA2-C1B2-427B-83D0-EC76A41643C4}"/>
                  </a:ext>
                </a:extLst>
              </p:cNvPr>
              <p:cNvSpPr>
                <a:spLocks/>
              </p:cNvSpPr>
              <p:nvPr/>
            </p:nvSpPr>
            <p:spPr bwMode="auto">
              <a:xfrm>
                <a:off x="6526213" y="6343650"/>
                <a:ext cx="450850" cy="363537"/>
              </a:xfrm>
              <a:custGeom>
                <a:avLst/>
                <a:gdLst>
                  <a:gd name="T0" fmla="*/ 155 w 158"/>
                  <a:gd name="T1" fmla="*/ 127 h 127"/>
                  <a:gd name="T2" fmla="*/ 4 w 158"/>
                  <a:gd name="T3" fmla="*/ 127 h 127"/>
                  <a:gd name="T4" fmla="*/ 0 w 158"/>
                  <a:gd name="T5" fmla="*/ 124 h 127"/>
                  <a:gd name="T6" fmla="*/ 0 w 158"/>
                  <a:gd name="T7" fmla="*/ 3 h 127"/>
                  <a:gd name="T8" fmla="*/ 4 w 158"/>
                  <a:gd name="T9" fmla="*/ 0 h 127"/>
                  <a:gd name="T10" fmla="*/ 155 w 158"/>
                  <a:gd name="T11" fmla="*/ 0 h 127"/>
                  <a:gd name="T12" fmla="*/ 158 w 158"/>
                  <a:gd name="T13" fmla="*/ 3 h 127"/>
                  <a:gd name="T14" fmla="*/ 158 w 158"/>
                  <a:gd name="T15" fmla="*/ 124 h 127"/>
                  <a:gd name="T16" fmla="*/ 155 w 158"/>
                  <a:gd name="T17" fmla="*/ 127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8" h="127">
                    <a:moveTo>
                      <a:pt x="155" y="127"/>
                    </a:moveTo>
                    <a:cubicBezTo>
                      <a:pt x="4" y="127"/>
                      <a:pt x="4" y="127"/>
                      <a:pt x="4" y="127"/>
                    </a:cubicBezTo>
                    <a:cubicBezTo>
                      <a:pt x="2" y="127"/>
                      <a:pt x="0" y="125"/>
                      <a:pt x="0" y="124"/>
                    </a:cubicBezTo>
                    <a:cubicBezTo>
                      <a:pt x="0" y="3"/>
                      <a:pt x="0" y="3"/>
                      <a:pt x="0" y="3"/>
                    </a:cubicBezTo>
                    <a:cubicBezTo>
                      <a:pt x="0" y="1"/>
                      <a:pt x="2" y="0"/>
                      <a:pt x="4" y="0"/>
                    </a:cubicBezTo>
                    <a:cubicBezTo>
                      <a:pt x="155" y="0"/>
                      <a:pt x="155" y="0"/>
                      <a:pt x="155" y="0"/>
                    </a:cubicBezTo>
                    <a:cubicBezTo>
                      <a:pt x="157" y="0"/>
                      <a:pt x="158" y="1"/>
                      <a:pt x="158" y="3"/>
                    </a:cubicBezTo>
                    <a:cubicBezTo>
                      <a:pt x="158" y="124"/>
                      <a:pt x="158" y="124"/>
                      <a:pt x="158" y="124"/>
                    </a:cubicBezTo>
                    <a:cubicBezTo>
                      <a:pt x="158" y="125"/>
                      <a:pt x="157" y="127"/>
                      <a:pt x="155" y="127"/>
                    </a:cubicBezTo>
                    <a:close/>
                  </a:path>
                </a:pathLst>
              </a:custGeom>
              <a:noFill/>
              <a:ln w="285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76" name="Line 41">
                <a:extLst>
                  <a:ext uri="{FF2B5EF4-FFF2-40B4-BE49-F238E27FC236}">
                    <a16:creationId xmlns:a16="http://schemas.microsoft.com/office/drawing/2014/main" id="{D6E54741-1790-4B01-93CB-F2BF4042B532}"/>
                  </a:ext>
                </a:extLst>
              </p:cNvPr>
              <p:cNvSpPr>
                <a:spLocks noChangeShapeType="1"/>
              </p:cNvSpPr>
              <p:nvPr/>
            </p:nvSpPr>
            <p:spPr bwMode="auto">
              <a:xfrm>
                <a:off x="6529388" y="6435725"/>
                <a:ext cx="447675" cy="0"/>
              </a:xfrm>
              <a:prstGeom prst="line">
                <a:avLst/>
              </a:prstGeom>
              <a:noFill/>
              <a:ln w="28575" cap="rnd">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77" name="Line 45">
                <a:extLst>
                  <a:ext uri="{FF2B5EF4-FFF2-40B4-BE49-F238E27FC236}">
                    <a16:creationId xmlns:a16="http://schemas.microsoft.com/office/drawing/2014/main" id="{9C5A1884-17B2-45B5-A185-08AA17642595}"/>
                  </a:ext>
                </a:extLst>
              </p:cNvPr>
              <p:cNvSpPr>
                <a:spLocks noChangeShapeType="1"/>
              </p:cNvSpPr>
              <p:nvPr/>
            </p:nvSpPr>
            <p:spPr bwMode="auto">
              <a:xfrm>
                <a:off x="6515100" y="6503988"/>
                <a:ext cx="0" cy="0"/>
              </a:xfrm>
              <a:prstGeom prst="line">
                <a:avLst/>
              </a:prstGeom>
              <a:noFill/>
              <a:ln w="28575" cap="flat">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grpSp>
        <p:grpSp>
          <p:nvGrpSpPr>
            <p:cNvPr id="71" name="Group 70">
              <a:extLst>
                <a:ext uri="{FF2B5EF4-FFF2-40B4-BE49-F238E27FC236}">
                  <a16:creationId xmlns:a16="http://schemas.microsoft.com/office/drawing/2014/main" id="{44C71120-2AA8-4D31-BEED-0392C133F5A0}"/>
                </a:ext>
              </a:extLst>
            </p:cNvPr>
            <p:cNvGrpSpPr/>
            <p:nvPr/>
          </p:nvGrpSpPr>
          <p:grpSpPr>
            <a:xfrm flipV="1">
              <a:off x="10237557" y="4729950"/>
              <a:ext cx="117335" cy="109913"/>
              <a:chOff x="10860573" y="4995622"/>
              <a:chExt cx="119693" cy="151971"/>
            </a:xfrm>
          </p:grpSpPr>
          <p:sp>
            <p:nvSpPr>
              <p:cNvPr id="72" name="Line 7">
                <a:extLst>
                  <a:ext uri="{FF2B5EF4-FFF2-40B4-BE49-F238E27FC236}">
                    <a16:creationId xmlns:a16="http://schemas.microsoft.com/office/drawing/2014/main" id="{31D818A4-3E96-4775-AFFA-DC007336A863}"/>
                  </a:ext>
                </a:extLst>
              </p:cNvPr>
              <p:cNvSpPr>
                <a:spLocks noChangeShapeType="1"/>
              </p:cNvSpPr>
              <p:nvPr/>
            </p:nvSpPr>
            <p:spPr bwMode="auto">
              <a:xfrm>
                <a:off x="10922437" y="4995622"/>
                <a:ext cx="0" cy="151971"/>
              </a:xfrm>
              <a:prstGeom prst="line">
                <a:avLst/>
              </a:prstGeom>
              <a:noFill/>
              <a:ln w="28575" cap="rnd">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73" name="Line 8">
                <a:extLst>
                  <a:ext uri="{FF2B5EF4-FFF2-40B4-BE49-F238E27FC236}">
                    <a16:creationId xmlns:a16="http://schemas.microsoft.com/office/drawing/2014/main" id="{6711133A-CBD0-4C73-BB75-572E5C992208}"/>
                  </a:ext>
                </a:extLst>
              </p:cNvPr>
              <p:cNvSpPr>
                <a:spLocks noChangeShapeType="1"/>
              </p:cNvSpPr>
              <p:nvPr/>
            </p:nvSpPr>
            <p:spPr bwMode="auto">
              <a:xfrm>
                <a:off x="10860573" y="5089763"/>
                <a:ext cx="61864" cy="57830"/>
              </a:xfrm>
              <a:prstGeom prst="line">
                <a:avLst/>
              </a:prstGeom>
              <a:noFill/>
              <a:ln w="28575" cap="rnd">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74" name="Line 9">
                <a:extLst>
                  <a:ext uri="{FF2B5EF4-FFF2-40B4-BE49-F238E27FC236}">
                    <a16:creationId xmlns:a16="http://schemas.microsoft.com/office/drawing/2014/main" id="{00503E6F-5156-4FB8-8991-6EDC0FC5444F}"/>
                  </a:ext>
                </a:extLst>
              </p:cNvPr>
              <p:cNvSpPr>
                <a:spLocks noChangeShapeType="1"/>
              </p:cNvSpPr>
              <p:nvPr/>
            </p:nvSpPr>
            <p:spPr bwMode="auto">
              <a:xfrm flipH="1">
                <a:off x="10922437" y="5089763"/>
                <a:ext cx="57829" cy="57830"/>
              </a:xfrm>
              <a:prstGeom prst="line">
                <a:avLst/>
              </a:prstGeom>
              <a:noFill/>
              <a:ln w="28575" cap="rnd">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grpSp>
      </p:grpSp>
      <p:grpSp>
        <p:nvGrpSpPr>
          <p:cNvPr id="78" name="Group 77">
            <a:extLst>
              <a:ext uri="{FF2B5EF4-FFF2-40B4-BE49-F238E27FC236}">
                <a16:creationId xmlns:a16="http://schemas.microsoft.com/office/drawing/2014/main" id="{01DE2120-412B-4CA8-AFBA-FCF968FEA68C}"/>
              </a:ext>
            </a:extLst>
          </p:cNvPr>
          <p:cNvGrpSpPr/>
          <p:nvPr/>
        </p:nvGrpSpPr>
        <p:grpSpPr>
          <a:xfrm>
            <a:off x="4527124" y="2527480"/>
            <a:ext cx="663574" cy="663574"/>
            <a:chOff x="4527124" y="2334204"/>
            <a:chExt cx="663574" cy="663574"/>
          </a:xfrm>
        </p:grpSpPr>
        <p:sp>
          <p:nvSpPr>
            <p:cNvPr id="79" name="Oval 78">
              <a:extLst>
                <a:ext uri="{FF2B5EF4-FFF2-40B4-BE49-F238E27FC236}">
                  <a16:creationId xmlns:a16="http://schemas.microsoft.com/office/drawing/2014/main" id="{27D71DFA-F07C-4349-85B9-33F483990666}"/>
                </a:ext>
              </a:extLst>
            </p:cNvPr>
            <p:cNvSpPr/>
            <p:nvPr/>
          </p:nvSpPr>
          <p:spPr bwMode="auto">
            <a:xfrm rot="16200000">
              <a:off x="4527124" y="2334204"/>
              <a:ext cx="663574" cy="663574"/>
            </a:xfrm>
            <a:prstGeom prst="ellipse">
              <a:avLst/>
            </a:prstGeom>
            <a:solidFill>
              <a:srgbClr val="FFFFFF"/>
            </a:solidFill>
            <a:ln w="28575" cap="flat" cmpd="sng" algn="ctr">
              <a:solidFill>
                <a:srgbClr val="0078D4"/>
              </a:solid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80" name="Group 79">
              <a:extLst>
                <a:ext uri="{FF2B5EF4-FFF2-40B4-BE49-F238E27FC236}">
                  <a16:creationId xmlns:a16="http://schemas.microsoft.com/office/drawing/2014/main" id="{8ABFEA59-B295-49E9-A561-9BB76C1E5502}"/>
                </a:ext>
              </a:extLst>
            </p:cNvPr>
            <p:cNvGrpSpPr/>
            <p:nvPr/>
          </p:nvGrpSpPr>
          <p:grpSpPr>
            <a:xfrm>
              <a:off x="4677196" y="2485020"/>
              <a:ext cx="363431" cy="361942"/>
              <a:chOff x="255588" y="3119438"/>
              <a:chExt cx="387350" cy="385763"/>
            </a:xfrm>
          </p:grpSpPr>
          <p:sp>
            <p:nvSpPr>
              <p:cNvPr id="81" name="Oval 49">
                <a:extLst>
                  <a:ext uri="{FF2B5EF4-FFF2-40B4-BE49-F238E27FC236}">
                    <a16:creationId xmlns:a16="http://schemas.microsoft.com/office/drawing/2014/main" id="{C5F72BFB-AD18-4266-84B7-1618FD8303A0}"/>
                  </a:ext>
                </a:extLst>
              </p:cNvPr>
              <p:cNvSpPr>
                <a:spLocks noChangeArrowheads="1"/>
              </p:cNvSpPr>
              <p:nvPr/>
            </p:nvSpPr>
            <p:spPr bwMode="auto">
              <a:xfrm>
                <a:off x="255588" y="3119438"/>
                <a:ext cx="387350" cy="385763"/>
              </a:xfrm>
              <a:prstGeom prst="ellipse">
                <a:avLst/>
              </a:prstGeom>
              <a:noFill/>
              <a:ln w="285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82" name="Freeform 50">
                <a:extLst>
                  <a:ext uri="{FF2B5EF4-FFF2-40B4-BE49-F238E27FC236}">
                    <a16:creationId xmlns:a16="http://schemas.microsoft.com/office/drawing/2014/main" id="{3C307827-84FC-4C15-83CC-5390F4F7B541}"/>
                  </a:ext>
                </a:extLst>
              </p:cNvPr>
              <p:cNvSpPr>
                <a:spLocks/>
              </p:cNvSpPr>
              <p:nvPr/>
            </p:nvSpPr>
            <p:spPr bwMode="auto">
              <a:xfrm>
                <a:off x="279400" y="3221038"/>
                <a:ext cx="265113" cy="258763"/>
              </a:xfrm>
              <a:custGeom>
                <a:avLst/>
                <a:gdLst>
                  <a:gd name="T0" fmla="*/ 93 w 93"/>
                  <a:gd name="T1" fmla="*/ 90 h 90"/>
                  <a:gd name="T2" fmla="*/ 86 w 93"/>
                  <a:gd name="T3" fmla="*/ 86 h 90"/>
                  <a:gd name="T4" fmla="*/ 86 w 93"/>
                  <a:gd name="T5" fmla="*/ 68 h 90"/>
                  <a:gd name="T6" fmla="*/ 87 w 93"/>
                  <a:gd name="T7" fmla="*/ 52 h 90"/>
                  <a:gd name="T8" fmla="*/ 82 w 93"/>
                  <a:gd name="T9" fmla="*/ 51 h 90"/>
                  <a:gd name="T10" fmla="*/ 72 w 93"/>
                  <a:gd name="T11" fmla="*/ 53 h 90"/>
                  <a:gd name="T12" fmla="*/ 61 w 93"/>
                  <a:gd name="T13" fmla="*/ 59 h 90"/>
                  <a:gd name="T14" fmla="*/ 55 w 93"/>
                  <a:gd name="T15" fmla="*/ 65 h 90"/>
                  <a:gd name="T16" fmla="*/ 47 w 93"/>
                  <a:gd name="T17" fmla="*/ 67 h 90"/>
                  <a:gd name="T18" fmla="*/ 37 w 93"/>
                  <a:gd name="T19" fmla="*/ 48 h 90"/>
                  <a:gd name="T20" fmla="*/ 38 w 93"/>
                  <a:gd name="T21" fmla="*/ 34 h 90"/>
                  <a:gd name="T22" fmla="*/ 38 w 93"/>
                  <a:gd name="T23" fmla="*/ 28 h 90"/>
                  <a:gd name="T24" fmla="*/ 33 w 93"/>
                  <a:gd name="T25" fmla="*/ 12 h 90"/>
                  <a:gd name="T26" fmla="*/ 33 w 93"/>
                  <a:gd name="T27" fmla="*/ 8 h 90"/>
                  <a:gd name="T28" fmla="*/ 5 w 93"/>
                  <a:gd name="T29" fmla="*/ 5 h 90"/>
                  <a:gd name="T30" fmla="*/ 0 w 93"/>
                  <a:gd name="T31"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3" h="90">
                    <a:moveTo>
                      <a:pt x="93" y="90"/>
                    </a:moveTo>
                    <a:cubicBezTo>
                      <a:pt x="92" y="90"/>
                      <a:pt x="87" y="87"/>
                      <a:pt x="86" y="86"/>
                    </a:cubicBezTo>
                    <a:cubicBezTo>
                      <a:pt x="84" y="84"/>
                      <a:pt x="84" y="79"/>
                      <a:pt x="86" y="68"/>
                    </a:cubicBezTo>
                    <a:cubicBezTo>
                      <a:pt x="87" y="63"/>
                      <a:pt x="88" y="54"/>
                      <a:pt x="87" y="52"/>
                    </a:cubicBezTo>
                    <a:cubicBezTo>
                      <a:pt x="85" y="49"/>
                      <a:pt x="84" y="50"/>
                      <a:pt x="82" y="51"/>
                    </a:cubicBezTo>
                    <a:cubicBezTo>
                      <a:pt x="80" y="52"/>
                      <a:pt x="77" y="53"/>
                      <a:pt x="72" y="53"/>
                    </a:cubicBezTo>
                    <a:cubicBezTo>
                      <a:pt x="65" y="52"/>
                      <a:pt x="64" y="55"/>
                      <a:pt x="61" y="59"/>
                    </a:cubicBezTo>
                    <a:cubicBezTo>
                      <a:pt x="60" y="61"/>
                      <a:pt x="58" y="63"/>
                      <a:pt x="55" y="65"/>
                    </a:cubicBezTo>
                    <a:cubicBezTo>
                      <a:pt x="52" y="68"/>
                      <a:pt x="49" y="68"/>
                      <a:pt x="47" y="67"/>
                    </a:cubicBezTo>
                    <a:cubicBezTo>
                      <a:pt x="43" y="65"/>
                      <a:pt x="39" y="59"/>
                      <a:pt x="37" y="48"/>
                    </a:cubicBezTo>
                    <a:cubicBezTo>
                      <a:pt x="35" y="41"/>
                      <a:pt x="37" y="37"/>
                      <a:pt x="38" y="34"/>
                    </a:cubicBezTo>
                    <a:cubicBezTo>
                      <a:pt x="40" y="30"/>
                      <a:pt x="40" y="30"/>
                      <a:pt x="38" y="28"/>
                    </a:cubicBezTo>
                    <a:cubicBezTo>
                      <a:pt x="30" y="21"/>
                      <a:pt x="31" y="17"/>
                      <a:pt x="33" y="12"/>
                    </a:cubicBezTo>
                    <a:cubicBezTo>
                      <a:pt x="33" y="10"/>
                      <a:pt x="34" y="9"/>
                      <a:pt x="33" y="8"/>
                    </a:cubicBezTo>
                    <a:cubicBezTo>
                      <a:pt x="29" y="0"/>
                      <a:pt x="11" y="3"/>
                      <a:pt x="5" y="5"/>
                    </a:cubicBezTo>
                    <a:cubicBezTo>
                      <a:pt x="4" y="5"/>
                      <a:pt x="1" y="2"/>
                      <a:pt x="0" y="0"/>
                    </a:cubicBezTo>
                  </a:path>
                </a:pathLst>
              </a:custGeom>
              <a:noFill/>
              <a:ln w="285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83" name="Freeform 51">
                <a:extLst>
                  <a:ext uri="{FF2B5EF4-FFF2-40B4-BE49-F238E27FC236}">
                    <a16:creationId xmlns:a16="http://schemas.microsoft.com/office/drawing/2014/main" id="{097214F9-AA5F-41E1-A0FC-CE646E1F5EF5}"/>
                  </a:ext>
                </a:extLst>
              </p:cNvPr>
              <p:cNvSpPr>
                <a:spLocks/>
              </p:cNvSpPr>
              <p:nvPr/>
            </p:nvSpPr>
            <p:spPr bwMode="auto">
              <a:xfrm>
                <a:off x="508000" y="3138488"/>
                <a:ext cx="106363" cy="114300"/>
              </a:xfrm>
              <a:custGeom>
                <a:avLst/>
                <a:gdLst>
                  <a:gd name="T0" fmla="*/ 37 w 37"/>
                  <a:gd name="T1" fmla="*/ 25 h 40"/>
                  <a:gd name="T2" fmla="*/ 26 w 37"/>
                  <a:gd name="T3" fmla="*/ 30 h 40"/>
                  <a:gd name="T4" fmla="*/ 20 w 37"/>
                  <a:gd name="T5" fmla="*/ 37 h 40"/>
                  <a:gd name="T6" fmla="*/ 12 w 37"/>
                  <a:gd name="T7" fmla="*/ 39 h 40"/>
                  <a:gd name="T8" fmla="*/ 1 w 37"/>
                  <a:gd name="T9" fmla="*/ 19 h 40"/>
                  <a:gd name="T10" fmla="*/ 3 w 37"/>
                  <a:gd name="T11" fmla="*/ 5 h 40"/>
                  <a:gd name="T12" fmla="*/ 3 w 37"/>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37" h="40">
                    <a:moveTo>
                      <a:pt x="37" y="25"/>
                    </a:moveTo>
                    <a:cubicBezTo>
                      <a:pt x="30" y="24"/>
                      <a:pt x="28" y="26"/>
                      <a:pt x="26" y="30"/>
                    </a:cubicBezTo>
                    <a:cubicBezTo>
                      <a:pt x="24" y="33"/>
                      <a:pt x="22" y="35"/>
                      <a:pt x="20" y="37"/>
                    </a:cubicBezTo>
                    <a:cubicBezTo>
                      <a:pt x="17" y="40"/>
                      <a:pt x="14" y="39"/>
                      <a:pt x="12" y="39"/>
                    </a:cubicBezTo>
                    <a:cubicBezTo>
                      <a:pt x="7" y="37"/>
                      <a:pt x="4" y="31"/>
                      <a:pt x="1" y="19"/>
                    </a:cubicBezTo>
                    <a:cubicBezTo>
                      <a:pt x="0" y="13"/>
                      <a:pt x="2" y="9"/>
                      <a:pt x="3" y="5"/>
                    </a:cubicBezTo>
                    <a:cubicBezTo>
                      <a:pt x="5" y="2"/>
                      <a:pt x="5" y="1"/>
                      <a:pt x="3" y="0"/>
                    </a:cubicBezTo>
                  </a:path>
                </a:pathLst>
              </a:custGeom>
              <a:noFill/>
              <a:ln w="285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grpSp>
      </p:grpSp>
      <p:sp>
        <p:nvSpPr>
          <p:cNvPr id="84" name="Title 1">
            <a:extLst>
              <a:ext uri="{FF2B5EF4-FFF2-40B4-BE49-F238E27FC236}">
                <a16:creationId xmlns:a16="http://schemas.microsoft.com/office/drawing/2014/main" id="{D5C772D4-F21B-4E85-AF56-2EA3C4D24728}"/>
              </a:ext>
            </a:extLst>
          </p:cNvPr>
          <p:cNvSpPr txBox="1">
            <a:spLocks/>
          </p:cNvSpPr>
          <p:nvPr/>
        </p:nvSpPr>
        <p:spPr>
          <a:xfrm>
            <a:off x="585217" y="1192287"/>
            <a:ext cx="5155795" cy="564757"/>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800" b="0" i="0" u="none" strike="noStrike" kern="1200" cap="none" spc="-50" normalizeH="0" baseline="0" noProof="0">
                <a:ln w="3175">
                  <a:noFill/>
                </a:ln>
                <a:solidFill>
                  <a:srgbClr val="0078D4"/>
                </a:solidFill>
                <a:effectLst/>
                <a:uLnTx/>
                <a:uFillTx/>
                <a:latin typeface="Segoe UI Semibold"/>
                <a:ea typeface="+mn-ea"/>
                <a:cs typeface="Segoe UI" pitchFamily="34" charset="0"/>
              </a:rPr>
              <a:t>The elements of </a:t>
            </a:r>
            <a:r>
              <a:rPr kumimoji="0" lang="en-US" sz="2800" b="0" i="0" u="none" strike="noStrike" kern="1200" cap="none" spc="-50" normalizeH="0" baseline="0" noProof="0">
                <a:ln w="3175">
                  <a:noFill/>
                </a:ln>
                <a:solidFill>
                  <a:srgbClr val="0078D4"/>
                </a:solidFill>
                <a:effectLst/>
                <a:uLnTx/>
                <a:uFillTx/>
                <a:latin typeface="Segoe UI Semibold" panose="020B0702040204020203" pitchFamily="34" charset="0"/>
                <a:ea typeface="+mn-ea"/>
                <a:cs typeface="Segoe UI Semibold" panose="020B0702040204020203" pitchFamily="34" charset="0"/>
              </a:rPr>
              <a:t>orchestration</a:t>
            </a:r>
            <a:endParaRPr kumimoji="0" lang="en-US" sz="2800" b="0" i="0" u="none" strike="noStrike" kern="1200" cap="none" spc="-50" normalizeH="0" baseline="0" noProof="0">
              <a:ln w="3175">
                <a:noFill/>
              </a:ln>
              <a:solidFill>
                <a:srgbClr val="0078D4"/>
              </a:solidFill>
              <a:effectLst/>
              <a:uLnTx/>
              <a:uFillTx/>
              <a:latin typeface="Segoe UI Semibold"/>
              <a:ea typeface="+mn-ea"/>
              <a:cs typeface="Segoe UI" pitchFamily="34" charset="0"/>
            </a:endParaRPr>
          </a:p>
        </p:txBody>
      </p:sp>
    </p:spTree>
    <p:extLst>
      <p:ext uri="{BB962C8B-B14F-4D97-AF65-F5344CB8AC3E}">
        <p14:creationId xmlns:p14="http://schemas.microsoft.com/office/powerpoint/2010/main" val="870136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50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1000" fill="hold"/>
                                        <p:tgtEl>
                                          <p:spTgt spid="23"/>
                                        </p:tgtEl>
                                        <p:attrNameLst>
                                          <p:attrName>ppt_x</p:attrName>
                                        </p:attrNameLst>
                                      </p:cBhvr>
                                      <p:tavLst>
                                        <p:tav tm="0">
                                          <p:val>
                                            <p:strVal val="#ppt_x"/>
                                          </p:val>
                                        </p:tav>
                                        <p:tav tm="100000">
                                          <p:val>
                                            <p:strVal val="#ppt_x"/>
                                          </p:val>
                                        </p:tav>
                                      </p:tavLst>
                                    </p:anim>
                                    <p:anim calcmode="lin" valueType="num">
                                      <p:cBhvr additive="base">
                                        <p:cTn id="8" dur="1000" fill="hold"/>
                                        <p:tgtEl>
                                          <p:spTgt spid="23"/>
                                        </p:tgtEl>
                                        <p:attrNameLst>
                                          <p:attrName>ppt_y</p:attrName>
                                        </p:attrNameLst>
                                      </p:cBhvr>
                                      <p:tavLst>
                                        <p:tav tm="0">
                                          <p:val>
                                            <p:strVal val="1+#ppt_h/2"/>
                                          </p:val>
                                        </p:tav>
                                        <p:tav tm="100000">
                                          <p:val>
                                            <p:strVal val="#ppt_y"/>
                                          </p:val>
                                        </p:tav>
                                      </p:tavLst>
                                    </p:anim>
                                  </p:childTnLst>
                                </p:cTn>
                              </p:par>
                              <p:par>
                                <p:cTn id="9" presetID="2" presetClass="entr" presetSubtype="4" decel="100000" fill="hold" nodeType="withEffect">
                                  <p:stCondLst>
                                    <p:cond delay="750"/>
                                  </p:stCondLst>
                                  <p:childTnLst>
                                    <p:set>
                                      <p:cBhvr>
                                        <p:cTn id="10" dur="1" fill="hold">
                                          <p:stCondLst>
                                            <p:cond delay="0"/>
                                          </p:stCondLst>
                                        </p:cTn>
                                        <p:tgtEl>
                                          <p:spTgt spid="78"/>
                                        </p:tgtEl>
                                        <p:attrNameLst>
                                          <p:attrName>style.visibility</p:attrName>
                                        </p:attrNameLst>
                                      </p:cBhvr>
                                      <p:to>
                                        <p:strVal val="visible"/>
                                      </p:to>
                                    </p:set>
                                    <p:anim calcmode="lin" valueType="num">
                                      <p:cBhvr additive="base">
                                        <p:cTn id="11" dur="1000" fill="hold"/>
                                        <p:tgtEl>
                                          <p:spTgt spid="78"/>
                                        </p:tgtEl>
                                        <p:attrNameLst>
                                          <p:attrName>ppt_x</p:attrName>
                                        </p:attrNameLst>
                                      </p:cBhvr>
                                      <p:tavLst>
                                        <p:tav tm="0">
                                          <p:val>
                                            <p:strVal val="#ppt_x"/>
                                          </p:val>
                                        </p:tav>
                                        <p:tav tm="100000">
                                          <p:val>
                                            <p:strVal val="#ppt_x"/>
                                          </p:val>
                                        </p:tav>
                                      </p:tavLst>
                                    </p:anim>
                                    <p:anim calcmode="lin" valueType="num">
                                      <p:cBhvr additive="base">
                                        <p:cTn id="12" dur="1000" fill="hold"/>
                                        <p:tgtEl>
                                          <p:spTgt spid="78"/>
                                        </p:tgtEl>
                                        <p:attrNameLst>
                                          <p:attrName>ppt_y</p:attrName>
                                        </p:attrNameLst>
                                      </p:cBhvr>
                                      <p:tavLst>
                                        <p:tav tm="0">
                                          <p:val>
                                            <p:strVal val="1+#ppt_h/2"/>
                                          </p:val>
                                        </p:tav>
                                        <p:tav tm="100000">
                                          <p:val>
                                            <p:strVal val="#ppt_y"/>
                                          </p:val>
                                        </p:tav>
                                      </p:tavLst>
                                    </p:anim>
                                  </p:childTnLst>
                                </p:cTn>
                              </p:par>
                              <p:par>
                                <p:cTn id="13" presetID="2" presetClass="entr" presetSubtype="4" decel="100000" fill="hold" nodeType="withEffect">
                                  <p:stCondLst>
                                    <p:cond delay="1000"/>
                                  </p:stCondLst>
                                  <p:childTnLst>
                                    <p:set>
                                      <p:cBhvr>
                                        <p:cTn id="14" dur="1" fill="hold">
                                          <p:stCondLst>
                                            <p:cond delay="0"/>
                                          </p:stCondLst>
                                        </p:cTn>
                                        <p:tgtEl>
                                          <p:spTgt spid="30"/>
                                        </p:tgtEl>
                                        <p:attrNameLst>
                                          <p:attrName>style.visibility</p:attrName>
                                        </p:attrNameLst>
                                      </p:cBhvr>
                                      <p:to>
                                        <p:strVal val="visible"/>
                                      </p:to>
                                    </p:set>
                                    <p:anim calcmode="lin" valueType="num">
                                      <p:cBhvr additive="base">
                                        <p:cTn id="15" dur="1000" fill="hold"/>
                                        <p:tgtEl>
                                          <p:spTgt spid="30"/>
                                        </p:tgtEl>
                                        <p:attrNameLst>
                                          <p:attrName>ppt_x</p:attrName>
                                        </p:attrNameLst>
                                      </p:cBhvr>
                                      <p:tavLst>
                                        <p:tav tm="0">
                                          <p:val>
                                            <p:strVal val="#ppt_x"/>
                                          </p:val>
                                        </p:tav>
                                        <p:tav tm="100000">
                                          <p:val>
                                            <p:strVal val="#ppt_x"/>
                                          </p:val>
                                        </p:tav>
                                      </p:tavLst>
                                    </p:anim>
                                    <p:anim calcmode="lin" valueType="num">
                                      <p:cBhvr additive="base">
                                        <p:cTn id="16" dur="1000" fill="hold"/>
                                        <p:tgtEl>
                                          <p:spTgt spid="30"/>
                                        </p:tgtEl>
                                        <p:attrNameLst>
                                          <p:attrName>ppt_y</p:attrName>
                                        </p:attrNameLst>
                                      </p:cBhvr>
                                      <p:tavLst>
                                        <p:tav tm="0">
                                          <p:val>
                                            <p:strVal val="1+#ppt_h/2"/>
                                          </p:val>
                                        </p:tav>
                                        <p:tav tm="100000">
                                          <p:val>
                                            <p:strVal val="#ppt_y"/>
                                          </p:val>
                                        </p:tav>
                                      </p:tavLst>
                                    </p:anim>
                                  </p:childTnLst>
                                </p:cTn>
                              </p:par>
                              <p:par>
                                <p:cTn id="17" presetID="2" presetClass="entr" presetSubtype="4" decel="100000" fill="hold" nodeType="withEffect">
                                  <p:stCondLst>
                                    <p:cond delay="1250"/>
                                  </p:stCondLst>
                                  <p:childTnLst>
                                    <p:set>
                                      <p:cBhvr>
                                        <p:cTn id="18" dur="1" fill="hold">
                                          <p:stCondLst>
                                            <p:cond delay="0"/>
                                          </p:stCondLst>
                                        </p:cTn>
                                        <p:tgtEl>
                                          <p:spTgt spid="35"/>
                                        </p:tgtEl>
                                        <p:attrNameLst>
                                          <p:attrName>style.visibility</p:attrName>
                                        </p:attrNameLst>
                                      </p:cBhvr>
                                      <p:to>
                                        <p:strVal val="visible"/>
                                      </p:to>
                                    </p:set>
                                    <p:anim calcmode="lin" valueType="num">
                                      <p:cBhvr additive="base">
                                        <p:cTn id="19" dur="1000" fill="hold"/>
                                        <p:tgtEl>
                                          <p:spTgt spid="35"/>
                                        </p:tgtEl>
                                        <p:attrNameLst>
                                          <p:attrName>ppt_x</p:attrName>
                                        </p:attrNameLst>
                                      </p:cBhvr>
                                      <p:tavLst>
                                        <p:tav tm="0">
                                          <p:val>
                                            <p:strVal val="#ppt_x"/>
                                          </p:val>
                                        </p:tav>
                                        <p:tav tm="100000">
                                          <p:val>
                                            <p:strVal val="#ppt_x"/>
                                          </p:val>
                                        </p:tav>
                                      </p:tavLst>
                                    </p:anim>
                                    <p:anim calcmode="lin" valueType="num">
                                      <p:cBhvr additive="base">
                                        <p:cTn id="20" dur="1000" fill="hold"/>
                                        <p:tgtEl>
                                          <p:spTgt spid="35"/>
                                        </p:tgtEl>
                                        <p:attrNameLst>
                                          <p:attrName>ppt_y</p:attrName>
                                        </p:attrNameLst>
                                      </p:cBhvr>
                                      <p:tavLst>
                                        <p:tav tm="0">
                                          <p:val>
                                            <p:strVal val="1+#ppt_h/2"/>
                                          </p:val>
                                        </p:tav>
                                        <p:tav tm="100000">
                                          <p:val>
                                            <p:strVal val="#ppt_y"/>
                                          </p:val>
                                        </p:tav>
                                      </p:tavLst>
                                    </p:anim>
                                  </p:childTnLst>
                                </p:cTn>
                              </p:par>
                            </p:childTnLst>
                          </p:cTn>
                        </p:par>
                        <p:par>
                          <p:cTn id="21" fill="hold">
                            <p:stCondLst>
                              <p:cond delay="2250"/>
                            </p:stCondLst>
                            <p:childTnLst>
                              <p:par>
                                <p:cTn id="22" presetID="22" presetClass="entr" presetSubtype="1" fill="hold" nodeType="after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wipe(up)">
                                      <p:cBhvr>
                                        <p:cTn id="24" dur="500"/>
                                        <p:tgtEl>
                                          <p:spTgt spid="4"/>
                                        </p:tgtEl>
                                      </p:cBhvr>
                                    </p:animEffect>
                                  </p:childTnLst>
                                </p:cTn>
                              </p:par>
                            </p:childTnLst>
                          </p:cTn>
                        </p:par>
                        <p:par>
                          <p:cTn id="25" fill="hold">
                            <p:stCondLst>
                              <p:cond delay="2750"/>
                            </p:stCondLst>
                            <p:childTnLst>
                              <p:par>
                                <p:cTn id="26" presetID="2" presetClass="entr" presetSubtype="4" decel="100000" fill="hold" nodeType="afterEffect">
                                  <p:stCondLst>
                                    <p:cond delay="0"/>
                                  </p:stCondLst>
                                  <p:childTnLst>
                                    <p:set>
                                      <p:cBhvr>
                                        <p:cTn id="27" dur="1" fill="hold">
                                          <p:stCondLst>
                                            <p:cond delay="0"/>
                                          </p:stCondLst>
                                        </p:cTn>
                                        <p:tgtEl>
                                          <p:spTgt spid="40"/>
                                        </p:tgtEl>
                                        <p:attrNameLst>
                                          <p:attrName>style.visibility</p:attrName>
                                        </p:attrNameLst>
                                      </p:cBhvr>
                                      <p:to>
                                        <p:strVal val="visible"/>
                                      </p:to>
                                    </p:set>
                                    <p:anim calcmode="lin" valueType="num">
                                      <p:cBhvr additive="base">
                                        <p:cTn id="28" dur="1000" fill="hold"/>
                                        <p:tgtEl>
                                          <p:spTgt spid="40"/>
                                        </p:tgtEl>
                                        <p:attrNameLst>
                                          <p:attrName>ppt_x</p:attrName>
                                        </p:attrNameLst>
                                      </p:cBhvr>
                                      <p:tavLst>
                                        <p:tav tm="0">
                                          <p:val>
                                            <p:strVal val="#ppt_x"/>
                                          </p:val>
                                        </p:tav>
                                        <p:tav tm="100000">
                                          <p:val>
                                            <p:strVal val="#ppt_x"/>
                                          </p:val>
                                        </p:tav>
                                      </p:tavLst>
                                    </p:anim>
                                    <p:anim calcmode="lin" valueType="num">
                                      <p:cBhvr additive="base">
                                        <p:cTn id="29" dur="1000" fill="hold"/>
                                        <p:tgtEl>
                                          <p:spTgt spid="40"/>
                                        </p:tgtEl>
                                        <p:attrNameLst>
                                          <p:attrName>ppt_y</p:attrName>
                                        </p:attrNameLst>
                                      </p:cBhvr>
                                      <p:tavLst>
                                        <p:tav tm="0">
                                          <p:val>
                                            <p:strVal val="1+#ppt_h/2"/>
                                          </p:val>
                                        </p:tav>
                                        <p:tav tm="100000">
                                          <p:val>
                                            <p:strVal val="#ppt_y"/>
                                          </p:val>
                                        </p:tav>
                                      </p:tavLst>
                                    </p:anim>
                                  </p:childTnLst>
                                </p:cTn>
                              </p:par>
                              <p:par>
                                <p:cTn id="30" presetID="2" presetClass="entr" presetSubtype="4" decel="100000" fill="hold" nodeType="withEffect">
                                  <p:stCondLst>
                                    <p:cond delay="250"/>
                                  </p:stCondLst>
                                  <p:childTnLst>
                                    <p:set>
                                      <p:cBhvr>
                                        <p:cTn id="31" dur="1" fill="hold">
                                          <p:stCondLst>
                                            <p:cond delay="0"/>
                                          </p:stCondLst>
                                        </p:cTn>
                                        <p:tgtEl>
                                          <p:spTgt spid="46"/>
                                        </p:tgtEl>
                                        <p:attrNameLst>
                                          <p:attrName>style.visibility</p:attrName>
                                        </p:attrNameLst>
                                      </p:cBhvr>
                                      <p:to>
                                        <p:strVal val="visible"/>
                                      </p:to>
                                    </p:set>
                                    <p:anim calcmode="lin" valueType="num">
                                      <p:cBhvr additive="base">
                                        <p:cTn id="32" dur="1000" fill="hold"/>
                                        <p:tgtEl>
                                          <p:spTgt spid="46"/>
                                        </p:tgtEl>
                                        <p:attrNameLst>
                                          <p:attrName>ppt_x</p:attrName>
                                        </p:attrNameLst>
                                      </p:cBhvr>
                                      <p:tavLst>
                                        <p:tav tm="0">
                                          <p:val>
                                            <p:strVal val="#ppt_x"/>
                                          </p:val>
                                        </p:tav>
                                        <p:tav tm="100000">
                                          <p:val>
                                            <p:strVal val="#ppt_x"/>
                                          </p:val>
                                        </p:tav>
                                      </p:tavLst>
                                    </p:anim>
                                    <p:anim calcmode="lin" valueType="num">
                                      <p:cBhvr additive="base">
                                        <p:cTn id="33" dur="1000" fill="hold"/>
                                        <p:tgtEl>
                                          <p:spTgt spid="46"/>
                                        </p:tgtEl>
                                        <p:attrNameLst>
                                          <p:attrName>ppt_y</p:attrName>
                                        </p:attrNameLst>
                                      </p:cBhvr>
                                      <p:tavLst>
                                        <p:tav tm="0">
                                          <p:val>
                                            <p:strVal val="1+#ppt_h/2"/>
                                          </p:val>
                                        </p:tav>
                                        <p:tav tm="100000">
                                          <p:val>
                                            <p:strVal val="#ppt_y"/>
                                          </p:val>
                                        </p:tav>
                                      </p:tavLst>
                                    </p:anim>
                                  </p:childTnLst>
                                </p:cTn>
                              </p:par>
                              <p:par>
                                <p:cTn id="34" presetID="2" presetClass="entr" presetSubtype="4" decel="100000" fill="hold" nodeType="withEffect">
                                  <p:stCondLst>
                                    <p:cond delay="500"/>
                                  </p:stCondLst>
                                  <p:childTnLst>
                                    <p:set>
                                      <p:cBhvr>
                                        <p:cTn id="35" dur="1" fill="hold">
                                          <p:stCondLst>
                                            <p:cond delay="0"/>
                                          </p:stCondLst>
                                        </p:cTn>
                                        <p:tgtEl>
                                          <p:spTgt spid="62"/>
                                        </p:tgtEl>
                                        <p:attrNameLst>
                                          <p:attrName>style.visibility</p:attrName>
                                        </p:attrNameLst>
                                      </p:cBhvr>
                                      <p:to>
                                        <p:strVal val="visible"/>
                                      </p:to>
                                    </p:set>
                                    <p:anim calcmode="lin" valueType="num">
                                      <p:cBhvr additive="base">
                                        <p:cTn id="36" dur="1000" fill="hold"/>
                                        <p:tgtEl>
                                          <p:spTgt spid="62"/>
                                        </p:tgtEl>
                                        <p:attrNameLst>
                                          <p:attrName>ppt_x</p:attrName>
                                        </p:attrNameLst>
                                      </p:cBhvr>
                                      <p:tavLst>
                                        <p:tav tm="0">
                                          <p:val>
                                            <p:strVal val="#ppt_x"/>
                                          </p:val>
                                        </p:tav>
                                        <p:tav tm="100000">
                                          <p:val>
                                            <p:strVal val="#ppt_x"/>
                                          </p:val>
                                        </p:tav>
                                      </p:tavLst>
                                    </p:anim>
                                    <p:anim calcmode="lin" valueType="num">
                                      <p:cBhvr additive="base">
                                        <p:cTn id="37" dur="1000" fill="hold"/>
                                        <p:tgtEl>
                                          <p:spTgt spid="62"/>
                                        </p:tgtEl>
                                        <p:attrNameLst>
                                          <p:attrName>ppt_y</p:attrName>
                                        </p:attrNameLst>
                                      </p:cBhvr>
                                      <p:tavLst>
                                        <p:tav tm="0">
                                          <p:val>
                                            <p:strVal val="1+#ppt_h/2"/>
                                          </p:val>
                                        </p:tav>
                                        <p:tav tm="100000">
                                          <p:val>
                                            <p:strVal val="#ppt_y"/>
                                          </p:val>
                                        </p:tav>
                                      </p:tavLst>
                                    </p:anim>
                                  </p:childTnLst>
                                </p:cTn>
                              </p:par>
                              <p:par>
                                <p:cTn id="38" presetID="2" presetClass="entr" presetSubtype="4" decel="100000" fill="hold" nodeType="withEffect">
                                  <p:stCondLst>
                                    <p:cond delay="750"/>
                                  </p:stCondLst>
                                  <p:childTnLst>
                                    <p:set>
                                      <p:cBhvr>
                                        <p:cTn id="39" dur="1" fill="hold">
                                          <p:stCondLst>
                                            <p:cond delay="0"/>
                                          </p:stCondLst>
                                        </p:cTn>
                                        <p:tgtEl>
                                          <p:spTgt spid="68"/>
                                        </p:tgtEl>
                                        <p:attrNameLst>
                                          <p:attrName>style.visibility</p:attrName>
                                        </p:attrNameLst>
                                      </p:cBhvr>
                                      <p:to>
                                        <p:strVal val="visible"/>
                                      </p:to>
                                    </p:set>
                                    <p:anim calcmode="lin" valueType="num">
                                      <p:cBhvr additive="base">
                                        <p:cTn id="40" dur="1000" fill="hold"/>
                                        <p:tgtEl>
                                          <p:spTgt spid="68"/>
                                        </p:tgtEl>
                                        <p:attrNameLst>
                                          <p:attrName>ppt_x</p:attrName>
                                        </p:attrNameLst>
                                      </p:cBhvr>
                                      <p:tavLst>
                                        <p:tav tm="0">
                                          <p:val>
                                            <p:strVal val="#ppt_x"/>
                                          </p:val>
                                        </p:tav>
                                        <p:tav tm="100000">
                                          <p:val>
                                            <p:strVal val="#ppt_x"/>
                                          </p:val>
                                        </p:tav>
                                      </p:tavLst>
                                    </p:anim>
                                    <p:anim calcmode="lin" valueType="num">
                                      <p:cBhvr additive="base">
                                        <p:cTn id="41" dur="1000" fill="hold"/>
                                        <p:tgtEl>
                                          <p:spTgt spid="68"/>
                                        </p:tgtEl>
                                        <p:attrNameLst>
                                          <p:attrName>ppt_y</p:attrName>
                                        </p:attrNameLst>
                                      </p:cBhvr>
                                      <p:tavLst>
                                        <p:tav tm="0">
                                          <p:val>
                                            <p:strVal val="1+#ppt_h/2"/>
                                          </p:val>
                                        </p:tav>
                                        <p:tav tm="100000">
                                          <p:val>
                                            <p:strVal val="#ppt_y"/>
                                          </p:val>
                                        </p:tav>
                                      </p:tavLst>
                                    </p:anim>
                                  </p:childTnLst>
                                </p:cTn>
                              </p:par>
                            </p:childTnLst>
                          </p:cTn>
                        </p:par>
                        <p:par>
                          <p:cTn id="42" fill="hold">
                            <p:stCondLst>
                              <p:cond delay="4500"/>
                            </p:stCondLst>
                            <p:childTnLst>
                              <p:par>
                                <p:cTn id="43" presetID="22" presetClass="entr" presetSubtype="1" fill="hold" nodeType="afterEffect">
                                  <p:stCondLst>
                                    <p:cond delay="0"/>
                                  </p:stCondLst>
                                  <p:childTnLst>
                                    <p:set>
                                      <p:cBhvr>
                                        <p:cTn id="44" dur="1" fill="hold">
                                          <p:stCondLst>
                                            <p:cond delay="0"/>
                                          </p:stCondLst>
                                        </p:cTn>
                                        <p:tgtEl>
                                          <p:spTgt spid="14"/>
                                        </p:tgtEl>
                                        <p:attrNameLst>
                                          <p:attrName>style.visibility</p:attrName>
                                        </p:attrNameLst>
                                      </p:cBhvr>
                                      <p:to>
                                        <p:strVal val="visible"/>
                                      </p:to>
                                    </p:set>
                                    <p:animEffect transition="in" filter="wipe(up)">
                                      <p:cBhvr>
                                        <p:cTn id="45" dur="500"/>
                                        <p:tgtEl>
                                          <p:spTgt spid="14"/>
                                        </p:tgtEl>
                                      </p:cBhvr>
                                    </p:animEffect>
                                  </p:childTnLst>
                                </p:cTn>
                              </p:par>
                            </p:childTnLst>
                          </p:cTn>
                        </p:par>
                        <p:par>
                          <p:cTn id="46" fill="hold">
                            <p:stCondLst>
                              <p:cond delay="5000"/>
                            </p:stCondLst>
                            <p:childTnLst>
                              <p:par>
                                <p:cTn id="47" presetID="22" presetClass="entr" presetSubtype="8" fill="hold" nodeType="afterEffect">
                                  <p:stCondLst>
                                    <p:cond delay="0"/>
                                  </p:stCondLst>
                                  <p:childTnLst>
                                    <p:set>
                                      <p:cBhvr>
                                        <p:cTn id="48" dur="1" fill="hold">
                                          <p:stCondLst>
                                            <p:cond delay="0"/>
                                          </p:stCondLst>
                                        </p:cTn>
                                        <p:tgtEl>
                                          <p:spTgt spid="10"/>
                                        </p:tgtEl>
                                        <p:attrNameLst>
                                          <p:attrName>style.visibility</p:attrName>
                                        </p:attrNameLst>
                                      </p:cBhvr>
                                      <p:to>
                                        <p:strVal val="visible"/>
                                      </p:to>
                                    </p:set>
                                    <p:animEffect transition="in" filter="wipe(left)">
                                      <p:cBhvr>
                                        <p:cTn id="49" dur="500"/>
                                        <p:tgtEl>
                                          <p:spTgt spid="10"/>
                                        </p:tgtEl>
                                      </p:cBhvr>
                                    </p:animEffect>
                                  </p:childTnLst>
                                </p:cTn>
                              </p:par>
                              <p:par>
                                <p:cTn id="50" presetID="22" presetClass="entr" presetSubtype="8" fill="hold" nodeType="withEffect">
                                  <p:stCondLst>
                                    <p:cond delay="250"/>
                                  </p:stCondLst>
                                  <p:childTnLst>
                                    <p:set>
                                      <p:cBhvr>
                                        <p:cTn id="51" dur="1" fill="hold">
                                          <p:stCondLst>
                                            <p:cond delay="0"/>
                                          </p:stCondLst>
                                        </p:cTn>
                                        <p:tgtEl>
                                          <p:spTgt spid="19"/>
                                        </p:tgtEl>
                                        <p:attrNameLst>
                                          <p:attrName>style.visibility</p:attrName>
                                        </p:attrNameLst>
                                      </p:cBhvr>
                                      <p:to>
                                        <p:strVal val="visible"/>
                                      </p:to>
                                    </p:set>
                                    <p:animEffect transition="in" filter="wipe(left)">
                                      <p:cBhvr>
                                        <p:cTn id="5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9CB73BB-2AA6-458F-9B0A-E987A051A35E}"/>
              </a:ext>
            </a:extLst>
          </p:cNvPr>
          <p:cNvSpPr>
            <a:spLocks noGrp="1"/>
          </p:cNvSpPr>
          <p:nvPr>
            <p:ph type="title"/>
          </p:nvPr>
        </p:nvSpPr>
        <p:spPr>
          <a:xfrm>
            <a:off x="273455" y="216694"/>
            <a:ext cx="11889564" cy="916534"/>
          </a:xfrm>
        </p:spPr>
        <p:txBody>
          <a:bodyPr/>
          <a:lstStyle/>
          <a:p>
            <a:r>
              <a:rPr lang="en-US" sz="4600" dirty="0"/>
              <a:t>Azure Kubernetes Service (AKS)</a:t>
            </a:r>
          </a:p>
        </p:txBody>
      </p:sp>
      <p:sp>
        <p:nvSpPr>
          <p:cNvPr id="85" name="TextBox 84">
            <a:extLst>
              <a:ext uri="{FF2B5EF4-FFF2-40B4-BE49-F238E27FC236}">
                <a16:creationId xmlns:a16="http://schemas.microsoft.com/office/drawing/2014/main" id="{D29828BA-1D74-4FBB-A6E0-E12BB32FFDA4}"/>
              </a:ext>
            </a:extLst>
          </p:cNvPr>
          <p:cNvSpPr txBox="1"/>
          <p:nvPr/>
        </p:nvSpPr>
        <p:spPr>
          <a:xfrm>
            <a:off x="4695583" y="4378455"/>
            <a:ext cx="2800833" cy="910976"/>
          </a:xfrm>
          <a:prstGeom prst="rect">
            <a:avLst/>
          </a:prstGeom>
          <a:noFill/>
        </p:spPr>
        <p:txBody>
          <a:bodyPr wrap="square" lIns="146283" tIns="146283" rIns="146283" bIns="146283" rtlCol="0" anchor="t">
            <a:spAutoFit/>
          </a:bodyPr>
          <a:lstStyle/>
          <a:p>
            <a:pPr marL="0" marR="0" lvl="0" indent="0" algn="ctr" defTabSz="932597" rtl="0" eaLnBrk="1" fontAlgn="auto" latinLnBrk="0" hangingPunct="1">
              <a:lnSpc>
                <a:spcPct val="10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Segoe UI Semibold" panose="020B0702040204020203" pitchFamily="34" charset="0"/>
              </a:rPr>
              <a:t>Work how you want with open-source APIs</a:t>
            </a:r>
          </a:p>
        </p:txBody>
      </p:sp>
      <p:sp>
        <p:nvSpPr>
          <p:cNvPr id="86" name="TextBox 85">
            <a:extLst>
              <a:ext uri="{FF2B5EF4-FFF2-40B4-BE49-F238E27FC236}">
                <a16:creationId xmlns:a16="http://schemas.microsoft.com/office/drawing/2014/main" id="{BC8F0621-BB11-4653-9198-7E2142B87199}"/>
              </a:ext>
            </a:extLst>
          </p:cNvPr>
          <p:cNvSpPr txBox="1"/>
          <p:nvPr/>
        </p:nvSpPr>
        <p:spPr>
          <a:xfrm>
            <a:off x="7897308" y="4378455"/>
            <a:ext cx="2919930" cy="1218753"/>
          </a:xfrm>
          <a:prstGeom prst="rect">
            <a:avLst/>
          </a:prstGeom>
          <a:noFill/>
        </p:spPr>
        <p:txBody>
          <a:bodyPr wrap="square" lIns="146283" tIns="146283" rIns="146283" bIns="146283" rtlCol="0" anchor="t">
            <a:spAutoFit/>
          </a:bodyPr>
          <a:lstStyle/>
          <a:p>
            <a:pPr marL="0" marR="0" lvl="0" indent="0" algn="ctr" defTabSz="932597" rtl="0" eaLnBrk="1" fontAlgn="auto" latinLnBrk="0" hangingPunct="1">
              <a:lnSpc>
                <a:spcPct val="10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Segoe UI Semibold" panose="020B0702040204020203" pitchFamily="34" charset="0"/>
              </a:rPr>
              <a:t>Scale and run applications with confidence</a:t>
            </a:r>
          </a:p>
        </p:txBody>
      </p:sp>
      <p:sp>
        <p:nvSpPr>
          <p:cNvPr id="87" name="TextBox 86">
            <a:extLst>
              <a:ext uri="{FF2B5EF4-FFF2-40B4-BE49-F238E27FC236}">
                <a16:creationId xmlns:a16="http://schemas.microsoft.com/office/drawing/2014/main" id="{3CD38428-E01F-4B39-BF88-FBF6A32B3015}"/>
              </a:ext>
            </a:extLst>
          </p:cNvPr>
          <p:cNvSpPr txBox="1"/>
          <p:nvPr/>
        </p:nvSpPr>
        <p:spPr>
          <a:xfrm>
            <a:off x="1363120" y="4378455"/>
            <a:ext cx="2943208" cy="910976"/>
          </a:xfrm>
          <a:prstGeom prst="rect">
            <a:avLst/>
          </a:prstGeom>
          <a:noFill/>
        </p:spPr>
        <p:txBody>
          <a:bodyPr wrap="square" lIns="146283" tIns="146283" rIns="146283" bIns="146283" rtlCol="0" anchor="t">
            <a:spAutoFit/>
          </a:bodyPr>
          <a:lstStyle/>
          <a:p>
            <a:pPr marL="0" marR="0" lvl="0" indent="0" algn="ctr" defTabSz="932597" rtl="0" eaLnBrk="1" fontAlgn="auto" latinLnBrk="0" hangingPunct="1">
              <a:lnSpc>
                <a:spcPct val="100000"/>
              </a:lnSpc>
              <a:spcBef>
                <a:spcPts val="0"/>
              </a:spcBef>
              <a:spcAft>
                <a:spcPts val="600"/>
              </a:spcAft>
              <a:buClrTx/>
              <a:buSzTx/>
              <a:buFontTx/>
              <a:buNone/>
              <a:tabLst/>
              <a:defRPr/>
            </a:pPr>
            <a:r>
              <a:rPr kumimoji="0" lang="en-US" sz="2000" b="0" i="0" u="none" strike="noStrike" kern="0" cap="none" spc="0" normalizeH="0" baseline="0" noProof="0" dirty="0">
                <a:ln>
                  <a:noFill/>
                </a:ln>
                <a:solidFill>
                  <a:srgbClr val="505050"/>
                </a:solidFill>
                <a:effectLst/>
                <a:uLnTx/>
                <a:uFillTx/>
                <a:latin typeface="Segoe UI"/>
                <a:ea typeface="+mn-ea"/>
                <a:cs typeface="Segoe UI Semibold"/>
              </a:rPr>
              <a:t>Focus on your containers, </a:t>
            </a:r>
            <a:br>
              <a:rPr kumimoji="0" lang="en-US" sz="1765" b="0" i="0" u="none" strike="noStrike" kern="0" cap="none" spc="0" normalizeH="0" baseline="0" noProof="0" dirty="0">
                <a:ln>
                  <a:noFill/>
                </a:ln>
                <a:solidFill>
                  <a:srgbClr val="000000"/>
                </a:solidFill>
                <a:effectLst/>
                <a:uLnTx/>
                <a:uFillTx/>
                <a:latin typeface="Segoe UI"/>
                <a:ea typeface="+mn-ea"/>
                <a:cs typeface="+mn-cs"/>
              </a:rPr>
            </a:br>
            <a:r>
              <a:rPr kumimoji="0" lang="en-US" sz="2000" b="0" i="0" u="none" strike="noStrike" kern="0" cap="none" spc="0" normalizeH="0" baseline="0" noProof="0" dirty="0">
                <a:ln>
                  <a:noFill/>
                </a:ln>
                <a:solidFill>
                  <a:srgbClr val="505050"/>
                </a:solidFill>
                <a:effectLst/>
                <a:uLnTx/>
                <a:uFillTx/>
                <a:latin typeface="Segoe UI"/>
                <a:ea typeface="+mn-ea"/>
                <a:cs typeface="Segoe UI Semibold"/>
              </a:rPr>
              <a:t>not infrastructure</a:t>
            </a:r>
            <a:endParaRPr kumimoji="0" lang="en-US" sz="1765" b="0" i="0" u="none" strike="noStrike" kern="0" cap="none" spc="0" normalizeH="0" baseline="0" noProof="0" dirty="0">
              <a:ln>
                <a:noFill/>
              </a:ln>
              <a:solidFill>
                <a:srgbClr val="000000"/>
              </a:solidFill>
              <a:effectLst/>
              <a:uLnTx/>
              <a:uFillTx/>
              <a:latin typeface="Segoe UI"/>
              <a:ea typeface="+mn-ea"/>
              <a:cs typeface="+mn-cs"/>
            </a:endParaRPr>
          </a:p>
        </p:txBody>
      </p:sp>
      <p:sp>
        <p:nvSpPr>
          <p:cNvPr id="88" name="TextBox 87">
            <a:extLst>
              <a:ext uri="{FF2B5EF4-FFF2-40B4-BE49-F238E27FC236}">
                <a16:creationId xmlns:a16="http://schemas.microsoft.com/office/drawing/2014/main" id="{2C0AE3D6-3905-4E50-9400-3CFB5ED72830}"/>
              </a:ext>
            </a:extLst>
          </p:cNvPr>
          <p:cNvSpPr txBox="1"/>
          <p:nvPr/>
        </p:nvSpPr>
        <p:spPr>
          <a:xfrm>
            <a:off x="439427" y="1334703"/>
            <a:ext cx="9306712" cy="670680"/>
          </a:xfrm>
          <a:prstGeom prst="rect">
            <a:avLst/>
          </a:prstGeom>
          <a:noFill/>
        </p:spPr>
        <p:txBody>
          <a:bodyPr wrap="square" lIns="149217" tIns="149217" rIns="149217" bIns="149217" rtlCol="0" anchor="t">
            <a:spAutoFit/>
          </a:bodyPr>
          <a:lstStyle/>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2400" b="0" i="0" u="none" strike="noStrike" kern="1200" cap="none" spc="0" normalizeH="0" baseline="0" noProof="0">
                <a:ln>
                  <a:noFill/>
                </a:ln>
                <a:solidFill>
                  <a:srgbClr val="0078D4"/>
                </a:solidFill>
                <a:effectLst/>
                <a:uLnTx/>
                <a:uFillTx/>
                <a:latin typeface="Segoe UI"/>
                <a:ea typeface="+mn-ea"/>
                <a:cs typeface="Segoe UI Semibold"/>
              </a:rPr>
              <a:t>Simplify Kubernetes deployment, management, and operations </a:t>
            </a:r>
          </a:p>
        </p:txBody>
      </p:sp>
      <p:pic>
        <p:nvPicPr>
          <p:cNvPr id="89" name="Graphic 88">
            <a:extLst>
              <a:ext uri="{FF2B5EF4-FFF2-40B4-BE49-F238E27FC236}">
                <a16:creationId xmlns:a16="http://schemas.microsoft.com/office/drawing/2014/main" id="{EC8E2C44-6D5F-4EC6-B634-EF1C5CF60D5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77880" y="2189354"/>
            <a:ext cx="2706323" cy="1811490"/>
          </a:xfrm>
          <a:prstGeom prst="rect">
            <a:avLst/>
          </a:prstGeom>
        </p:spPr>
      </p:pic>
      <p:pic>
        <p:nvPicPr>
          <p:cNvPr id="90" name="Graphic 89">
            <a:extLst>
              <a:ext uri="{FF2B5EF4-FFF2-40B4-BE49-F238E27FC236}">
                <a16:creationId xmlns:a16="http://schemas.microsoft.com/office/drawing/2014/main" id="{3CA53079-8825-408C-9475-7F7105373FC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831672" y="2272613"/>
            <a:ext cx="2559455" cy="1728231"/>
          </a:xfrm>
          <a:prstGeom prst="rect">
            <a:avLst/>
          </a:prstGeom>
        </p:spPr>
      </p:pic>
      <p:pic>
        <p:nvPicPr>
          <p:cNvPr id="91" name="Graphic 90">
            <a:extLst>
              <a:ext uri="{FF2B5EF4-FFF2-40B4-BE49-F238E27FC236}">
                <a16:creationId xmlns:a16="http://schemas.microsoft.com/office/drawing/2014/main" id="{EE18FC91-7DEE-4B40-965F-15AD95E5680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012108" y="2189354"/>
            <a:ext cx="2702012" cy="1622531"/>
          </a:xfrm>
          <a:prstGeom prst="rect">
            <a:avLst/>
          </a:prstGeom>
        </p:spPr>
      </p:pic>
    </p:spTree>
    <p:extLst>
      <p:ext uri="{BB962C8B-B14F-4D97-AF65-F5344CB8AC3E}">
        <p14:creationId xmlns:p14="http://schemas.microsoft.com/office/powerpoint/2010/main" val="3615519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7"/>
                                        </p:tgtEl>
                                        <p:attrNameLst>
                                          <p:attrName>style.visibility</p:attrName>
                                        </p:attrNameLst>
                                      </p:cBhvr>
                                      <p:to>
                                        <p:strVal val="visible"/>
                                      </p:to>
                                    </p:set>
                                    <p:animEffect transition="in" filter="fade">
                                      <p:cBhvr>
                                        <p:cTn id="7" dur="500"/>
                                        <p:tgtEl>
                                          <p:spTgt spid="87"/>
                                        </p:tgtEl>
                                      </p:cBhvr>
                                    </p:animEffect>
                                  </p:childTnLst>
                                </p:cTn>
                              </p:par>
                              <p:par>
                                <p:cTn id="8" presetID="10" presetClass="entr" presetSubtype="0" fill="hold" nodeType="withEffect">
                                  <p:stCondLst>
                                    <p:cond delay="0"/>
                                  </p:stCondLst>
                                  <p:childTnLst>
                                    <p:set>
                                      <p:cBhvr>
                                        <p:cTn id="9" dur="1" fill="hold">
                                          <p:stCondLst>
                                            <p:cond delay="0"/>
                                          </p:stCondLst>
                                        </p:cTn>
                                        <p:tgtEl>
                                          <p:spTgt spid="89"/>
                                        </p:tgtEl>
                                        <p:attrNameLst>
                                          <p:attrName>style.visibility</p:attrName>
                                        </p:attrNameLst>
                                      </p:cBhvr>
                                      <p:to>
                                        <p:strVal val="visible"/>
                                      </p:to>
                                    </p:set>
                                    <p:animEffect transition="in" filter="fade">
                                      <p:cBhvr>
                                        <p:cTn id="10" dur="500"/>
                                        <p:tgtEl>
                                          <p:spTgt spid="8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5"/>
                                        </p:tgtEl>
                                        <p:attrNameLst>
                                          <p:attrName>style.visibility</p:attrName>
                                        </p:attrNameLst>
                                      </p:cBhvr>
                                      <p:to>
                                        <p:strVal val="visible"/>
                                      </p:to>
                                    </p:set>
                                    <p:animEffect transition="in" filter="fade">
                                      <p:cBhvr>
                                        <p:cTn id="15" dur="500"/>
                                        <p:tgtEl>
                                          <p:spTgt spid="85"/>
                                        </p:tgtEl>
                                      </p:cBhvr>
                                    </p:animEffect>
                                  </p:childTnLst>
                                </p:cTn>
                              </p:par>
                              <p:par>
                                <p:cTn id="16" presetID="10" presetClass="entr" presetSubtype="0" fill="hold" nodeType="withEffect">
                                  <p:stCondLst>
                                    <p:cond delay="0"/>
                                  </p:stCondLst>
                                  <p:childTnLst>
                                    <p:set>
                                      <p:cBhvr>
                                        <p:cTn id="17" dur="1" fill="hold">
                                          <p:stCondLst>
                                            <p:cond delay="0"/>
                                          </p:stCondLst>
                                        </p:cTn>
                                        <p:tgtEl>
                                          <p:spTgt spid="90"/>
                                        </p:tgtEl>
                                        <p:attrNameLst>
                                          <p:attrName>style.visibility</p:attrName>
                                        </p:attrNameLst>
                                      </p:cBhvr>
                                      <p:to>
                                        <p:strVal val="visible"/>
                                      </p:to>
                                    </p:set>
                                    <p:animEffect transition="in" filter="fade">
                                      <p:cBhvr>
                                        <p:cTn id="18" dur="500"/>
                                        <p:tgtEl>
                                          <p:spTgt spid="9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86"/>
                                        </p:tgtEl>
                                        <p:attrNameLst>
                                          <p:attrName>style.visibility</p:attrName>
                                        </p:attrNameLst>
                                      </p:cBhvr>
                                      <p:to>
                                        <p:strVal val="visible"/>
                                      </p:to>
                                    </p:set>
                                    <p:animEffect transition="in" filter="fade">
                                      <p:cBhvr>
                                        <p:cTn id="23" dur="500"/>
                                        <p:tgtEl>
                                          <p:spTgt spid="86"/>
                                        </p:tgtEl>
                                      </p:cBhvr>
                                    </p:animEffect>
                                  </p:childTnLst>
                                </p:cTn>
                              </p:par>
                              <p:par>
                                <p:cTn id="24" presetID="10" presetClass="entr" presetSubtype="0" fill="hold" nodeType="withEffect">
                                  <p:stCondLst>
                                    <p:cond delay="0"/>
                                  </p:stCondLst>
                                  <p:childTnLst>
                                    <p:set>
                                      <p:cBhvr>
                                        <p:cTn id="25" dur="1" fill="hold">
                                          <p:stCondLst>
                                            <p:cond delay="0"/>
                                          </p:stCondLst>
                                        </p:cTn>
                                        <p:tgtEl>
                                          <p:spTgt spid="91"/>
                                        </p:tgtEl>
                                        <p:attrNameLst>
                                          <p:attrName>style.visibility</p:attrName>
                                        </p:attrNameLst>
                                      </p:cBhvr>
                                      <p:to>
                                        <p:strVal val="visible"/>
                                      </p:to>
                                    </p:set>
                                    <p:animEffect transition="in" filter="fade">
                                      <p:cBhvr>
                                        <p:cTn id="26" dur="500"/>
                                        <p:tgtEl>
                                          <p:spTgt spid="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 grpId="0"/>
      <p:bldP spid="86" grpId="0"/>
      <p:bldP spid="87" grpId="0"/>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9CB73BB-2AA6-458F-9B0A-E987A051A35E}"/>
              </a:ext>
            </a:extLst>
          </p:cNvPr>
          <p:cNvSpPr>
            <a:spLocks noGrp="1"/>
          </p:cNvSpPr>
          <p:nvPr>
            <p:ph type="title"/>
          </p:nvPr>
        </p:nvSpPr>
        <p:spPr>
          <a:xfrm>
            <a:off x="273455" y="216694"/>
            <a:ext cx="11889564" cy="916534"/>
          </a:xfrm>
        </p:spPr>
        <p:txBody>
          <a:bodyPr/>
          <a:lstStyle/>
          <a:p>
            <a:r>
              <a:rPr lang="en-US" sz="4600" dirty="0"/>
              <a:t>Azure Kubernetes Service (AKS) Commands</a:t>
            </a:r>
          </a:p>
        </p:txBody>
      </p:sp>
      <p:sp>
        <p:nvSpPr>
          <p:cNvPr id="10" name="Text Placeholder 2">
            <a:extLst>
              <a:ext uri="{FF2B5EF4-FFF2-40B4-BE49-F238E27FC236}">
                <a16:creationId xmlns:a16="http://schemas.microsoft.com/office/drawing/2014/main" id="{76DEC9CE-D78E-4140-A771-9C8992688F74}"/>
              </a:ext>
            </a:extLst>
          </p:cNvPr>
          <p:cNvSpPr txBox="1">
            <a:spLocks/>
          </p:cNvSpPr>
          <p:nvPr/>
        </p:nvSpPr>
        <p:spPr>
          <a:xfrm>
            <a:off x="708977" y="1378066"/>
            <a:ext cx="11018520" cy="307777"/>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61049">
                      <a:schemeClr val="tx1"/>
                    </a:gs>
                    <a:gs pos="43000">
                      <a:schemeClr val="tx1"/>
                    </a:gs>
                  </a:gsLst>
                  <a:lin ang="5400000" scaled="0"/>
                </a:gradFill>
                <a:latin typeface="Consolas" panose="020B0609020204030204" pitchFamily="49" charset="0"/>
                <a:ea typeface="+mn-ea"/>
                <a:cs typeface="Consolas" panose="020B0609020204030204" pitchFamily="49" charset="0"/>
              </a:defRPr>
            </a:lvl1pPr>
            <a:lvl2pPr marL="34655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400" kern="1200" spc="0" baseline="0">
                <a:gradFill>
                  <a:gsLst>
                    <a:gs pos="61049">
                      <a:schemeClr val="tx1"/>
                    </a:gs>
                    <a:gs pos="43000">
                      <a:schemeClr val="tx1"/>
                    </a:gs>
                  </a:gsLst>
                  <a:lin ang="5400000" scaled="0"/>
                </a:gradFill>
                <a:latin typeface="Consolas" panose="020B0609020204030204" pitchFamily="49" charset="0"/>
                <a:ea typeface="+mn-ea"/>
                <a:cs typeface="Consolas" panose="020B0609020204030204" pitchFamily="49" charset="0"/>
              </a:defRPr>
            </a:lvl2pPr>
            <a:lvl3pPr marL="584607"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61049">
                      <a:schemeClr val="tx1"/>
                    </a:gs>
                    <a:gs pos="43000">
                      <a:schemeClr val="tx1"/>
                    </a:gs>
                  </a:gsLst>
                  <a:lin ang="5400000" scaled="0"/>
                </a:gradFill>
                <a:latin typeface="Consolas" panose="020B0609020204030204" pitchFamily="49" charset="0"/>
                <a:ea typeface="+mn-ea"/>
                <a:cs typeface="Consolas" panose="020B0609020204030204" pitchFamily="49" charset="0"/>
              </a:defRPr>
            </a:lvl3pPr>
            <a:lvl4pPr marL="8145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gradFill>
                  <a:gsLst>
                    <a:gs pos="61049">
                      <a:schemeClr val="tx1"/>
                    </a:gs>
                    <a:gs pos="43000">
                      <a:schemeClr val="tx1"/>
                    </a:gs>
                  </a:gsLst>
                  <a:lin ang="5400000" scaled="0"/>
                </a:gradFill>
                <a:latin typeface="Consolas" panose="020B0609020204030204" pitchFamily="49" charset="0"/>
                <a:ea typeface="+mn-ea"/>
                <a:cs typeface="Consolas" panose="020B0609020204030204" pitchFamily="49" charset="0"/>
              </a:defRPr>
            </a:lvl4pPr>
            <a:lvl5pPr marL="1050997"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gradFill>
                  <a:gsLst>
                    <a:gs pos="61049">
                      <a:schemeClr val="tx1"/>
                    </a:gs>
                    <a:gs pos="43000">
                      <a:schemeClr val="tx1"/>
                    </a:gs>
                  </a:gsLst>
                  <a:lin ang="5400000" scaled="0"/>
                </a:gradFill>
                <a:latin typeface="Consolas" panose="020B0609020204030204" pitchFamily="49" charset="0"/>
                <a:ea typeface="+mn-ea"/>
                <a:cs typeface="Consolas" panose="020B0609020204030204" pitchFamily="49"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gradFill>
                  <a:gsLst>
                    <a:gs pos="61049">
                      <a:srgbClr val="000000"/>
                    </a:gs>
                    <a:gs pos="43000">
                      <a:srgbClr val="000000"/>
                    </a:gs>
                  </a:gsLst>
                  <a:lin ang="5400000" scaled="0"/>
                </a:gradFill>
                <a:effectLst/>
                <a:uLnTx/>
                <a:uFillTx/>
                <a:latin typeface="Consolas" panose="020B0609020204030204" pitchFamily="49" charset="0"/>
                <a:ea typeface="+mn-ea"/>
              </a:rPr>
              <a:t>$ </a:t>
            </a:r>
            <a:r>
              <a:rPr kumimoji="0" lang="en-US" sz="2000" b="0" i="0" u="none" strike="noStrike" kern="1200" cap="none" spc="0" normalizeH="0" baseline="0" noProof="0">
                <a:ln>
                  <a:noFill/>
                </a:ln>
                <a:solidFill>
                  <a:srgbClr val="0078D4"/>
                </a:solidFill>
                <a:effectLst/>
                <a:uLnTx/>
                <a:uFillTx/>
                <a:latin typeface="Consolas" panose="020B0609020204030204" pitchFamily="49" charset="0"/>
                <a:ea typeface="+mn-ea"/>
              </a:rPr>
              <a:t>az aks create </a:t>
            </a:r>
            <a:r>
              <a:rPr kumimoji="0" lang="en-US" sz="2000" b="0" i="0" u="none" strike="noStrike" kern="1200" cap="none" spc="0" normalizeH="0" baseline="0" noProof="0">
                <a:ln>
                  <a:noFill/>
                </a:ln>
                <a:gradFill>
                  <a:gsLst>
                    <a:gs pos="61049">
                      <a:srgbClr val="000000"/>
                    </a:gs>
                    <a:gs pos="43000">
                      <a:srgbClr val="000000"/>
                    </a:gs>
                  </a:gsLst>
                  <a:lin ang="5400000" scaled="0"/>
                </a:gradFill>
                <a:effectLst/>
                <a:uLnTx/>
                <a:uFillTx/>
                <a:latin typeface="Consolas" panose="020B0609020204030204" pitchFamily="49" charset="0"/>
                <a:ea typeface="+mn-ea"/>
              </a:rPr>
              <a:t>-g myResourceGroup -n myCluster --generate-ssh-keys</a:t>
            </a:r>
          </a:p>
        </p:txBody>
      </p:sp>
      <p:sp>
        <p:nvSpPr>
          <p:cNvPr id="11" name="Text Placeholder 2">
            <a:extLst>
              <a:ext uri="{FF2B5EF4-FFF2-40B4-BE49-F238E27FC236}">
                <a16:creationId xmlns:a16="http://schemas.microsoft.com/office/drawing/2014/main" id="{D00AED0D-2D24-40A0-A1E3-A83E0AB2D725}"/>
              </a:ext>
            </a:extLst>
          </p:cNvPr>
          <p:cNvSpPr txBox="1">
            <a:spLocks/>
          </p:cNvSpPr>
          <p:nvPr/>
        </p:nvSpPr>
        <p:spPr>
          <a:xfrm>
            <a:off x="708977" y="1958168"/>
            <a:ext cx="11018520" cy="1046440"/>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61049">
                      <a:schemeClr val="tx1"/>
                    </a:gs>
                    <a:gs pos="43000">
                      <a:schemeClr val="tx1"/>
                    </a:gs>
                  </a:gsLst>
                  <a:lin ang="5400000" scaled="0"/>
                </a:gradFill>
                <a:latin typeface="Consolas" panose="020B0609020204030204" pitchFamily="49" charset="0"/>
                <a:ea typeface="+mn-ea"/>
                <a:cs typeface="Consolas" panose="020B0609020204030204" pitchFamily="49" charset="0"/>
              </a:defRPr>
            </a:lvl1pPr>
            <a:lvl2pPr marL="34655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400" kern="1200" spc="0" baseline="0">
                <a:gradFill>
                  <a:gsLst>
                    <a:gs pos="61049">
                      <a:schemeClr val="tx1"/>
                    </a:gs>
                    <a:gs pos="43000">
                      <a:schemeClr val="tx1"/>
                    </a:gs>
                  </a:gsLst>
                  <a:lin ang="5400000" scaled="0"/>
                </a:gradFill>
                <a:latin typeface="Consolas" panose="020B0609020204030204" pitchFamily="49" charset="0"/>
                <a:ea typeface="+mn-ea"/>
                <a:cs typeface="Consolas" panose="020B0609020204030204" pitchFamily="49" charset="0"/>
              </a:defRPr>
            </a:lvl2pPr>
            <a:lvl3pPr marL="584607"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61049">
                      <a:schemeClr val="tx1"/>
                    </a:gs>
                    <a:gs pos="43000">
                      <a:schemeClr val="tx1"/>
                    </a:gs>
                  </a:gsLst>
                  <a:lin ang="5400000" scaled="0"/>
                </a:gradFill>
                <a:latin typeface="Consolas" panose="020B0609020204030204" pitchFamily="49" charset="0"/>
                <a:ea typeface="+mn-ea"/>
                <a:cs typeface="Consolas" panose="020B0609020204030204" pitchFamily="49" charset="0"/>
              </a:defRPr>
            </a:lvl3pPr>
            <a:lvl4pPr marL="8145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gradFill>
                  <a:gsLst>
                    <a:gs pos="61049">
                      <a:schemeClr val="tx1"/>
                    </a:gs>
                    <a:gs pos="43000">
                      <a:schemeClr val="tx1"/>
                    </a:gs>
                  </a:gsLst>
                  <a:lin ang="5400000" scaled="0"/>
                </a:gradFill>
                <a:latin typeface="Consolas" panose="020B0609020204030204" pitchFamily="49" charset="0"/>
                <a:ea typeface="+mn-ea"/>
                <a:cs typeface="Consolas" panose="020B0609020204030204" pitchFamily="49" charset="0"/>
              </a:defRPr>
            </a:lvl4pPr>
            <a:lvl5pPr marL="1050997"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gradFill>
                  <a:gsLst>
                    <a:gs pos="61049">
                      <a:schemeClr val="tx1"/>
                    </a:gs>
                    <a:gs pos="43000">
                      <a:schemeClr val="tx1"/>
                    </a:gs>
                  </a:gsLst>
                  <a:lin ang="5400000" scaled="0"/>
                </a:gradFill>
                <a:latin typeface="Consolas" panose="020B0609020204030204" pitchFamily="49" charset="0"/>
                <a:ea typeface="+mn-ea"/>
                <a:cs typeface="Consolas" panose="020B0609020204030204" pitchFamily="49"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gradFill>
                  <a:gsLst>
                    <a:gs pos="61049">
                      <a:srgbClr val="000000"/>
                    </a:gs>
                    <a:gs pos="43000">
                      <a:srgbClr val="000000"/>
                    </a:gs>
                  </a:gsLst>
                  <a:lin ang="5400000" scaled="0"/>
                </a:gradFill>
                <a:effectLst/>
                <a:uLnTx/>
                <a:uFillTx/>
                <a:latin typeface="Consolas" panose="020B0609020204030204" pitchFamily="49" charset="0"/>
                <a:ea typeface="+mn-ea"/>
              </a:rPr>
              <a:t>\ Running ..</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gradFill>
                  <a:gsLst>
                    <a:gs pos="61049">
                      <a:srgbClr val="000000"/>
                    </a:gs>
                    <a:gs pos="43000">
                      <a:srgbClr val="000000"/>
                    </a:gs>
                  </a:gsLst>
                  <a:lin ang="5400000" scaled="0"/>
                </a:gradFill>
                <a:effectLst/>
                <a:uLnTx/>
                <a:uFillTx/>
                <a:latin typeface="Consolas" panose="020B0609020204030204" pitchFamily="49" charset="0"/>
                <a:ea typeface="+mn-ea"/>
              </a:rPr>
              <a:t>$ </a:t>
            </a:r>
            <a:r>
              <a:rPr kumimoji="0" lang="en-US" sz="2000" b="0" i="0" u="none" strike="noStrike" kern="1200" cap="none" spc="0" normalizeH="0" baseline="0" noProof="0" err="1">
                <a:ln>
                  <a:noFill/>
                </a:ln>
                <a:solidFill>
                  <a:srgbClr val="0078D4"/>
                </a:solidFill>
                <a:effectLst/>
                <a:uLnTx/>
                <a:uFillTx/>
                <a:latin typeface="Consolas" panose="020B0609020204030204" pitchFamily="49" charset="0"/>
                <a:ea typeface="+mn-ea"/>
              </a:rPr>
              <a:t>az</a:t>
            </a:r>
            <a:r>
              <a:rPr kumimoji="0" lang="en-US" sz="2000" b="0" i="0" u="none" strike="noStrike" kern="1200" cap="none" spc="0" normalizeH="0" baseline="0" noProof="0">
                <a:ln>
                  <a:noFill/>
                </a:ln>
                <a:solidFill>
                  <a:srgbClr val="0078D4"/>
                </a:solidFill>
                <a:effectLst/>
                <a:uLnTx/>
                <a:uFillTx/>
                <a:latin typeface="Consolas" panose="020B0609020204030204" pitchFamily="49" charset="0"/>
                <a:ea typeface="+mn-ea"/>
              </a:rPr>
              <a:t> </a:t>
            </a:r>
            <a:r>
              <a:rPr kumimoji="0" lang="en-US" sz="2000" b="0" i="0" u="none" strike="noStrike" kern="1200" cap="none" spc="0" normalizeH="0" baseline="0" noProof="0" err="1">
                <a:ln>
                  <a:noFill/>
                </a:ln>
                <a:solidFill>
                  <a:srgbClr val="0078D4"/>
                </a:solidFill>
                <a:effectLst/>
                <a:uLnTx/>
                <a:uFillTx/>
                <a:latin typeface="Consolas" panose="020B0609020204030204" pitchFamily="49" charset="0"/>
                <a:ea typeface="+mn-ea"/>
              </a:rPr>
              <a:t>aks</a:t>
            </a:r>
            <a:r>
              <a:rPr kumimoji="0" lang="en-US" sz="2000" b="0" i="0" u="none" strike="noStrike" kern="1200" cap="none" spc="0" normalizeH="0" baseline="0" noProof="0">
                <a:ln>
                  <a:noFill/>
                </a:ln>
                <a:solidFill>
                  <a:srgbClr val="0078D4"/>
                </a:solidFill>
                <a:effectLst/>
                <a:uLnTx/>
                <a:uFillTx/>
                <a:latin typeface="Consolas" panose="020B0609020204030204" pitchFamily="49" charset="0"/>
                <a:ea typeface="+mn-ea"/>
              </a:rPr>
              <a:t> install-cli</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gradFill>
                  <a:gsLst>
                    <a:gs pos="61049">
                      <a:srgbClr val="000000"/>
                    </a:gs>
                    <a:gs pos="43000">
                      <a:srgbClr val="000000"/>
                    </a:gs>
                  </a:gsLst>
                  <a:lin ang="5400000" scaled="0"/>
                </a:gradFill>
                <a:effectLst/>
                <a:uLnTx/>
                <a:uFillTx/>
                <a:latin typeface="Consolas" panose="020B0609020204030204" pitchFamily="49" charset="0"/>
                <a:ea typeface="+mn-ea"/>
              </a:rPr>
              <a:t>Downloading client to /</a:t>
            </a:r>
            <a:r>
              <a:rPr kumimoji="0" lang="en-US" sz="2000" b="0" i="0" u="none" strike="noStrike" kern="1200" cap="none" spc="0" normalizeH="0" baseline="0" noProof="0" err="1">
                <a:ln>
                  <a:noFill/>
                </a:ln>
                <a:gradFill>
                  <a:gsLst>
                    <a:gs pos="61049">
                      <a:srgbClr val="000000"/>
                    </a:gs>
                    <a:gs pos="43000">
                      <a:srgbClr val="000000"/>
                    </a:gs>
                  </a:gsLst>
                  <a:lin ang="5400000" scaled="0"/>
                </a:gradFill>
                <a:effectLst/>
                <a:uLnTx/>
                <a:uFillTx/>
                <a:latin typeface="Consolas" panose="020B0609020204030204" pitchFamily="49" charset="0"/>
                <a:ea typeface="+mn-ea"/>
              </a:rPr>
              <a:t>usr</a:t>
            </a:r>
            <a:r>
              <a:rPr kumimoji="0" lang="en-US" sz="2000" b="0" i="0" u="none" strike="noStrike" kern="1200" cap="none" spc="0" normalizeH="0" baseline="0" noProof="0">
                <a:ln>
                  <a:noFill/>
                </a:ln>
                <a:gradFill>
                  <a:gsLst>
                    <a:gs pos="61049">
                      <a:srgbClr val="000000"/>
                    </a:gs>
                    <a:gs pos="43000">
                      <a:srgbClr val="000000"/>
                    </a:gs>
                  </a:gsLst>
                  <a:lin ang="5400000" scaled="0"/>
                </a:gradFill>
                <a:effectLst/>
                <a:uLnTx/>
                <a:uFillTx/>
                <a:latin typeface="Consolas" panose="020B0609020204030204" pitchFamily="49" charset="0"/>
                <a:ea typeface="+mn-ea"/>
              </a:rPr>
              <a:t>/local/bin/</a:t>
            </a:r>
            <a:r>
              <a:rPr kumimoji="0" lang="en-US" sz="2000" b="0" i="0" u="none" strike="noStrike" kern="1200" cap="none" spc="0" normalizeH="0" baseline="0" noProof="0" err="1">
                <a:ln>
                  <a:noFill/>
                </a:ln>
                <a:gradFill>
                  <a:gsLst>
                    <a:gs pos="61049">
                      <a:srgbClr val="000000"/>
                    </a:gs>
                    <a:gs pos="43000">
                      <a:srgbClr val="000000"/>
                    </a:gs>
                  </a:gsLst>
                  <a:lin ang="5400000" scaled="0"/>
                </a:gradFill>
                <a:effectLst/>
                <a:uLnTx/>
                <a:uFillTx/>
                <a:latin typeface="Consolas" panose="020B0609020204030204" pitchFamily="49" charset="0"/>
                <a:ea typeface="+mn-ea"/>
              </a:rPr>
              <a:t>kubectl</a:t>
            </a:r>
            <a:r>
              <a:rPr kumimoji="0" lang="en-US" sz="2000" b="0" i="0" u="none" strike="noStrike" kern="1200" cap="none" spc="0" normalizeH="0" baseline="0" noProof="0">
                <a:ln>
                  <a:noFill/>
                </a:ln>
                <a:gradFill>
                  <a:gsLst>
                    <a:gs pos="61049">
                      <a:srgbClr val="000000"/>
                    </a:gs>
                    <a:gs pos="43000">
                      <a:srgbClr val="000000"/>
                    </a:gs>
                  </a:gsLst>
                  <a:lin ang="5400000" scaled="0"/>
                </a:gradFill>
                <a:effectLst/>
                <a:uLnTx/>
                <a:uFillTx/>
                <a:latin typeface="Consolas" panose="020B0609020204030204" pitchFamily="49" charset="0"/>
                <a:ea typeface="+mn-ea"/>
              </a:rPr>
              <a:t> ..</a:t>
            </a:r>
          </a:p>
        </p:txBody>
      </p:sp>
      <p:sp>
        <p:nvSpPr>
          <p:cNvPr id="12" name="Text Placeholder 2">
            <a:extLst>
              <a:ext uri="{FF2B5EF4-FFF2-40B4-BE49-F238E27FC236}">
                <a16:creationId xmlns:a16="http://schemas.microsoft.com/office/drawing/2014/main" id="{72D28C4C-7FD0-4AD8-882C-7913AD9DF959}"/>
              </a:ext>
            </a:extLst>
          </p:cNvPr>
          <p:cNvSpPr txBox="1">
            <a:spLocks/>
          </p:cNvSpPr>
          <p:nvPr/>
        </p:nvSpPr>
        <p:spPr>
          <a:xfrm>
            <a:off x="708977" y="3206018"/>
            <a:ext cx="11018520" cy="677108"/>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61049">
                      <a:schemeClr val="tx1"/>
                    </a:gs>
                    <a:gs pos="43000">
                      <a:schemeClr val="tx1"/>
                    </a:gs>
                  </a:gsLst>
                  <a:lin ang="5400000" scaled="0"/>
                </a:gradFill>
                <a:latin typeface="Consolas" panose="020B0609020204030204" pitchFamily="49" charset="0"/>
                <a:ea typeface="+mn-ea"/>
                <a:cs typeface="Consolas" panose="020B0609020204030204" pitchFamily="49" charset="0"/>
              </a:defRPr>
            </a:lvl1pPr>
            <a:lvl2pPr marL="34655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400" kern="1200" spc="0" baseline="0">
                <a:gradFill>
                  <a:gsLst>
                    <a:gs pos="61049">
                      <a:schemeClr val="tx1"/>
                    </a:gs>
                    <a:gs pos="43000">
                      <a:schemeClr val="tx1"/>
                    </a:gs>
                  </a:gsLst>
                  <a:lin ang="5400000" scaled="0"/>
                </a:gradFill>
                <a:latin typeface="Consolas" panose="020B0609020204030204" pitchFamily="49" charset="0"/>
                <a:ea typeface="+mn-ea"/>
                <a:cs typeface="Consolas" panose="020B0609020204030204" pitchFamily="49" charset="0"/>
              </a:defRPr>
            </a:lvl2pPr>
            <a:lvl3pPr marL="584607"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61049">
                      <a:schemeClr val="tx1"/>
                    </a:gs>
                    <a:gs pos="43000">
                      <a:schemeClr val="tx1"/>
                    </a:gs>
                  </a:gsLst>
                  <a:lin ang="5400000" scaled="0"/>
                </a:gradFill>
                <a:latin typeface="Consolas" panose="020B0609020204030204" pitchFamily="49" charset="0"/>
                <a:ea typeface="+mn-ea"/>
                <a:cs typeface="Consolas" panose="020B0609020204030204" pitchFamily="49" charset="0"/>
              </a:defRPr>
            </a:lvl3pPr>
            <a:lvl4pPr marL="8145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gradFill>
                  <a:gsLst>
                    <a:gs pos="61049">
                      <a:schemeClr val="tx1"/>
                    </a:gs>
                    <a:gs pos="43000">
                      <a:schemeClr val="tx1"/>
                    </a:gs>
                  </a:gsLst>
                  <a:lin ang="5400000" scaled="0"/>
                </a:gradFill>
                <a:latin typeface="Consolas" panose="020B0609020204030204" pitchFamily="49" charset="0"/>
                <a:ea typeface="+mn-ea"/>
                <a:cs typeface="Consolas" panose="020B0609020204030204" pitchFamily="49" charset="0"/>
              </a:defRPr>
            </a:lvl4pPr>
            <a:lvl5pPr marL="1050997"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gradFill>
                  <a:gsLst>
                    <a:gs pos="61049">
                      <a:schemeClr val="tx1"/>
                    </a:gs>
                    <a:gs pos="43000">
                      <a:schemeClr val="tx1"/>
                    </a:gs>
                  </a:gsLst>
                  <a:lin ang="5400000" scaled="0"/>
                </a:gradFill>
                <a:latin typeface="Consolas" panose="020B0609020204030204" pitchFamily="49" charset="0"/>
                <a:ea typeface="+mn-ea"/>
                <a:cs typeface="Consolas" panose="020B0609020204030204" pitchFamily="49"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gradFill>
                  <a:gsLst>
                    <a:gs pos="61049">
                      <a:srgbClr val="000000"/>
                    </a:gs>
                    <a:gs pos="43000">
                      <a:srgbClr val="000000"/>
                    </a:gs>
                  </a:gsLst>
                  <a:lin ang="5400000" scaled="0"/>
                </a:gradFill>
                <a:effectLst/>
                <a:uLnTx/>
                <a:uFillTx/>
                <a:latin typeface="Consolas" panose="020B0609020204030204" pitchFamily="49" charset="0"/>
                <a:ea typeface="+mn-ea"/>
              </a:rPr>
              <a:t>$ </a:t>
            </a:r>
            <a:r>
              <a:rPr kumimoji="0" lang="en-US" sz="2000" b="0" i="0" u="none" strike="noStrike" kern="1200" cap="none" spc="0" normalizeH="0" baseline="0" noProof="0" err="1">
                <a:ln>
                  <a:noFill/>
                </a:ln>
                <a:solidFill>
                  <a:srgbClr val="0078D4"/>
                </a:solidFill>
                <a:effectLst/>
                <a:uLnTx/>
                <a:uFillTx/>
                <a:latin typeface="Consolas" panose="020B0609020204030204" pitchFamily="49" charset="0"/>
                <a:ea typeface="+mn-ea"/>
              </a:rPr>
              <a:t>az</a:t>
            </a:r>
            <a:r>
              <a:rPr kumimoji="0" lang="en-US" sz="2000" b="0" i="0" u="none" strike="noStrike" kern="1200" cap="none" spc="0" normalizeH="0" baseline="0" noProof="0">
                <a:ln>
                  <a:noFill/>
                </a:ln>
                <a:solidFill>
                  <a:srgbClr val="0078D4"/>
                </a:solidFill>
                <a:effectLst/>
                <a:uLnTx/>
                <a:uFillTx/>
                <a:latin typeface="Consolas" panose="020B0609020204030204" pitchFamily="49" charset="0"/>
                <a:ea typeface="+mn-ea"/>
              </a:rPr>
              <a:t> </a:t>
            </a:r>
            <a:r>
              <a:rPr kumimoji="0" lang="en-US" sz="2000" b="0" i="0" u="none" strike="noStrike" kern="1200" cap="none" spc="0" normalizeH="0" baseline="0" noProof="0" err="1">
                <a:ln>
                  <a:noFill/>
                </a:ln>
                <a:solidFill>
                  <a:srgbClr val="0078D4"/>
                </a:solidFill>
                <a:effectLst/>
                <a:uLnTx/>
                <a:uFillTx/>
                <a:latin typeface="Consolas" panose="020B0609020204030204" pitchFamily="49" charset="0"/>
                <a:ea typeface="+mn-ea"/>
              </a:rPr>
              <a:t>aks</a:t>
            </a:r>
            <a:r>
              <a:rPr kumimoji="0" lang="en-US" sz="2000" b="0" i="0" u="none" strike="noStrike" kern="1200" cap="none" spc="0" normalizeH="0" baseline="0" noProof="0">
                <a:ln>
                  <a:noFill/>
                </a:ln>
                <a:solidFill>
                  <a:srgbClr val="0078D4"/>
                </a:solidFill>
                <a:effectLst/>
                <a:uLnTx/>
                <a:uFillTx/>
                <a:latin typeface="Consolas" panose="020B0609020204030204" pitchFamily="49" charset="0"/>
                <a:ea typeface="+mn-ea"/>
              </a:rPr>
              <a:t> get-credentials </a:t>
            </a:r>
            <a:r>
              <a:rPr kumimoji="0" lang="en-US" sz="2000" b="0" i="0" u="none" strike="noStrike" kern="1200" cap="none" spc="0" normalizeH="0" baseline="0" noProof="0">
                <a:ln>
                  <a:noFill/>
                </a:ln>
                <a:gradFill>
                  <a:gsLst>
                    <a:gs pos="61049">
                      <a:srgbClr val="000000"/>
                    </a:gs>
                    <a:gs pos="43000">
                      <a:srgbClr val="000000"/>
                    </a:gs>
                  </a:gsLst>
                  <a:lin ang="5400000" scaled="0"/>
                </a:gradFill>
                <a:effectLst/>
                <a:uLnTx/>
                <a:uFillTx/>
                <a:latin typeface="Consolas" panose="020B0609020204030204" pitchFamily="49" charset="0"/>
                <a:ea typeface="+mn-ea"/>
              </a:rPr>
              <a:t>-g </a:t>
            </a:r>
            <a:r>
              <a:rPr kumimoji="0" lang="en-US" sz="2000" b="0" i="0" u="none" strike="noStrike" kern="1200" cap="none" spc="0" normalizeH="0" baseline="0" noProof="0" err="1">
                <a:ln>
                  <a:noFill/>
                </a:ln>
                <a:gradFill>
                  <a:gsLst>
                    <a:gs pos="61049">
                      <a:srgbClr val="000000"/>
                    </a:gs>
                    <a:gs pos="43000">
                      <a:srgbClr val="000000"/>
                    </a:gs>
                  </a:gsLst>
                  <a:lin ang="5400000" scaled="0"/>
                </a:gradFill>
                <a:effectLst/>
                <a:uLnTx/>
                <a:uFillTx/>
                <a:latin typeface="Consolas" panose="020B0609020204030204" pitchFamily="49" charset="0"/>
                <a:ea typeface="+mn-ea"/>
              </a:rPr>
              <a:t>myResourceGroup</a:t>
            </a:r>
            <a:r>
              <a:rPr kumimoji="0" lang="en-US" sz="2000" b="0" i="0" u="none" strike="noStrike" kern="1200" cap="none" spc="0" normalizeH="0" baseline="0" noProof="0">
                <a:ln>
                  <a:noFill/>
                </a:ln>
                <a:gradFill>
                  <a:gsLst>
                    <a:gs pos="61049">
                      <a:srgbClr val="000000"/>
                    </a:gs>
                    <a:gs pos="43000">
                      <a:srgbClr val="000000"/>
                    </a:gs>
                  </a:gsLst>
                  <a:lin ang="5400000" scaled="0"/>
                </a:gradFill>
                <a:effectLst/>
                <a:uLnTx/>
                <a:uFillTx/>
                <a:latin typeface="Consolas" panose="020B0609020204030204" pitchFamily="49" charset="0"/>
                <a:ea typeface="+mn-ea"/>
              </a:rPr>
              <a:t> -n </a:t>
            </a:r>
            <a:r>
              <a:rPr kumimoji="0" lang="en-US" sz="2000" b="0" i="0" u="none" strike="noStrike" kern="1200" cap="none" spc="0" normalizeH="0" baseline="0" noProof="0" err="1">
                <a:ln>
                  <a:noFill/>
                </a:ln>
                <a:gradFill>
                  <a:gsLst>
                    <a:gs pos="61049">
                      <a:srgbClr val="000000"/>
                    </a:gs>
                    <a:gs pos="43000">
                      <a:srgbClr val="000000"/>
                    </a:gs>
                  </a:gsLst>
                  <a:lin ang="5400000" scaled="0"/>
                </a:gradFill>
                <a:effectLst/>
                <a:uLnTx/>
                <a:uFillTx/>
                <a:latin typeface="Consolas" panose="020B0609020204030204" pitchFamily="49" charset="0"/>
                <a:ea typeface="+mn-ea"/>
              </a:rPr>
              <a:t>myCluster</a:t>
            </a:r>
            <a:r>
              <a:rPr kumimoji="0" lang="en-US" sz="2000" b="0" i="0" u="none" strike="noStrike" kern="1200" cap="none" spc="0" normalizeH="0" baseline="0" noProof="0">
                <a:ln>
                  <a:noFill/>
                </a:ln>
                <a:gradFill>
                  <a:gsLst>
                    <a:gs pos="61049">
                      <a:srgbClr val="000000"/>
                    </a:gs>
                    <a:gs pos="43000">
                      <a:srgbClr val="000000"/>
                    </a:gs>
                  </a:gsLst>
                  <a:lin ang="5400000" scaled="0"/>
                </a:gradFill>
                <a:effectLst/>
                <a:uLnTx/>
                <a:uFillTx/>
                <a:latin typeface="Consolas" panose="020B0609020204030204" pitchFamily="49" charset="0"/>
                <a:ea typeface="+mn-ea"/>
              </a:rPr>
              <a:t> </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gradFill>
                  <a:gsLst>
                    <a:gs pos="61049">
                      <a:srgbClr val="000000"/>
                    </a:gs>
                    <a:gs pos="43000">
                      <a:srgbClr val="000000"/>
                    </a:gs>
                  </a:gsLst>
                  <a:lin ang="5400000" scaled="0"/>
                </a:gradFill>
                <a:effectLst/>
                <a:uLnTx/>
                <a:uFillTx/>
                <a:latin typeface="Consolas" panose="020B0609020204030204" pitchFamily="49" charset="0"/>
                <a:ea typeface="+mn-ea"/>
              </a:rPr>
              <a:t>Merged "</a:t>
            </a:r>
            <a:r>
              <a:rPr kumimoji="0" lang="en-US" sz="2000" b="0" i="0" u="none" strike="noStrike" kern="1200" cap="none" spc="0" normalizeH="0" baseline="0" noProof="0" err="1">
                <a:ln>
                  <a:noFill/>
                </a:ln>
                <a:gradFill>
                  <a:gsLst>
                    <a:gs pos="61049">
                      <a:srgbClr val="000000"/>
                    </a:gs>
                    <a:gs pos="43000">
                      <a:srgbClr val="000000"/>
                    </a:gs>
                  </a:gsLst>
                  <a:lin ang="5400000" scaled="0"/>
                </a:gradFill>
                <a:effectLst/>
                <a:uLnTx/>
                <a:uFillTx/>
                <a:latin typeface="Consolas" panose="020B0609020204030204" pitchFamily="49" charset="0"/>
                <a:ea typeface="+mn-ea"/>
              </a:rPr>
              <a:t>myCluster</a:t>
            </a:r>
            <a:r>
              <a:rPr kumimoji="0" lang="en-US" sz="2000" b="0" i="0" u="none" strike="noStrike" kern="1200" cap="none" spc="0" normalizeH="0" baseline="0" noProof="0">
                <a:ln>
                  <a:noFill/>
                </a:ln>
                <a:gradFill>
                  <a:gsLst>
                    <a:gs pos="61049">
                      <a:srgbClr val="000000"/>
                    </a:gs>
                    <a:gs pos="43000">
                      <a:srgbClr val="000000"/>
                    </a:gs>
                  </a:gsLst>
                  <a:lin ang="5400000" scaled="0"/>
                </a:gradFill>
                <a:effectLst/>
                <a:uLnTx/>
                <a:uFillTx/>
                <a:latin typeface="Consolas" panose="020B0609020204030204" pitchFamily="49" charset="0"/>
                <a:ea typeface="+mn-ea"/>
              </a:rPr>
              <a:t>" as current context ..</a:t>
            </a:r>
          </a:p>
        </p:txBody>
      </p:sp>
      <p:sp>
        <p:nvSpPr>
          <p:cNvPr id="13" name="Text Placeholder 2">
            <a:extLst>
              <a:ext uri="{FF2B5EF4-FFF2-40B4-BE49-F238E27FC236}">
                <a16:creationId xmlns:a16="http://schemas.microsoft.com/office/drawing/2014/main" id="{19FBC230-F1D1-403E-98F5-8A939469F7A0}"/>
              </a:ext>
            </a:extLst>
          </p:cNvPr>
          <p:cNvSpPr txBox="1">
            <a:spLocks/>
          </p:cNvSpPr>
          <p:nvPr/>
        </p:nvSpPr>
        <p:spPr>
          <a:xfrm>
            <a:off x="708977" y="4121470"/>
            <a:ext cx="11018520" cy="2154436"/>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61049">
                      <a:schemeClr val="tx1"/>
                    </a:gs>
                    <a:gs pos="43000">
                      <a:schemeClr val="tx1"/>
                    </a:gs>
                  </a:gsLst>
                  <a:lin ang="5400000" scaled="0"/>
                </a:gradFill>
                <a:latin typeface="Consolas" panose="020B0609020204030204" pitchFamily="49" charset="0"/>
                <a:ea typeface="+mn-ea"/>
                <a:cs typeface="Consolas" panose="020B0609020204030204" pitchFamily="49" charset="0"/>
              </a:defRPr>
            </a:lvl1pPr>
            <a:lvl2pPr marL="34655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400" kern="1200" spc="0" baseline="0">
                <a:gradFill>
                  <a:gsLst>
                    <a:gs pos="61049">
                      <a:schemeClr val="tx1"/>
                    </a:gs>
                    <a:gs pos="43000">
                      <a:schemeClr val="tx1"/>
                    </a:gs>
                  </a:gsLst>
                  <a:lin ang="5400000" scaled="0"/>
                </a:gradFill>
                <a:latin typeface="Consolas" panose="020B0609020204030204" pitchFamily="49" charset="0"/>
                <a:ea typeface="+mn-ea"/>
                <a:cs typeface="Consolas" panose="020B0609020204030204" pitchFamily="49" charset="0"/>
              </a:defRPr>
            </a:lvl2pPr>
            <a:lvl3pPr marL="584607"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61049">
                      <a:schemeClr val="tx1"/>
                    </a:gs>
                    <a:gs pos="43000">
                      <a:schemeClr val="tx1"/>
                    </a:gs>
                  </a:gsLst>
                  <a:lin ang="5400000" scaled="0"/>
                </a:gradFill>
                <a:latin typeface="Consolas" panose="020B0609020204030204" pitchFamily="49" charset="0"/>
                <a:ea typeface="+mn-ea"/>
                <a:cs typeface="Consolas" panose="020B0609020204030204" pitchFamily="49" charset="0"/>
              </a:defRPr>
            </a:lvl3pPr>
            <a:lvl4pPr marL="8145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gradFill>
                  <a:gsLst>
                    <a:gs pos="61049">
                      <a:schemeClr val="tx1"/>
                    </a:gs>
                    <a:gs pos="43000">
                      <a:schemeClr val="tx1"/>
                    </a:gs>
                  </a:gsLst>
                  <a:lin ang="5400000" scaled="0"/>
                </a:gradFill>
                <a:latin typeface="Consolas" panose="020B0609020204030204" pitchFamily="49" charset="0"/>
                <a:ea typeface="+mn-ea"/>
                <a:cs typeface="Consolas" panose="020B0609020204030204" pitchFamily="49" charset="0"/>
              </a:defRPr>
            </a:lvl4pPr>
            <a:lvl5pPr marL="1050997"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gradFill>
                  <a:gsLst>
                    <a:gs pos="61049">
                      <a:schemeClr val="tx1"/>
                    </a:gs>
                    <a:gs pos="43000">
                      <a:schemeClr val="tx1"/>
                    </a:gs>
                  </a:gsLst>
                  <a:lin ang="5400000" scaled="0"/>
                </a:gradFill>
                <a:latin typeface="Consolas" panose="020B0609020204030204" pitchFamily="49" charset="0"/>
                <a:ea typeface="+mn-ea"/>
                <a:cs typeface="Consolas" panose="020B0609020204030204" pitchFamily="49"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gradFill>
                  <a:gsLst>
                    <a:gs pos="61049">
                      <a:srgbClr val="000000"/>
                    </a:gs>
                    <a:gs pos="43000">
                      <a:srgbClr val="000000"/>
                    </a:gs>
                  </a:gsLst>
                  <a:lin ang="5400000" scaled="0"/>
                </a:gradFill>
                <a:effectLst/>
                <a:uLnTx/>
                <a:uFillTx/>
                <a:latin typeface="Consolas" panose="020B0609020204030204" pitchFamily="49" charset="0"/>
                <a:ea typeface="+mn-ea"/>
              </a:rPr>
              <a:t>$ </a:t>
            </a:r>
            <a:r>
              <a:rPr kumimoji="0" lang="en-US" sz="2000" b="0" i="0" u="none" strike="noStrike" kern="1200" cap="none" spc="0" normalizeH="0" baseline="0" noProof="0" dirty="0" err="1">
                <a:ln>
                  <a:noFill/>
                </a:ln>
                <a:solidFill>
                  <a:srgbClr val="0078D4"/>
                </a:solidFill>
                <a:effectLst/>
                <a:uLnTx/>
                <a:uFillTx/>
                <a:latin typeface="Consolas" panose="020B0609020204030204" pitchFamily="49" charset="0"/>
                <a:ea typeface="+mn-ea"/>
              </a:rPr>
              <a:t>kubectl</a:t>
            </a:r>
            <a:r>
              <a:rPr kumimoji="0" lang="en-US" sz="2000" b="0" i="0" u="none" strike="noStrike" kern="1200" cap="none" spc="0" normalizeH="0" baseline="0" noProof="0" dirty="0">
                <a:ln>
                  <a:noFill/>
                </a:ln>
                <a:solidFill>
                  <a:srgbClr val="0078D4"/>
                </a:solidFill>
                <a:effectLst/>
                <a:uLnTx/>
                <a:uFillTx/>
                <a:latin typeface="Consolas" panose="020B0609020204030204" pitchFamily="49" charset="0"/>
                <a:ea typeface="+mn-ea"/>
              </a:rPr>
              <a:t> get nodes</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gradFill>
                  <a:gsLst>
                    <a:gs pos="61049">
                      <a:srgbClr val="000000"/>
                    </a:gs>
                    <a:gs pos="43000">
                      <a:srgbClr val="000000"/>
                    </a:gs>
                  </a:gsLst>
                  <a:lin ang="5400000" scaled="0"/>
                </a:gradFill>
                <a:effectLst/>
                <a:uLnTx/>
                <a:uFillTx/>
                <a:latin typeface="Consolas" panose="020B0609020204030204" pitchFamily="49" charset="0"/>
                <a:ea typeface="+mn-ea"/>
              </a:rPr>
              <a:t>NAME                       STATUS    AGE       VERSION</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gradFill>
                  <a:gsLst>
                    <a:gs pos="61049">
                      <a:srgbClr val="000000"/>
                    </a:gs>
                    <a:gs pos="43000">
                      <a:srgbClr val="000000"/>
                    </a:gs>
                  </a:gsLst>
                  <a:lin ang="5400000" scaled="0"/>
                </a:gradFill>
                <a:effectLst/>
                <a:uLnTx/>
                <a:uFillTx/>
                <a:latin typeface="Consolas" panose="020B0609020204030204" pitchFamily="49" charset="0"/>
                <a:ea typeface="+mn-ea"/>
              </a:rPr>
              <a:t>aks-mycluster-36851231-0   Ready     4m        v1.8.1</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gradFill>
                  <a:gsLst>
                    <a:gs pos="61049">
                      <a:srgbClr val="000000"/>
                    </a:gs>
                    <a:gs pos="43000">
                      <a:srgbClr val="000000"/>
                    </a:gs>
                  </a:gsLst>
                  <a:lin ang="5400000" scaled="0"/>
                </a:gradFill>
                <a:effectLst/>
                <a:uLnTx/>
                <a:uFillTx/>
                <a:latin typeface="Consolas" panose="020B0609020204030204" pitchFamily="49" charset="0"/>
                <a:ea typeface="+mn-ea"/>
              </a:rPr>
              <a:t>aks-mycluster-36851231-1   Ready     4m        v1.8.1</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gradFill>
                  <a:gsLst>
                    <a:gs pos="61049">
                      <a:srgbClr val="000000"/>
                    </a:gs>
                    <a:gs pos="43000">
                      <a:srgbClr val="000000"/>
                    </a:gs>
                  </a:gsLst>
                  <a:lin ang="5400000" scaled="0"/>
                </a:gradFill>
                <a:effectLst/>
                <a:uLnTx/>
                <a:uFillTx/>
                <a:latin typeface="Consolas" panose="020B0609020204030204" pitchFamily="49" charset="0"/>
                <a:ea typeface="+mn-ea"/>
              </a:rPr>
              <a:t>aks-mycluster-36851231-2   Ready     4m        v1.8.1</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2000" b="0" i="0" u="none" strike="noStrike" kern="1200" cap="none" spc="0" normalizeH="0" baseline="0" noProof="0" dirty="0">
              <a:ln>
                <a:noFill/>
              </a:ln>
              <a:gradFill>
                <a:gsLst>
                  <a:gs pos="61049">
                    <a:srgbClr val="000000"/>
                  </a:gs>
                  <a:gs pos="43000">
                    <a:srgbClr val="000000"/>
                  </a:gs>
                </a:gsLst>
                <a:lin ang="5400000" scaled="0"/>
              </a:gradFill>
              <a:effectLst/>
              <a:uLnTx/>
              <a:uFillTx/>
              <a:latin typeface="Consolas" panose="020B0609020204030204" pitchFamily="49" charset="0"/>
              <a:ea typeface="+mn-ea"/>
            </a:endParaRPr>
          </a:p>
        </p:txBody>
      </p:sp>
    </p:spTree>
    <p:extLst>
      <p:ext uri="{BB962C8B-B14F-4D97-AF65-F5344CB8AC3E}">
        <p14:creationId xmlns:p14="http://schemas.microsoft.com/office/powerpoint/2010/main" val="562452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75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75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75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AF12876-D394-44DD-ACFF-DA53207EA100}"/>
              </a:ext>
            </a:extLst>
          </p:cNvPr>
          <p:cNvSpPr/>
          <p:nvPr/>
        </p:nvSpPr>
        <p:spPr>
          <a:xfrm>
            <a:off x="579437" y="1816894"/>
            <a:ext cx="11399838" cy="3046988"/>
          </a:xfrm>
          <a:prstGeom prst="rect">
            <a:avLst/>
          </a:prstGeom>
        </p:spPr>
        <p:txBody>
          <a:bodyPr wrap="square">
            <a:spAutoFit/>
          </a:bodyPr>
          <a:lstStyle/>
          <a:p>
            <a:pPr lvl="0">
              <a:defRPr/>
            </a:pPr>
            <a:r>
              <a:rPr lang="en-GB" sz="6400" dirty="0">
                <a:solidFill>
                  <a:srgbClr val="3C3C3C"/>
                </a:solidFill>
              </a:rPr>
              <a:t>Understanding Azure Compute Services and working with Virtual Machines</a:t>
            </a:r>
            <a:endParaRPr kumimoji="0" lang="en-GB" sz="6400" b="0" i="0" u="none" strike="noStrike" kern="1200" cap="none" spc="0" normalizeH="0" baseline="0" noProof="0" dirty="0">
              <a:ln>
                <a:noFill/>
              </a:ln>
              <a:solidFill>
                <a:srgbClr val="3C3C3C"/>
              </a:solidFill>
              <a:effectLst/>
              <a:uLnTx/>
              <a:uFillTx/>
              <a:latin typeface="Segoe UI"/>
            </a:endParaRPr>
          </a:p>
        </p:txBody>
      </p:sp>
      <p:sp>
        <p:nvSpPr>
          <p:cNvPr id="8" name="Title 1">
            <a:extLst>
              <a:ext uri="{FF2B5EF4-FFF2-40B4-BE49-F238E27FC236}">
                <a16:creationId xmlns:a16="http://schemas.microsoft.com/office/drawing/2014/main" id="{1C560F58-A449-4845-A6E0-B0F8F6772993}"/>
              </a:ext>
            </a:extLst>
          </p:cNvPr>
          <p:cNvSpPr>
            <a:spLocks noGrp="1"/>
          </p:cNvSpPr>
          <p:nvPr>
            <p:ph type="title"/>
          </p:nvPr>
        </p:nvSpPr>
        <p:spPr>
          <a:xfrm>
            <a:off x="274640" y="216694"/>
            <a:ext cx="11889564" cy="916534"/>
          </a:xfrm>
        </p:spPr>
        <p:txBody>
          <a:bodyPr/>
          <a:lstStyle/>
          <a:p>
            <a:r>
              <a:rPr lang="en-US" dirty="0"/>
              <a:t>Module 2: Lesson 2:</a:t>
            </a:r>
            <a:endParaRPr lang="en-US" dirty="0">
              <a:solidFill>
                <a:schemeClr val="accent2">
                  <a:alpha val="99000"/>
                </a:schemeClr>
              </a:solidFill>
            </a:endParaRPr>
          </a:p>
        </p:txBody>
      </p:sp>
    </p:spTree>
    <p:extLst>
      <p:ext uri="{BB962C8B-B14F-4D97-AF65-F5344CB8AC3E}">
        <p14:creationId xmlns:p14="http://schemas.microsoft.com/office/powerpoint/2010/main" val="4089084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9CB73BB-2AA6-458F-9B0A-E987A051A35E}"/>
              </a:ext>
            </a:extLst>
          </p:cNvPr>
          <p:cNvSpPr>
            <a:spLocks noGrp="1"/>
          </p:cNvSpPr>
          <p:nvPr>
            <p:ph type="title"/>
          </p:nvPr>
        </p:nvSpPr>
        <p:spPr>
          <a:xfrm>
            <a:off x="273455" y="216694"/>
            <a:ext cx="11889564" cy="916534"/>
          </a:xfrm>
        </p:spPr>
        <p:txBody>
          <a:bodyPr/>
          <a:lstStyle/>
          <a:p>
            <a:r>
              <a:rPr lang="en-US" sz="4600" dirty="0"/>
              <a:t>Azure Kubernetes Service (AKS) Commands</a:t>
            </a:r>
          </a:p>
        </p:txBody>
      </p:sp>
      <p:sp>
        <p:nvSpPr>
          <p:cNvPr id="12" name="Text Placeholder 2">
            <a:extLst>
              <a:ext uri="{FF2B5EF4-FFF2-40B4-BE49-F238E27FC236}">
                <a16:creationId xmlns:a16="http://schemas.microsoft.com/office/drawing/2014/main" id="{9B238269-D756-4A42-8E49-82DD909E40DD}"/>
              </a:ext>
            </a:extLst>
          </p:cNvPr>
          <p:cNvSpPr txBox="1">
            <a:spLocks/>
          </p:cNvSpPr>
          <p:nvPr/>
        </p:nvSpPr>
        <p:spPr>
          <a:xfrm>
            <a:off x="708977" y="1375448"/>
            <a:ext cx="11018520" cy="1274195"/>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61049">
                      <a:schemeClr val="tx1"/>
                    </a:gs>
                    <a:gs pos="43000">
                      <a:schemeClr val="tx1"/>
                    </a:gs>
                  </a:gsLst>
                  <a:lin ang="5400000" scaled="0"/>
                </a:gradFill>
                <a:latin typeface="Consolas" panose="020B0609020204030204" pitchFamily="49" charset="0"/>
                <a:ea typeface="+mn-ea"/>
                <a:cs typeface="Consolas" panose="020B0609020204030204" pitchFamily="49" charset="0"/>
              </a:defRPr>
            </a:lvl1pPr>
            <a:lvl2pPr marL="34655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400" kern="1200" spc="0" baseline="0">
                <a:gradFill>
                  <a:gsLst>
                    <a:gs pos="61049">
                      <a:schemeClr val="tx1"/>
                    </a:gs>
                    <a:gs pos="43000">
                      <a:schemeClr val="tx1"/>
                    </a:gs>
                  </a:gsLst>
                  <a:lin ang="5400000" scaled="0"/>
                </a:gradFill>
                <a:latin typeface="Consolas" panose="020B0609020204030204" pitchFamily="49" charset="0"/>
                <a:ea typeface="+mn-ea"/>
                <a:cs typeface="Consolas" panose="020B0609020204030204" pitchFamily="49" charset="0"/>
              </a:defRPr>
            </a:lvl2pPr>
            <a:lvl3pPr marL="584607"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61049">
                      <a:schemeClr val="tx1"/>
                    </a:gs>
                    <a:gs pos="43000">
                      <a:schemeClr val="tx1"/>
                    </a:gs>
                  </a:gsLst>
                  <a:lin ang="5400000" scaled="0"/>
                </a:gradFill>
                <a:latin typeface="Consolas" panose="020B0609020204030204" pitchFamily="49" charset="0"/>
                <a:ea typeface="+mn-ea"/>
                <a:cs typeface="Consolas" panose="020B0609020204030204" pitchFamily="49" charset="0"/>
              </a:defRPr>
            </a:lvl3pPr>
            <a:lvl4pPr marL="8145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gradFill>
                  <a:gsLst>
                    <a:gs pos="61049">
                      <a:schemeClr val="tx1"/>
                    </a:gs>
                    <a:gs pos="43000">
                      <a:schemeClr val="tx1"/>
                    </a:gs>
                  </a:gsLst>
                  <a:lin ang="5400000" scaled="0"/>
                </a:gradFill>
                <a:latin typeface="Consolas" panose="020B0609020204030204" pitchFamily="49" charset="0"/>
                <a:ea typeface="+mn-ea"/>
                <a:cs typeface="Consolas" panose="020B0609020204030204" pitchFamily="49" charset="0"/>
              </a:defRPr>
            </a:lvl4pPr>
            <a:lvl5pPr marL="1050997"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gradFill>
                  <a:gsLst>
                    <a:gs pos="61049">
                      <a:schemeClr val="tx1"/>
                    </a:gs>
                    <a:gs pos="43000">
                      <a:schemeClr val="tx1"/>
                    </a:gs>
                  </a:gsLst>
                  <a:lin ang="5400000" scaled="0"/>
                </a:gradFill>
                <a:latin typeface="Consolas" panose="020B0609020204030204" pitchFamily="49" charset="0"/>
                <a:ea typeface="+mn-ea"/>
                <a:cs typeface="Consolas" panose="020B0609020204030204" pitchFamily="49"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gradFill>
                  <a:gsLst>
                    <a:gs pos="61049">
                      <a:srgbClr val="000000"/>
                    </a:gs>
                    <a:gs pos="43000">
                      <a:srgbClr val="000000"/>
                    </a:gs>
                  </a:gsLst>
                  <a:lin ang="5400000" scaled="0"/>
                </a:gradFill>
                <a:effectLst/>
                <a:uLnTx/>
                <a:uFillTx/>
                <a:latin typeface="Consolas" panose="020B0609020204030204" pitchFamily="49" charset="0"/>
                <a:ea typeface="+mn-ea"/>
              </a:rPr>
              <a:t>$ </a:t>
            </a:r>
            <a:r>
              <a:rPr kumimoji="0" lang="en-US" sz="1800" b="0" i="0" u="none" strike="noStrike" kern="1200" cap="none" spc="0" normalizeH="0" baseline="0" noProof="0">
                <a:ln>
                  <a:noFill/>
                </a:ln>
                <a:solidFill>
                  <a:srgbClr val="0078D4"/>
                </a:solidFill>
                <a:effectLst/>
                <a:uLnTx/>
                <a:uFillTx/>
                <a:latin typeface="Consolas" panose="020B0609020204030204" pitchFamily="49" charset="0"/>
                <a:ea typeface="+mn-ea"/>
              </a:rPr>
              <a:t>az aks list </a:t>
            </a:r>
            <a:r>
              <a:rPr kumimoji="0" lang="en-US" sz="1800" b="0" i="0" u="none" strike="noStrike" kern="1200" cap="none" spc="0" normalizeH="0" baseline="0" noProof="0">
                <a:ln>
                  <a:noFill/>
                </a:ln>
                <a:gradFill>
                  <a:gsLst>
                    <a:gs pos="61049">
                      <a:srgbClr val="000000"/>
                    </a:gs>
                    <a:gs pos="43000">
                      <a:srgbClr val="000000"/>
                    </a:gs>
                  </a:gsLst>
                  <a:lin ang="5400000" scaled="0"/>
                </a:gradFill>
                <a:effectLst/>
                <a:uLnTx/>
                <a:uFillTx/>
                <a:latin typeface="Consolas" panose="020B0609020204030204" pitchFamily="49" charset="0"/>
                <a:ea typeface="+mn-ea"/>
              </a:rPr>
              <a:t>–o table</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gradFill>
                  <a:gsLst>
                    <a:gs pos="61049">
                      <a:srgbClr val="000000"/>
                    </a:gs>
                    <a:gs pos="43000">
                      <a:srgbClr val="000000"/>
                    </a:gs>
                  </a:gsLst>
                  <a:lin ang="5400000" scaled="0"/>
                </a:gradFill>
                <a:effectLst/>
                <a:uLnTx/>
                <a:uFillTx/>
                <a:latin typeface="Consolas" panose="020B0609020204030204" pitchFamily="49" charset="0"/>
                <a:ea typeface="+mn-ea"/>
              </a:rPr>
              <a:t>Name                Location    ResourceGroup     KubernetesRelease  ProvisioningState</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gradFill>
                  <a:gsLst>
                    <a:gs pos="61049">
                      <a:srgbClr val="000000"/>
                    </a:gs>
                    <a:gs pos="43000">
                      <a:srgbClr val="000000"/>
                    </a:gs>
                  </a:gsLst>
                  <a:lin ang="5400000" scaled="0"/>
                </a:gradFill>
                <a:effectLst/>
                <a:uLnTx/>
                <a:uFillTx/>
                <a:latin typeface="Consolas" panose="020B0609020204030204" pitchFamily="49" charset="0"/>
                <a:ea typeface="+mn-ea"/>
              </a:rPr>
              <a:t>------------------  ----------  --------------  -------------------  ------------------</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gradFill>
                  <a:gsLst>
                    <a:gs pos="61049">
                      <a:srgbClr val="000000"/>
                    </a:gs>
                    <a:gs pos="43000">
                      <a:srgbClr val="000000"/>
                    </a:gs>
                  </a:gsLst>
                  <a:lin ang="5400000" scaled="0"/>
                </a:gradFill>
                <a:effectLst/>
                <a:uLnTx/>
                <a:uFillTx/>
                <a:latin typeface="Consolas" panose="020B0609020204030204" pitchFamily="49" charset="0"/>
                <a:ea typeface="+mn-ea"/>
              </a:rPr>
              <a:t>myCluster           westus2     myResourceGroup              1.12.0  Succeeded          </a:t>
            </a:r>
          </a:p>
        </p:txBody>
      </p:sp>
      <p:sp>
        <p:nvSpPr>
          <p:cNvPr id="13" name="Text Placeholder 2">
            <a:extLst>
              <a:ext uri="{FF2B5EF4-FFF2-40B4-BE49-F238E27FC236}">
                <a16:creationId xmlns:a16="http://schemas.microsoft.com/office/drawing/2014/main" id="{2B0D4867-C0B3-4AA2-A461-45BC04A6C171}"/>
              </a:ext>
            </a:extLst>
          </p:cNvPr>
          <p:cNvSpPr txBox="1">
            <a:spLocks/>
          </p:cNvSpPr>
          <p:nvPr/>
        </p:nvSpPr>
        <p:spPr>
          <a:xfrm>
            <a:off x="708977" y="2877996"/>
            <a:ext cx="11265070" cy="677108"/>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61049">
                      <a:schemeClr val="tx1"/>
                    </a:gs>
                    <a:gs pos="43000">
                      <a:schemeClr val="tx1"/>
                    </a:gs>
                  </a:gsLst>
                  <a:lin ang="5400000" scaled="0"/>
                </a:gradFill>
                <a:latin typeface="Consolas" panose="020B0609020204030204" pitchFamily="49" charset="0"/>
                <a:ea typeface="+mn-ea"/>
                <a:cs typeface="Consolas" panose="020B0609020204030204" pitchFamily="49" charset="0"/>
              </a:defRPr>
            </a:lvl1pPr>
            <a:lvl2pPr marL="34655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400" kern="1200" spc="0" baseline="0">
                <a:gradFill>
                  <a:gsLst>
                    <a:gs pos="61049">
                      <a:schemeClr val="tx1"/>
                    </a:gs>
                    <a:gs pos="43000">
                      <a:schemeClr val="tx1"/>
                    </a:gs>
                  </a:gsLst>
                  <a:lin ang="5400000" scaled="0"/>
                </a:gradFill>
                <a:latin typeface="Consolas" panose="020B0609020204030204" pitchFamily="49" charset="0"/>
                <a:ea typeface="+mn-ea"/>
                <a:cs typeface="Consolas" panose="020B0609020204030204" pitchFamily="49" charset="0"/>
              </a:defRPr>
            </a:lvl2pPr>
            <a:lvl3pPr marL="584607"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61049">
                      <a:schemeClr val="tx1"/>
                    </a:gs>
                    <a:gs pos="43000">
                      <a:schemeClr val="tx1"/>
                    </a:gs>
                  </a:gsLst>
                  <a:lin ang="5400000" scaled="0"/>
                </a:gradFill>
                <a:latin typeface="Consolas" panose="020B0609020204030204" pitchFamily="49" charset="0"/>
                <a:ea typeface="+mn-ea"/>
                <a:cs typeface="Consolas" panose="020B0609020204030204" pitchFamily="49" charset="0"/>
              </a:defRPr>
            </a:lvl3pPr>
            <a:lvl4pPr marL="8145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gradFill>
                  <a:gsLst>
                    <a:gs pos="61049">
                      <a:schemeClr val="tx1"/>
                    </a:gs>
                    <a:gs pos="43000">
                      <a:schemeClr val="tx1"/>
                    </a:gs>
                  </a:gsLst>
                  <a:lin ang="5400000" scaled="0"/>
                </a:gradFill>
                <a:latin typeface="Consolas" panose="020B0609020204030204" pitchFamily="49" charset="0"/>
                <a:ea typeface="+mn-ea"/>
                <a:cs typeface="Consolas" panose="020B0609020204030204" pitchFamily="49" charset="0"/>
              </a:defRPr>
            </a:lvl4pPr>
            <a:lvl5pPr marL="1050997"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gradFill>
                  <a:gsLst>
                    <a:gs pos="61049">
                      <a:schemeClr val="tx1"/>
                    </a:gs>
                    <a:gs pos="43000">
                      <a:schemeClr val="tx1"/>
                    </a:gs>
                  </a:gsLst>
                  <a:lin ang="5400000" scaled="0"/>
                </a:gradFill>
                <a:latin typeface="Consolas" panose="020B0609020204030204" pitchFamily="49" charset="0"/>
                <a:ea typeface="+mn-ea"/>
                <a:cs typeface="Consolas" panose="020B0609020204030204" pitchFamily="49"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gradFill>
                  <a:gsLst>
                    <a:gs pos="61049">
                      <a:srgbClr val="000000"/>
                    </a:gs>
                    <a:gs pos="43000">
                      <a:srgbClr val="000000"/>
                    </a:gs>
                  </a:gsLst>
                  <a:lin ang="5400000" scaled="0"/>
                </a:gradFill>
                <a:effectLst/>
                <a:uLnTx/>
                <a:uFillTx/>
                <a:latin typeface="Consolas" panose="020B0609020204030204" pitchFamily="49" charset="0"/>
                <a:ea typeface="+mn-ea"/>
              </a:rPr>
              <a:t>$ </a:t>
            </a:r>
            <a:r>
              <a:rPr kumimoji="0" lang="en-US" sz="2000" b="0" i="0" u="none" strike="noStrike" kern="1200" cap="none" spc="0" normalizeH="0" baseline="0" noProof="0" err="1">
                <a:ln>
                  <a:noFill/>
                </a:ln>
                <a:solidFill>
                  <a:srgbClr val="0078D4"/>
                </a:solidFill>
                <a:effectLst/>
                <a:uLnTx/>
                <a:uFillTx/>
                <a:latin typeface="Consolas" panose="020B0609020204030204" pitchFamily="49" charset="0"/>
                <a:ea typeface="+mn-ea"/>
              </a:rPr>
              <a:t>az</a:t>
            </a:r>
            <a:r>
              <a:rPr kumimoji="0" lang="en-US" sz="2000" b="0" i="0" u="none" strike="noStrike" kern="1200" cap="none" spc="0" normalizeH="0" baseline="0" noProof="0">
                <a:ln>
                  <a:noFill/>
                </a:ln>
                <a:solidFill>
                  <a:srgbClr val="0078D4"/>
                </a:solidFill>
                <a:effectLst/>
                <a:uLnTx/>
                <a:uFillTx/>
                <a:latin typeface="Consolas" panose="020B0609020204030204" pitchFamily="49" charset="0"/>
                <a:ea typeface="+mn-ea"/>
              </a:rPr>
              <a:t> </a:t>
            </a:r>
            <a:r>
              <a:rPr kumimoji="0" lang="en-US" sz="2000" b="0" i="0" u="none" strike="noStrike" kern="1200" cap="none" spc="0" normalizeH="0" baseline="0" noProof="0" err="1">
                <a:ln>
                  <a:noFill/>
                </a:ln>
                <a:solidFill>
                  <a:srgbClr val="0078D4"/>
                </a:solidFill>
                <a:effectLst/>
                <a:uLnTx/>
                <a:uFillTx/>
                <a:latin typeface="Consolas" panose="020B0609020204030204" pitchFamily="49" charset="0"/>
                <a:ea typeface="+mn-ea"/>
              </a:rPr>
              <a:t>aks</a:t>
            </a:r>
            <a:r>
              <a:rPr kumimoji="0" lang="en-US" sz="2000" b="0" i="0" u="none" strike="noStrike" kern="1200" cap="none" spc="0" normalizeH="0" baseline="0" noProof="0">
                <a:ln>
                  <a:noFill/>
                </a:ln>
                <a:solidFill>
                  <a:srgbClr val="0078D4"/>
                </a:solidFill>
                <a:effectLst/>
                <a:uLnTx/>
                <a:uFillTx/>
                <a:latin typeface="Consolas" panose="020B0609020204030204" pitchFamily="49" charset="0"/>
                <a:ea typeface="+mn-ea"/>
              </a:rPr>
              <a:t> upgrade </a:t>
            </a:r>
            <a:r>
              <a:rPr kumimoji="0" lang="en-US" sz="2000" b="0" i="0" u="none" strike="noStrike" kern="1200" cap="none" spc="0" normalizeH="0" baseline="0" noProof="0">
                <a:ln>
                  <a:noFill/>
                </a:ln>
                <a:gradFill>
                  <a:gsLst>
                    <a:gs pos="61049">
                      <a:srgbClr val="000000"/>
                    </a:gs>
                    <a:gs pos="43000">
                      <a:srgbClr val="000000"/>
                    </a:gs>
                  </a:gsLst>
                  <a:lin ang="5400000" scaled="0"/>
                </a:gradFill>
                <a:effectLst/>
                <a:uLnTx/>
                <a:uFillTx/>
                <a:latin typeface="Consolas" panose="020B0609020204030204" pitchFamily="49" charset="0"/>
                <a:ea typeface="+mn-ea"/>
              </a:rPr>
              <a:t>-g </a:t>
            </a:r>
            <a:r>
              <a:rPr kumimoji="0" lang="en-US" sz="2000" b="0" i="0" u="none" strike="noStrike" kern="1200" cap="none" spc="0" normalizeH="0" baseline="0" noProof="0" err="1">
                <a:ln>
                  <a:noFill/>
                </a:ln>
                <a:gradFill>
                  <a:gsLst>
                    <a:gs pos="61049">
                      <a:srgbClr val="000000"/>
                    </a:gs>
                    <a:gs pos="43000">
                      <a:srgbClr val="000000"/>
                    </a:gs>
                  </a:gsLst>
                  <a:lin ang="5400000" scaled="0"/>
                </a:gradFill>
                <a:effectLst/>
                <a:uLnTx/>
                <a:uFillTx/>
                <a:latin typeface="Consolas" panose="020B0609020204030204" pitchFamily="49" charset="0"/>
                <a:ea typeface="+mn-ea"/>
              </a:rPr>
              <a:t>myResourceGroup</a:t>
            </a:r>
            <a:r>
              <a:rPr kumimoji="0" lang="en-US" sz="2000" b="0" i="0" u="none" strike="noStrike" kern="1200" cap="none" spc="0" normalizeH="0" baseline="0" noProof="0">
                <a:ln>
                  <a:noFill/>
                </a:ln>
                <a:gradFill>
                  <a:gsLst>
                    <a:gs pos="61049">
                      <a:srgbClr val="000000"/>
                    </a:gs>
                    <a:gs pos="43000">
                      <a:srgbClr val="000000"/>
                    </a:gs>
                  </a:gsLst>
                  <a:lin ang="5400000" scaled="0"/>
                </a:gradFill>
                <a:effectLst/>
                <a:uLnTx/>
                <a:uFillTx/>
                <a:latin typeface="Consolas" panose="020B0609020204030204" pitchFamily="49" charset="0"/>
                <a:ea typeface="+mn-ea"/>
              </a:rPr>
              <a:t> -n </a:t>
            </a:r>
            <a:r>
              <a:rPr kumimoji="0" lang="en-US" sz="2000" b="0" i="0" u="none" strike="noStrike" kern="1200" cap="none" spc="0" normalizeH="0" baseline="0" noProof="0" err="1">
                <a:ln>
                  <a:noFill/>
                </a:ln>
                <a:gradFill>
                  <a:gsLst>
                    <a:gs pos="61049">
                      <a:srgbClr val="000000"/>
                    </a:gs>
                    <a:gs pos="43000">
                      <a:srgbClr val="000000"/>
                    </a:gs>
                  </a:gsLst>
                  <a:lin ang="5400000" scaled="0"/>
                </a:gradFill>
                <a:effectLst/>
                <a:uLnTx/>
                <a:uFillTx/>
                <a:latin typeface="Consolas" panose="020B0609020204030204" pitchFamily="49" charset="0"/>
                <a:ea typeface="+mn-ea"/>
              </a:rPr>
              <a:t>myCluster</a:t>
            </a:r>
            <a:r>
              <a:rPr kumimoji="0" lang="en-US" sz="2000" b="0" i="0" u="none" strike="noStrike" kern="1200" cap="none" spc="0" normalizeH="0" baseline="0" noProof="0">
                <a:ln>
                  <a:noFill/>
                </a:ln>
                <a:gradFill>
                  <a:gsLst>
                    <a:gs pos="61049">
                      <a:srgbClr val="000000"/>
                    </a:gs>
                    <a:gs pos="43000">
                      <a:srgbClr val="000000"/>
                    </a:gs>
                  </a:gsLst>
                  <a:lin ang="5400000" scaled="0"/>
                </a:gradFill>
                <a:effectLst/>
                <a:uLnTx/>
                <a:uFillTx/>
                <a:latin typeface="Consolas" panose="020B0609020204030204" pitchFamily="49" charset="0"/>
                <a:ea typeface="+mn-ea"/>
              </a:rPr>
              <a:t> –-</a:t>
            </a:r>
            <a:r>
              <a:rPr kumimoji="0" lang="en-US" sz="2000" b="0" i="0" u="none" strike="noStrike" kern="1200" cap="none" spc="0" normalizeH="0" baseline="0" noProof="0" err="1">
                <a:ln>
                  <a:noFill/>
                </a:ln>
                <a:gradFill>
                  <a:gsLst>
                    <a:gs pos="61049">
                      <a:srgbClr val="000000"/>
                    </a:gs>
                    <a:gs pos="43000">
                      <a:srgbClr val="000000"/>
                    </a:gs>
                  </a:gsLst>
                  <a:lin ang="5400000" scaled="0"/>
                </a:gradFill>
                <a:effectLst/>
                <a:uLnTx/>
                <a:uFillTx/>
                <a:latin typeface="Consolas" panose="020B0609020204030204" pitchFamily="49" charset="0"/>
                <a:ea typeface="+mn-ea"/>
              </a:rPr>
              <a:t>kubernetes</a:t>
            </a:r>
            <a:r>
              <a:rPr kumimoji="0" lang="en-US" sz="2000" b="0" i="0" u="none" strike="noStrike" kern="1200" cap="none" spc="0" normalizeH="0" baseline="0" noProof="0">
                <a:ln>
                  <a:noFill/>
                </a:ln>
                <a:gradFill>
                  <a:gsLst>
                    <a:gs pos="61049">
                      <a:srgbClr val="000000"/>
                    </a:gs>
                    <a:gs pos="43000">
                      <a:srgbClr val="000000"/>
                    </a:gs>
                  </a:gsLst>
                  <a:lin ang="5400000" scaled="0"/>
                </a:gradFill>
                <a:effectLst/>
                <a:uLnTx/>
                <a:uFillTx/>
                <a:latin typeface="Consolas" panose="020B0609020204030204" pitchFamily="49" charset="0"/>
                <a:ea typeface="+mn-ea"/>
              </a:rPr>
              <a:t>-version 1.14.0 </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gradFill>
                  <a:gsLst>
                    <a:gs pos="61049">
                      <a:srgbClr val="000000"/>
                    </a:gs>
                    <a:gs pos="43000">
                      <a:srgbClr val="000000"/>
                    </a:gs>
                  </a:gsLst>
                  <a:lin ang="5400000" scaled="0"/>
                </a:gradFill>
                <a:effectLst/>
                <a:uLnTx/>
                <a:uFillTx/>
                <a:latin typeface="Consolas" panose="020B0609020204030204" pitchFamily="49" charset="0"/>
                <a:ea typeface="+mn-ea"/>
              </a:rPr>
              <a:t>\ Running ..</a:t>
            </a:r>
          </a:p>
        </p:txBody>
      </p:sp>
      <p:sp>
        <p:nvSpPr>
          <p:cNvPr id="14" name="Text Placeholder 2">
            <a:extLst>
              <a:ext uri="{FF2B5EF4-FFF2-40B4-BE49-F238E27FC236}">
                <a16:creationId xmlns:a16="http://schemas.microsoft.com/office/drawing/2014/main" id="{37AF4B1A-8CFC-4CEA-9F39-2CFFC4E69801}"/>
              </a:ext>
            </a:extLst>
          </p:cNvPr>
          <p:cNvSpPr txBox="1">
            <a:spLocks/>
          </p:cNvSpPr>
          <p:nvPr/>
        </p:nvSpPr>
        <p:spPr>
          <a:xfrm>
            <a:off x="708977" y="3715747"/>
            <a:ext cx="11018520" cy="1785104"/>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61049">
                      <a:schemeClr val="tx1"/>
                    </a:gs>
                    <a:gs pos="43000">
                      <a:schemeClr val="tx1"/>
                    </a:gs>
                  </a:gsLst>
                  <a:lin ang="5400000" scaled="0"/>
                </a:gradFill>
                <a:latin typeface="Consolas" panose="020B0609020204030204" pitchFamily="49" charset="0"/>
                <a:ea typeface="+mn-ea"/>
                <a:cs typeface="Consolas" panose="020B0609020204030204" pitchFamily="49" charset="0"/>
              </a:defRPr>
            </a:lvl1pPr>
            <a:lvl2pPr marL="34655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400" kern="1200" spc="0" baseline="0">
                <a:gradFill>
                  <a:gsLst>
                    <a:gs pos="61049">
                      <a:schemeClr val="tx1"/>
                    </a:gs>
                    <a:gs pos="43000">
                      <a:schemeClr val="tx1"/>
                    </a:gs>
                  </a:gsLst>
                  <a:lin ang="5400000" scaled="0"/>
                </a:gradFill>
                <a:latin typeface="Consolas" panose="020B0609020204030204" pitchFamily="49" charset="0"/>
                <a:ea typeface="+mn-ea"/>
                <a:cs typeface="Consolas" panose="020B0609020204030204" pitchFamily="49" charset="0"/>
              </a:defRPr>
            </a:lvl2pPr>
            <a:lvl3pPr marL="584607"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61049">
                      <a:schemeClr val="tx1"/>
                    </a:gs>
                    <a:gs pos="43000">
                      <a:schemeClr val="tx1"/>
                    </a:gs>
                  </a:gsLst>
                  <a:lin ang="5400000" scaled="0"/>
                </a:gradFill>
                <a:latin typeface="Consolas" panose="020B0609020204030204" pitchFamily="49" charset="0"/>
                <a:ea typeface="+mn-ea"/>
                <a:cs typeface="Consolas" panose="020B0609020204030204" pitchFamily="49" charset="0"/>
              </a:defRPr>
            </a:lvl3pPr>
            <a:lvl4pPr marL="8145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gradFill>
                  <a:gsLst>
                    <a:gs pos="61049">
                      <a:schemeClr val="tx1"/>
                    </a:gs>
                    <a:gs pos="43000">
                      <a:schemeClr val="tx1"/>
                    </a:gs>
                  </a:gsLst>
                  <a:lin ang="5400000" scaled="0"/>
                </a:gradFill>
                <a:latin typeface="Consolas" panose="020B0609020204030204" pitchFamily="49" charset="0"/>
                <a:ea typeface="+mn-ea"/>
                <a:cs typeface="Consolas" panose="020B0609020204030204" pitchFamily="49" charset="0"/>
              </a:defRPr>
            </a:lvl4pPr>
            <a:lvl5pPr marL="1050997"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gradFill>
                  <a:gsLst>
                    <a:gs pos="61049">
                      <a:schemeClr val="tx1"/>
                    </a:gs>
                    <a:gs pos="43000">
                      <a:schemeClr val="tx1"/>
                    </a:gs>
                  </a:gsLst>
                  <a:lin ang="5400000" scaled="0"/>
                </a:gradFill>
                <a:latin typeface="Consolas" panose="020B0609020204030204" pitchFamily="49" charset="0"/>
                <a:ea typeface="+mn-ea"/>
                <a:cs typeface="Consolas" panose="020B0609020204030204" pitchFamily="49"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gradFill>
                  <a:gsLst>
                    <a:gs pos="61049">
                      <a:srgbClr val="000000"/>
                    </a:gs>
                    <a:gs pos="43000">
                      <a:srgbClr val="000000"/>
                    </a:gs>
                  </a:gsLst>
                  <a:lin ang="5400000" scaled="0"/>
                </a:gradFill>
                <a:effectLst/>
                <a:uLnTx/>
                <a:uFillTx/>
                <a:latin typeface="Consolas" panose="020B0609020204030204" pitchFamily="49" charset="0"/>
                <a:ea typeface="+mn-ea"/>
              </a:rPr>
              <a:t>$ </a:t>
            </a:r>
            <a:r>
              <a:rPr kumimoji="0" lang="en-US" sz="2000" b="0" i="0" u="none" strike="noStrike" kern="1200" cap="none" spc="0" normalizeH="0" baseline="0" noProof="0" dirty="0" err="1">
                <a:ln>
                  <a:noFill/>
                </a:ln>
                <a:solidFill>
                  <a:srgbClr val="0078D4"/>
                </a:solidFill>
                <a:effectLst/>
                <a:uLnTx/>
                <a:uFillTx/>
                <a:latin typeface="Consolas" panose="020B0609020204030204" pitchFamily="49" charset="0"/>
                <a:ea typeface="+mn-ea"/>
              </a:rPr>
              <a:t>kubectl</a:t>
            </a:r>
            <a:r>
              <a:rPr kumimoji="0" lang="en-US" sz="2000" b="0" i="0" u="none" strike="noStrike" kern="1200" cap="none" spc="0" normalizeH="0" baseline="0" noProof="0" dirty="0">
                <a:ln>
                  <a:noFill/>
                </a:ln>
                <a:solidFill>
                  <a:srgbClr val="0078D4"/>
                </a:solidFill>
                <a:effectLst/>
                <a:uLnTx/>
                <a:uFillTx/>
                <a:latin typeface="Consolas" panose="020B0609020204030204" pitchFamily="49" charset="0"/>
                <a:ea typeface="+mn-ea"/>
              </a:rPr>
              <a:t> get nodes</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gradFill>
                  <a:gsLst>
                    <a:gs pos="61049">
                      <a:srgbClr val="000000"/>
                    </a:gs>
                    <a:gs pos="43000">
                      <a:srgbClr val="000000"/>
                    </a:gs>
                  </a:gsLst>
                  <a:lin ang="5400000" scaled="0"/>
                </a:gradFill>
                <a:effectLst/>
                <a:uLnTx/>
                <a:uFillTx/>
                <a:latin typeface="Consolas" panose="020B0609020204030204" pitchFamily="49" charset="0"/>
                <a:ea typeface="+mn-ea"/>
              </a:rPr>
              <a:t>NAME                       STATUS    AGE       VERSION</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gradFill>
                  <a:gsLst>
                    <a:gs pos="61049">
                      <a:srgbClr val="000000"/>
                    </a:gs>
                    <a:gs pos="43000">
                      <a:srgbClr val="000000"/>
                    </a:gs>
                  </a:gsLst>
                  <a:lin ang="5400000" scaled="0"/>
                </a:gradFill>
                <a:effectLst/>
                <a:uLnTx/>
                <a:uFillTx/>
                <a:latin typeface="Consolas" panose="020B0609020204030204" pitchFamily="49" charset="0"/>
                <a:ea typeface="+mn-ea"/>
              </a:rPr>
              <a:t>aks-mycluster-36851231-0   Ready     12m       v1.8.1</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gradFill>
                  <a:gsLst>
                    <a:gs pos="61049">
                      <a:srgbClr val="000000"/>
                    </a:gs>
                    <a:gs pos="43000">
                      <a:srgbClr val="000000"/>
                    </a:gs>
                  </a:gsLst>
                  <a:lin ang="5400000" scaled="0"/>
                </a:gradFill>
                <a:effectLst/>
                <a:uLnTx/>
                <a:uFillTx/>
                <a:latin typeface="Consolas" panose="020B0609020204030204" pitchFamily="49" charset="0"/>
                <a:ea typeface="+mn-ea"/>
              </a:rPr>
              <a:t>aks-mycluster-36851231-1   Ready     8m        v1.8.1</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gradFill>
                  <a:gsLst>
                    <a:gs pos="61049">
                      <a:srgbClr val="000000"/>
                    </a:gs>
                    <a:gs pos="43000">
                      <a:srgbClr val="000000"/>
                    </a:gs>
                  </a:gsLst>
                  <a:lin ang="5400000" scaled="0"/>
                </a:gradFill>
                <a:effectLst/>
                <a:uLnTx/>
                <a:uFillTx/>
                <a:latin typeface="Consolas" panose="020B0609020204030204" pitchFamily="49" charset="0"/>
                <a:ea typeface="+mn-ea"/>
              </a:rPr>
              <a:t>aks-mycluster-36851231-2   Ready     3m        v1.8.1</a:t>
            </a:r>
          </a:p>
        </p:txBody>
      </p:sp>
      <p:sp>
        <p:nvSpPr>
          <p:cNvPr id="15" name="Text Placeholder 2">
            <a:extLst>
              <a:ext uri="{FF2B5EF4-FFF2-40B4-BE49-F238E27FC236}">
                <a16:creationId xmlns:a16="http://schemas.microsoft.com/office/drawing/2014/main" id="{2F759E22-8C3C-4E00-85A1-ABD907A7DA0F}"/>
              </a:ext>
            </a:extLst>
          </p:cNvPr>
          <p:cNvSpPr txBox="1">
            <a:spLocks/>
          </p:cNvSpPr>
          <p:nvPr/>
        </p:nvSpPr>
        <p:spPr>
          <a:xfrm>
            <a:off x="708977" y="5550694"/>
            <a:ext cx="11018520" cy="677108"/>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61049">
                      <a:schemeClr val="tx1"/>
                    </a:gs>
                    <a:gs pos="43000">
                      <a:schemeClr val="tx1"/>
                    </a:gs>
                  </a:gsLst>
                  <a:lin ang="5400000" scaled="0"/>
                </a:gradFill>
                <a:latin typeface="Consolas" panose="020B0609020204030204" pitchFamily="49" charset="0"/>
                <a:ea typeface="+mn-ea"/>
                <a:cs typeface="Consolas" panose="020B0609020204030204" pitchFamily="49" charset="0"/>
              </a:defRPr>
            </a:lvl1pPr>
            <a:lvl2pPr marL="34655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400" kern="1200" spc="0" baseline="0">
                <a:gradFill>
                  <a:gsLst>
                    <a:gs pos="61049">
                      <a:schemeClr val="tx1"/>
                    </a:gs>
                    <a:gs pos="43000">
                      <a:schemeClr val="tx1"/>
                    </a:gs>
                  </a:gsLst>
                  <a:lin ang="5400000" scaled="0"/>
                </a:gradFill>
                <a:latin typeface="Consolas" panose="020B0609020204030204" pitchFamily="49" charset="0"/>
                <a:ea typeface="+mn-ea"/>
                <a:cs typeface="Consolas" panose="020B0609020204030204" pitchFamily="49" charset="0"/>
              </a:defRPr>
            </a:lvl2pPr>
            <a:lvl3pPr marL="584607"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61049">
                      <a:schemeClr val="tx1"/>
                    </a:gs>
                    <a:gs pos="43000">
                      <a:schemeClr val="tx1"/>
                    </a:gs>
                  </a:gsLst>
                  <a:lin ang="5400000" scaled="0"/>
                </a:gradFill>
                <a:latin typeface="Consolas" panose="020B0609020204030204" pitchFamily="49" charset="0"/>
                <a:ea typeface="+mn-ea"/>
                <a:cs typeface="Consolas" panose="020B0609020204030204" pitchFamily="49" charset="0"/>
              </a:defRPr>
            </a:lvl3pPr>
            <a:lvl4pPr marL="8145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gradFill>
                  <a:gsLst>
                    <a:gs pos="61049">
                      <a:schemeClr val="tx1"/>
                    </a:gs>
                    <a:gs pos="43000">
                      <a:schemeClr val="tx1"/>
                    </a:gs>
                  </a:gsLst>
                  <a:lin ang="5400000" scaled="0"/>
                </a:gradFill>
                <a:latin typeface="Consolas" panose="020B0609020204030204" pitchFamily="49" charset="0"/>
                <a:ea typeface="+mn-ea"/>
                <a:cs typeface="Consolas" panose="020B0609020204030204" pitchFamily="49" charset="0"/>
              </a:defRPr>
            </a:lvl4pPr>
            <a:lvl5pPr marL="1050997"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gradFill>
                  <a:gsLst>
                    <a:gs pos="61049">
                      <a:schemeClr val="tx1"/>
                    </a:gs>
                    <a:gs pos="43000">
                      <a:schemeClr val="tx1"/>
                    </a:gs>
                  </a:gsLst>
                  <a:lin ang="5400000" scaled="0"/>
                </a:gradFill>
                <a:latin typeface="Consolas" panose="020B0609020204030204" pitchFamily="49" charset="0"/>
                <a:ea typeface="+mn-ea"/>
                <a:cs typeface="Consolas" panose="020B0609020204030204" pitchFamily="49"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gradFill>
                  <a:gsLst>
                    <a:gs pos="61049">
                      <a:srgbClr val="000000"/>
                    </a:gs>
                    <a:gs pos="43000">
                      <a:srgbClr val="000000"/>
                    </a:gs>
                  </a:gsLst>
                  <a:lin ang="5400000" scaled="0"/>
                </a:gradFill>
                <a:effectLst/>
                <a:uLnTx/>
                <a:uFillTx/>
                <a:latin typeface="Consolas" panose="020B0609020204030204" pitchFamily="49" charset="0"/>
                <a:ea typeface="+mn-ea"/>
              </a:rPr>
              <a:t>$ </a:t>
            </a:r>
            <a:r>
              <a:rPr kumimoji="0" lang="en-US" sz="2000" b="0" i="0" u="none" strike="noStrike" kern="1200" cap="none" spc="0" normalizeH="0" baseline="0" noProof="0" err="1">
                <a:ln>
                  <a:noFill/>
                </a:ln>
                <a:solidFill>
                  <a:srgbClr val="0078D4"/>
                </a:solidFill>
                <a:effectLst/>
                <a:uLnTx/>
                <a:uFillTx/>
                <a:latin typeface="Consolas" panose="020B0609020204030204" pitchFamily="49" charset="0"/>
                <a:ea typeface="+mn-ea"/>
              </a:rPr>
              <a:t>az</a:t>
            </a:r>
            <a:r>
              <a:rPr kumimoji="0" lang="en-US" sz="2000" b="0" i="0" u="none" strike="noStrike" kern="1200" cap="none" spc="0" normalizeH="0" baseline="0" noProof="0">
                <a:ln>
                  <a:noFill/>
                </a:ln>
                <a:solidFill>
                  <a:srgbClr val="0078D4"/>
                </a:solidFill>
                <a:effectLst/>
                <a:uLnTx/>
                <a:uFillTx/>
                <a:latin typeface="Consolas" panose="020B0609020204030204" pitchFamily="49" charset="0"/>
                <a:ea typeface="+mn-ea"/>
              </a:rPr>
              <a:t> </a:t>
            </a:r>
            <a:r>
              <a:rPr kumimoji="0" lang="en-US" sz="2000" b="0" i="0" u="none" strike="noStrike" kern="1200" cap="none" spc="0" normalizeH="0" baseline="0" noProof="0" err="1">
                <a:ln>
                  <a:noFill/>
                </a:ln>
                <a:solidFill>
                  <a:srgbClr val="0078D4"/>
                </a:solidFill>
                <a:effectLst/>
                <a:uLnTx/>
                <a:uFillTx/>
                <a:latin typeface="Consolas" panose="020B0609020204030204" pitchFamily="49" charset="0"/>
                <a:ea typeface="+mn-ea"/>
              </a:rPr>
              <a:t>aks</a:t>
            </a:r>
            <a:r>
              <a:rPr kumimoji="0" lang="en-US" sz="2000" b="0" i="0" u="none" strike="noStrike" kern="1200" cap="none" spc="0" normalizeH="0" baseline="0" noProof="0">
                <a:ln>
                  <a:noFill/>
                </a:ln>
                <a:solidFill>
                  <a:srgbClr val="0078D4"/>
                </a:solidFill>
                <a:effectLst/>
                <a:uLnTx/>
                <a:uFillTx/>
                <a:latin typeface="Consolas" panose="020B0609020204030204" pitchFamily="49" charset="0"/>
                <a:ea typeface="+mn-ea"/>
              </a:rPr>
              <a:t> scale </a:t>
            </a:r>
            <a:r>
              <a:rPr kumimoji="0" lang="en-US" sz="2000" b="0" i="0" u="none" strike="noStrike" kern="1200" cap="none" spc="0" normalizeH="0" baseline="0" noProof="0">
                <a:ln>
                  <a:noFill/>
                </a:ln>
                <a:gradFill>
                  <a:gsLst>
                    <a:gs pos="61049">
                      <a:srgbClr val="000000"/>
                    </a:gs>
                    <a:gs pos="43000">
                      <a:srgbClr val="000000"/>
                    </a:gs>
                  </a:gsLst>
                  <a:lin ang="5400000" scaled="0"/>
                </a:gradFill>
                <a:effectLst/>
                <a:uLnTx/>
                <a:uFillTx/>
                <a:latin typeface="Consolas" panose="020B0609020204030204" pitchFamily="49" charset="0"/>
                <a:ea typeface="+mn-ea"/>
              </a:rPr>
              <a:t>-g </a:t>
            </a:r>
            <a:r>
              <a:rPr kumimoji="0" lang="en-US" sz="2000" b="0" i="0" u="none" strike="noStrike" kern="1200" cap="none" spc="0" normalizeH="0" baseline="0" noProof="0" err="1">
                <a:ln>
                  <a:noFill/>
                </a:ln>
                <a:gradFill>
                  <a:gsLst>
                    <a:gs pos="61049">
                      <a:srgbClr val="000000"/>
                    </a:gs>
                    <a:gs pos="43000">
                      <a:srgbClr val="000000"/>
                    </a:gs>
                  </a:gsLst>
                  <a:lin ang="5400000" scaled="0"/>
                </a:gradFill>
                <a:effectLst/>
                <a:uLnTx/>
                <a:uFillTx/>
                <a:latin typeface="Consolas" panose="020B0609020204030204" pitchFamily="49" charset="0"/>
                <a:ea typeface="+mn-ea"/>
              </a:rPr>
              <a:t>myResourceGroup</a:t>
            </a:r>
            <a:r>
              <a:rPr kumimoji="0" lang="en-US" sz="2000" b="0" i="0" u="none" strike="noStrike" kern="1200" cap="none" spc="0" normalizeH="0" baseline="0" noProof="0">
                <a:ln>
                  <a:noFill/>
                </a:ln>
                <a:gradFill>
                  <a:gsLst>
                    <a:gs pos="61049">
                      <a:srgbClr val="000000"/>
                    </a:gs>
                    <a:gs pos="43000">
                      <a:srgbClr val="000000"/>
                    </a:gs>
                  </a:gsLst>
                  <a:lin ang="5400000" scaled="0"/>
                </a:gradFill>
                <a:effectLst/>
                <a:uLnTx/>
                <a:uFillTx/>
                <a:latin typeface="Consolas" panose="020B0609020204030204" pitchFamily="49" charset="0"/>
                <a:ea typeface="+mn-ea"/>
              </a:rPr>
              <a:t> -n </a:t>
            </a:r>
            <a:r>
              <a:rPr kumimoji="0" lang="en-US" sz="2000" b="0" i="0" u="none" strike="noStrike" kern="1200" cap="none" spc="0" normalizeH="0" baseline="0" noProof="0" err="1">
                <a:ln>
                  <a:noFill/>
                </a:ln>
                <a:gradFill>
                  <a:gsLst>
                    <a:gs pos="61049">
                      <a:srgbClr val="000000"/>
                    </a:gs>
                    <a:gs pos="43000">
                      <a:srgbClr val="000000"/>
                    </a:gs>
                  </a:gsLst>
                  <a:lin ang="5400000" scaled="0"/>
                </a:gradFill>
                <a:effectLst/>
                <a:uLnTx/>
                <a:uFillTx/>
                <a:latin typeface="Consolas" panose="020B0609020204030204" pitchFamily="49" charset="0"/>
                <a:ea typeface="+mn-ea"/>
              </a:rPr>
              <a:t>myCluster</a:t>
            </a:r>
            <a:r>
              <a:rPr kumimoji="0" lang="en-US" sz="2000" b="0" i="0" u="none" strike="noStrike" kern="1200" cap="none" spc="0" normalizeH="0" baseline="0" noProof="0">
                <a:ln>
                  <a:noFill/>
                </a:ln>
                <a:gradFill>
                  <a:gsLst>
                    <a:gs pos="61049">
                      <a:srgbClr val="000000"/>
                    </a:gs>
                    <a:gs pos="43000">
                      <a:srgbClr val="000000"/>
                    </a:gs>
                  </a:gsLst>
                  <a:lin ang="5400000" scaled="0"/>
                </a:gradFill>
                <a:effectLst/>
                <a:uLnTx/>
                <a:uFillTx/>
                <a:latin typeface="Consolas" panose="020B0609020204030204" pitchFamily="49" charset="0"/>
                <a:ea typeface="+mn-ea"/>
              </a:rPr>
              <a:t> --agent-count 10</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gradFill>
                  <a:gsLst>
                    <a:gs pos="61049">
                      <a:srgbClr val="000000"/>
                    </a:gs>
                    <a:gs pos="43000">
                      <a:srgbClr val="000000"/>
                    </a:gs>
                  </a:gsLst>
                  <a:lin ang="5400000" scaled="0"/>
                </a:gradFill>
                <a:effectLst/>
                <a:uLnTx/>
                <a:uFillTx/>
                <a:latin typeface="Consolas" panose="020B0609020204030204" pitchFamily="49" charset="0"/>
                <a:ea typeface="+mn-ea"/>
              </a:rPr>
              <a:t>\ Running ..</a:t>
            </a:r>
          </a:p>
        </p:txBody>
      </p:sp>
    </p:spTree>
    <p:extLst>
      <p:ext uri="{BB962C8B-B14F-4D97-AF65-F5344CB8AC3E}">
        <p14:creationId xmlns:p14="http://schemas.microsoft.com/office/powerpoint/2010/main" val="329082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75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75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75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9CB73BB-2AA6-458F-9B0A-E987A051A35E}"/>
              </a:ext>
            </a:extLst>
          </p:cNvPr>
          <p:cNvSpPr>
            <a:spLocks noGrp="1"/>
          </p:cNvSpPr>
          <p:nvPr>
            <p:ph type="title"/>
          </p:nvPr>
        </p:nvSpPr>
        <p:spPr>
          <a:xfrm>
            <a:off x="273455" y="216694"/>
            <a:ext cx="11889564" cy="916534"/>
          </a:xfrm>
        </p:spPr>
        <p:txBody>
          <a:bodyPr/>
          <a:lstStyle/>
          <a:p>
            <a:r>
              <a:rPr lang="en-US" sz="4600" dirty="0"/>
              <a:t>Azure Kubernetes Service (AKS)</a:t>
            </a:r>
          </a:p>
        </p:txBody>
      </p:sp>
      <p:sp>
        <p:nvSpPr>
          <p:cNvPr id="7" name="Text Placeholder 5">
            <a:extLst>
              <a:ext uri="{FF2B5EF4-FFF2-40B4-BE49-F238E27FC236}">
                <a16:creationId xmlns:a16="http://schemas.microsoft.com/office/drawing/2014/main" id="{2903B80E-37A7-45BA-8CCD-27612F685343}"/>
              </a:ext>
            </a:extLst>
          </p:cNvPr>
          <p:cNvSpPr txBox="1">
            <a:spLocks/>
          </p:cNvSpPr>
          <p:nvPr/>
        </p:nvSpPr>
        <p:spPr>
          <a:xfrm>
            <a:off x="8115300" y="2017713"/>
            <a:ext cx="3494088" cy="1661993"/>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Tx/>
              <a:buNone/>
              <a:tabLst/>
              <a:defRPr/>
            </a:pPr>
            <a:r>
              <a:rPr kumimoji="0" lang="en-US" sz="20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Create an AKS cluster via the Azure portal</a:t>
            </a:r>
          </a:p>
          <a:p>
            <a:pPr marL="0" marR="0" lvl="0" indent="0" algn="l" defTabSz="932742" rtl="0" eaLnBrk="1" fontAlgn="auto" latinLnBrk="0" hangingPunct="1">
              <a:lnSpc>
                <a:spcPct val="100000"/>
              </a:lnSpc>
              <a:spcBef>
                <a:spcPct val="20000"/>
              </a:spcBef>
              <a:spcAft>
                <a:spcPts val="0"/>
              </a:spcAft>
              <a:buClrTx/>
              <a:buSzPct val="90000"/>
              <a:buFontTx/>
              <a:buNone/>
              <a:tabLst/>
              <a:defRPr/>
            </a:pPr>
            <a:endParaRPr kumimoji="0" lang="en-US" sz="20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endParaRPr>
          </a:p>
          <a:p>
            <a:pPr marL="0" marR="0" lvl="0" indent="0" algn="l" defTabSz="932742" rtl="0" eaLnBrk="1" fontAlgn="auto" latinLnBrk="0" hangingPunct="1">
              <a:lnSpc>
                <a:spcPct val="100000"/>
              </a:lnSpc>
              <a:spcBef>
                <a:spcPct val="20000"/>
              </a:spcBef>
              <a:spcAft>
                <a:spcPts val="0"/>
              </a:spcAft>
              <a:buClrTx/>
              <a:buSzPct val="90000"/>
              <a:buFontTx/>
              <a:buNone/>
              <a:tabLst/>
              <a:defRPr/>
            </a:pPr>
            <a:r>
              <a:rPr kumimoji="0" lang="en-US" sz="20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All functions available via the portal and Azure CLI</a:t>
            </a:r>
          </a:p>
        </p:txBody>
      </p:sp>
      <p:pic>
        <p:nvPicPr>
          <p:cNvPr id="8" name="Picture Placeholder 7">
            <a:extLst>
              <a:ext uri="{FF2B5EF4-FFF2-40B4-BE49-F238E27FC236}">
                <a16:creationId xmlns:a16="http://schemas.microsoft.com/office/drawing/2014/main" id="{15889AD7-9878-4B56-8775-274F628CEB91}"/>
              </a:ext>
            </a:extLst>
          </p:cNvPr>
          <p:cNvPicPr>
            <a:picLocks noChangeAspect="1"/>
          </p:cNvPicPr>
          <p:nvPr/>
        </p:nvPicPr>
        <p:blipFill>
          <a:blip r:embed="rId3"/>
          <a:srcRect/>
          <a:stretch/>
        </p:blipFill>
        <p:spPr bwMode="gray">
          <a:xfrm>
            <a:off x="582612" y="1801671"/>
            <a:ext cx="7253288" cy="4102382"/>
          </a:xfrm>
          <a:prstGeom prst="rect">
            <a:avLst/>
          </a:prstGeom>
          <a:blipFill>
            <a:blip r:embed="rId4"/>
            <a:stretch>
              <a:fillRect/>
            </a:stretch>
          </a:blipFill>
        </p:spPr>
      </p:pic>
      <p:sp>
        <p:nvSpPr>
          <p:cNvPr id="9" name="Rectangle 8">
            <a:extLst>
              <a:ext uri="{FF2B5EF4-FFF2-40B4-BE49-F238E27FC236}">
                <a16:creationId xmlns:a16="http://schemas.microsoft.com/office/drawing/2014/main" id="{CBECFDD0-FA0D-4ABD-9153-391D9591DFBF}"/>
              </a:ext>
            </a:extLst>
          </p:cNvPr>
          <p:cNvSpPr/>
          <p:nvPr/>
        </p:nvSpPr>
        <p:spPr bwMode="auto">
          <a:xfrm>
            <a:off x="3028156" y="3611972"/>
            <a:ext cx="2932377" cy="638175"/>
          </a:xfrm>
          <a:prstGeom prst="rect">
            <a:avLst/>
          </a:prstGeom>
          <a:noFill/>
          <a:ln w="22225" cap="flat" cmpd="sng" algn="ctr">
            <a:solidFill>
              <a:srgbClr val="1ECEFA"/>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640159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remove" grpId="0" nodeType="withEffect">
                                  <p:stCondLst>
                                    <p:cond delay="500"/>
                                  </p:stCondLst>
                                  <p:childTnLst>
                                    <p:animEffect transition="out" filter="fade">
                                      <p:cBhvr>
                                        <p:cTn id="6" dur="3000" tmFilter="0, 0; .2, .5; .8, .5; 1, 0"/>
                                        <p:tgtEl>
                                          <p:spTgt spid="9"/>
                                        </p:tgtEl>
                                      </p:cBhvr>
                                    </p:animEffect>
                                    <p:animScale>
                                      <p:cBhvr>
                                        <p:cTn id="7" dur="1500" autoRev="1" fill="hold"/>
                                        <p:tgtEl>
                                          <p:spTgt spid="9"/>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F6AFFC60-023F-4C32-A2ED-CDE6C04A1264}"/>
              </a:ext>
            </a:extLst>
          </p:cNvPr>
          <p:cNvGrpSpPr/>
          <p:nvPr/>
        </p:nvGrpSpPr>
        <p:grpSpPr>
          <a:xfrm>
            <a:off x="679442" y="1468865"/>
            <a:ext cx="10186994" cy="492443"/>
            <a:chOff x="679442" y="1920350"/>
            <a:chExt cx="10186994" cy="492443"/>
          </a:xfrm>
        </p:grpSpPr>
        <p:sp>
          <p:nvSpPr>
            <p:cNvPr id="16" name="browser_3" title="Icon of a browser window with an arrow pointing from the outside to the center">
              <a:extLst>
                <a:ext uri="{FF2B5EF4-FFF2-40B4-BE49-F238E27FC236}">
                  <a16:creationId xmlns:a16="http://schemas.microsoft.com/office/drawing/2014/main" id="{B5086A1D-C547-5341-A89A-EFF10392BC1A}"/>
                </a:ext>
              </a:extLst>
            </p:cNvPr>
            <p:cNvSpPr>
              <a:spLocks noChangeAspect="1" noEditPoints="1"/>
            </p:cNvSpPr>
            <p:nvPr/>
          </p:nvSpPr>
          <p:spPr bwMode="auto">
            <a:xfrm>
              <a:off x="679442" y="1949724"/>
              <a:ext cx="391743" cy="372618"/>
            </a:xfrm>
            <a:custGeom>
              <a:avLst/>
              <a:gdLst>
                <a:gd name="T0" fmla="*/ 130 w 335"/>
                <a:gd name="T1" fmla="*/ 33 h 318"/>
                <a:gd name="T2" fmla="*/ 335 w 335"/>
                <a:gd name="T3" fmla="*/ 33 h 318"/>
                <a:gd name="T4" fmla="*/ 335 w 335"/>
                <a:gd name="T5" fmla="*/ 318 h 318"/>
                <a:gd name="T6" fmla="*/ 0 w 335"/>
                <a:gd name="T7" fmla="*/ 318 h 318"/>
                <a:gd name="T8" fmla="*/ 0 w 335"/>
                <a:gd name="T9" fmla="*/ 33 h 318"/>
                <a:gd name="T10" fmla="*/ 0 w 335"/>
                <a:gd name="T11" fmla="*/ 33 h 318"/>
                <a:gd name="T12" fmla="*/ 71 w 335"/>
                <a:gd name="T13" fmla="*/ 33 h 318"/>
                <a:gd name="T14" fmla="*/ 130 w 335"/>
                <a:gd name="T15" fmla="*/ 97 h 318"/>
                <a:gd name="T16" fmla="*/ 335 w 335"/>
                <a:gd name="T17" fmla="*/ 97 h 318"/>
                <a:gd name="T18" fmla="*/ 0 w 335"/>
                <a:gd name="T19" fmla="*/ 97 h 318"/>
                <a:gd name="T20" fmla="*/ 67 w 335"/>
                <a:gd name="T21" fmla="*/ 97 h 318"/>
                <a:gd name="T22" fmla="*/ 293 w 335"/>
                <a:gd name="T23" fmla="*/ 69 h 318"/>
                <a:gd name="T24" fmla="*/ 298 w 335"/>
                <a:gd name="T25" fmla="*/ 64 h 318"/>
                <a:gd name="T26" fmla="*/ 293 w 335"/>
                <a:gd name="T27" fmla="*/ 60 h 318"/>
                <a:gd name="T28" fmla="*/ 289 w 335"/>
                <a:gd name="T29" fmla="*/ 64 h 318"/>
                <a:gd name="T30" fmla="*/ 293 w 335"/>
                <a:gd name="T31" fmla="*/ 69 h 318"/>
                <a:gd name="T32" fmla="*/ 240 w 335"/>
                <a:gd name="T33" fmla="*/ 69 h 318"/>
                <a:gd name="T34" fmla="*/ 245 w 335"/>
                <a:gd name="T35" fmla="*/ 64 h 318"/>
                <a:gd name="T36" fmla="*/ 240 w 335"/>
                <a:gd name="T37" fmla="*/ 60 h 318"/>
                <a:gd name="T38" fmla="*/ 235 w 335"/>
                <a:gd name="T39" fmla="*/ 64 h 318"/>
                <a:gd name="T40" fmla="*/ 240 w 335"/>
                <a:gd name="T41" fmla="*/ 69 h 318"/>
                <a:gd name="T42" fmla="*/ 187 w 335"/>
                <a:gd name="T43" fmla="*/ 69 h 318"/>
                <a:gd name="T44" fmla="*/ 192 w 335"/>
                <a:gd name="T45" fmla="*/ 64 h 318"/>
                <a:gd name="T46" fmla="*/ 187 w 335"/>
                <a:gd name="T47" fmla="*/ 60 h 318"/>
                <a:gd name="T48" fmla="*/ 182 w 335"/>
                <a:gd name="T49" fmla="*/ 64 h 318"/>
                <a:gd name="T50" fmla="*/ 187 w 335"/>
                <a:gd name="T51" fmla="*/ 69 h 318"/>
                <a:gd name="T52" fmla="*/ 49 w 335"/>
                <a:gd name="T53" fmla="*/ 190 h 318"/>
                <a:gd name="T54" fmla="*/ 100 w 335"/>
                <a:gd name="T55" fmla="*/ 240 h 318"/>
                <a:gd name="T56" fmla="*/ 151 w 335"/>
                <a:gd name="T57" fmla="*/ 190 h 318"/>
                <a:gd name="T58" fmla="*/ 100 w 335"/>
                <a:gd name="T59" fmla="*/ 0 h 318"/>
                <a:gd name="T60" fmla="*/ 100 w 335"/>
                <a:gd name="T61" fmla="*/ 24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5" h="318">
                  <a:moveTo>
                    <a:pt x="130" y="33"/>
                  </a:moveTo>
                  <a:cubicBezTo>
                    <a:pt x="335" y="33"/>
                    <a:pt x="335" y="33"/>
                    <a:pt x="335" y="33"/>
                  </a:cubicBezTo>
                  <a:cubicBezTo>
                    <a:pt x="335" y="318"/>
                    <a:pt x="335" y="318"/>
                    <a:pt x="335" y="318"/>
                  </a:cubicBezTo>
                  <a:cubicBezTo>
                    <a:pt x="0" y="318"/>
                    <a:pt x="0" y="318"/>
                    <a:pt x="0" y="318"/>
                  </a:cubicBezTo>
                  <a:cubicBezTo>
                    <a:pt x="0" y="33"/>
                    <a:pt x="0" y="33"/>
                    <a:pt x="0" y="33"/>
                  </a:cubicBezTo>
                  <a:cubicBezTo>
                    <a:pt x="0" y="33"/>
                    <a:pt x="0" y="33"/>
                    <a:pt x="0" y="33"/>
                  </a:cubicBezTo>
                  <a:cubicBezTo>
                    <a:pt x="71" y="33"/>
                    <a:pt x="71" y="33"/>
                    <a:pt x="71" y="33"/>
                  </a:cubicBezTo>
                  <a:moveTo>
                    <a:pt x="130" y="97"/>
                  </a:moveTo>
                  <a:cubicBezTo>
                    <a:pt x="335" y="97"/>
                    <a:pt x="335" y="97"/>
                    <a:pt x="335" y="97"/>
                  </a:cubicBezTo>
                  <a:moveTo>
                    <a:pt x="0" y="97"/>
                  </a:moveTo>
                  <a:cubicBezTo>
                    <a:pt x="67" y="97"/>
                    <a:pt x="67" y="97"/>
                    <a:pt x="67" y="97"/>
                  </a:cubicBezTo>
                  <a:moveTo>
                    <a:pt x="293" y="69"/>
                  </a:moveTo>
                  <a:cubicBezTo>
                    <a:pt x="296" y="69"/>
                    <a:pt x="298" y="67"/>
                    <a:pt x="298" y="64"/>
                  </a:cubicBezTo>
                  <a:cubicBezTo>
                    <a:pt x="298" y="62"/>
                    <a:pt x="296" y="60"/>
                    <a:pt x="293" y="60"/>
                  </a:cubicBezTo>
                  <a:cubicBezTo>
                    <a:pt x="291" y="60"/>
                    <a:pt x="289" y="62"/>
                    <a:pt x="289" y="64"/>
                  </a:cubicBezTo>
                  <a:cubicBezTo>
                    <a:pt x="289" y="67"/>
                    <a:pt x="291" y="69"/>
                    <a:pt x="293" y="69"/>
                  </a:cubicBezTo>
                  <a:close/>
                  <a:moveTo>
                    <a:pt x="240" y="69"/>
                  </a:moveTo>
                  <a:cubicBezTo>
                    <a:pt x="243" y="69"/>
                    <a:pt x="245" y="67"/>
                    <a:pt x="245" y="64"/>
                  </a:cubicBezTo>
                  <a:cubicBezTo>
                    <a:pt x="245" y="62"/>
                    <a:pt x="243" y="60"/>
                    <a:pt x="240" y="60"/>
                  </a:cubicBezTo>
                  <a:cubicBezTo>
                    <a:pt x="238" y="60"/>
                    <a:pt x="235" y="62"/>
                    <a:pt x="235" y="64"/>
                  </a:cubicBezTo>
                  <a:cubicBezTo>
                    <a:pt x="235" y="67"/>
                    <a:pt x="238" y="69"/>
                    <a:pt x="240" y="69"/>
                  </a:cubicBezTo>
                  <a:close/>
                  <a:moveTo>
                    <a:pt x="187" y="69"/>
                  </a:moveTo>
                  <a:cubicBezTo>
                    <a:pt x="189" y="69"/>
                    <a:pt x="192" y="67"/>
                    <a:pt x="192" y="64"/>
                  </a:cubicBezTo>
                  <a:cubicBezTo>
                    <a:pt x="192" y="62"/>
                    <a:pt x="189" y="60"/>
                    <a:pt x="187" y="60"/>
                  </a:cubicBezTo>
                  <a:cubicBezTo>
                    <a:pt x="184" y="60"/>
                    <a:pt x="182" y="62"/>
                    <a:pt x="182" y="64"/>
                  </a:cubicBezTo>
                  <a:cubicBezTo>
                    <a:pt x="182" y="67"/>
                    <a:pt x="184" y="69"/>
                    <a:pt x="187" y="69"/>
                  </a:cubicBezTo>
                  <a:close/>
                  <a:moveTo>
                    <a:pt x="49" y="190"/>
                  </a:moveTo>
                  <a:cubicBezTo>
                    <a:pt x="100" y="240"/>
                    <a:pt x="100" y="240"/>
                    <a:pt x="100" y="240"/>
                  </a:cubicBezTo>
                  <a:cubicBezTo>
                    <a:pt x="151" y="190"/>
                    <a:pt x="151" y="190"/>
                    <a:pt x="151" y="190"/>
                  </a:cubicBezTo>
                  <a:moveTo>
                    <a:pt x="100" y="0"/>
                  </a:moveTo>
                  <a:cubicBezTo>
                    <a:pt x="100" y="240"/>
                    <a:pt x="100" y="240"/>
                    <a:pt x="100" y="240"/>
                  </a:cubicBezTo>
                </a:path>
              </a:pathLst>
            </a:custGeom>
            <a:noFill/>
            <a:ln w="15875" cap="flat">
              <a:solidFill>
                <a:schemeClr val="tx1"/>
              </a:solidFill>
              <a:prstDash val="solid"/>
              <a:miter lim="800000"/>
              <a:headEnd/>
              <a:tailEnd/>
            </a:ln>
          </p:spPr>
          <p:txBody>
            <a:bodyPr vert="horz" wrap="square" lIns="93155" tIns="46577" rIns="93155" bIns="46577" numCol="1" anchor="t" anchorCtr="0" compatLnSpc="1">
              <a:prstTxWarp prst="textNoShape">
                <a:avLst/>
              </a:prstTxWarp>
            </a:bodyPr>
            <a:lstStyle/>
            <a:p>
              <a:pPr marL="0" marR="0" lvl="0" indent="0" algn="l" defTabSz="931557" rtl="0" eaLnBrk="1" fontAlgn="auto" latinLnBrk="0" hangingPunct="1">
                <a:lnSpc>
                  <a:spcPct val="100000"/>
                </a:lnSpc>
                <a:spcBef>
                  <a:spcPts val="0"/>
                </a:spcBef>
                <a:spcAft>
                  <a:spcPts val="0"/>
                </a:spcAft>
                <a:buClrTx/>
                <a:buSzTx/>
                <a:buFontTx/>
                <a:buNone/>
                <a:tabLst/>
                <a:defRPr/>
              </a:pPr>
              <a:endParaRPr kumimoji="0" lang="en-US" sz="917"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a:ea typeface="+mn-ea"/>
                <a:cs typeface="+mn-cs"/>
              </a:endParaRPr>
            </a:p>
          </p:txBody>
        </p:sp>
        <p:sp>
          <p:nvSpPr>
            <p:cNvPr id="19" name="Text Placeholder 2">
              <a:extLst>
                <a:ext uri="{FF2B5EF4-FFF2-40B4-BE49-F238E27FC236}">
                  <a16:creationId xmlns:a16="http://schemas.microsoft.com/office/drawing/2014/main" id="{2E41308A-A05D-E843-A275-12F0F924D037}"/>
                </a:ext>
              </a:extLst>
            </p:cNvPr>
            <p:cNvSpPr txBox="1">
              <a:spLocks/>
            </p:cNvSpPr>
            <p:nvPr/>
          </p:nvSpPr>
          <p:spPr>
            <a:xfrm>
              <a:off x="1071185" y="1920350"/>
              <a:ext cx="9795251" cy="492443"/>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indent="284653" defTabSz="950278">
                <a:defRPr/>
              </a:pPr>
              <a:r>
                <a:rPr kumimoji="0" lang="en-US" sz="3200"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Creating and Exploring </a:t>
              </a:r>
              <a:r>
                <a:rPr lang="en-US" sz="3200" dirty="0">
                  <a:gradFill>
                    <a:gsLst>
                      <a:gs pos="1250">
                        <a:srgbClr val="000000"/>
                      </a:gs>
                      <a:gs pos="100000">
                        <a:srgbClr val="000000"/>
                      </a:gs>
                    </a:gsLst>
                    <a:lin ang="5400000" scaled="0"/>
                  </a:gradFill>
                  <a:latin typeface="Segoe UI"/>
                  <a:cs typeface="Segoe UI" panose="020B0502040204020203" pitchFamily="34" charset="0"/>
                </a:rPr>
                <a:t>Azure Kubernetes Service </a:t>
              </a:r>
              <a:endParaRPr kumimoji="0" lang="en-US" sz="3200"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endParaRPr>
            </a:p>
          </p:txBody>
        </p:sp>
      </p:grpSp>
      <p:sp>
        <p:nvSpPr>
          <p:cNvPr id="9" name="Title 1">
            <a:extLst>
              <a:ext uri="{FF2B5EF4-FFF2-40B4-BE49-F238E27FC236}">
                <a16:creationId xmlns:a16="http://schemas.microsoft.com/office/drawing/2014/main" id="{E926F179-2804-4740-BCA3-26604E3F2BEF}"/>
              </a:ext>
            </a:extLst>
          </p:cNvPr>
          <p:cNvSpPr txBox="1">
            <a:spLocks/>
          </p:cNvSpPr>
          <p:nvPr/>
        </p:nvSpPr>
        <p:spPr>
          <a:xfrm>
            <a:off x="274640" y="220682"/>
            <a:ext cx="11889564" cy="916534"/>
          </a:xfrm>
          <a:prstGeom prst="rect">
            <a:avLst/>
          </a:prstGeom>
        </p:spPr>
        <p:txBody>
          <a:bodyPr vert="horz" wrap="square" lIns="146304" tIns="91440" rIns="146304" bIns="91440" rtlCol="0" anchor="t">
            <a:noAutofit/>
          </a:bodyPr>
          <a:lstStyle>
            <a:lvl1pPr algn="l" defTabSz="931710" rtl="0" eaLnBrk="1" latinLnBrk="0" hangingPunct="1">
              <a:lnSpc>
                <a:spcPct val="90000"/>
              </a:lnSpc>
              <a:spcBef>
                <a:spcPct val="0"/>
              </a:spcBef>
              <a:buNone/>
              <a:defRPr lang="en-US" sz="4800" b="0" kern="1200" cap="none" spc="-102" baseline="0">
                <a:ln w="3175">
                  <a:noFill/>
                </a:ln>
                <a:solidFill>
                  <a:schemeClr val="tx1"/>
                </a:solidFill>
                <a:effectLst/>
                <a:latin typeface="+mj-lt"/>
                <a:ea typeface="+mn-ea"/>
                <a:cs typeface="Segoe UI" pitchFamily="34" charset="0"/>
              </a:defRPr>
            </a:lvl1pPr>
          </a:lstStyle>
          <a:p>
            <a:pPr marL="0" marR="0" lvl="0" indent="0" algn="l" defTabSz="931710" rtl="0" eaLnBrk="1" fontAlgn="auto" latinLnBrk="0" hangingPunct="1">
              <a:lnSpc>
                <a:spcPct val="90000"/>
              </a:lnSpc>
              <a:spcBef>
                <a:spcPct val="0"/>
              </a:spcBef>
              <a:spcAft>
                <a:spcPts val="0"/>
              </a:spcAft>
              <a:buClrTx/>
              <a:buSzTx/>
              <a:buFontTx/>
              <a:buNone/>
              <a:tabLst/>
              <a:defRPr/>
            </a:pPr>
            <a:r>
              <a:rPr kumimoji="0" lang="en-GB" sz="4800" b="0" i="0" u="none" strike="noStrike" kern="1200" cap="none" spc="-102" normalizeH="0" baseline="0" noProof="0" dirty="0">
                <a:ln w="3175">
                  <a:noFill/>
                </a:ln>
                <a:solidFill>
                  <a:srgbClr val="FFFFFF"/>
                </a:solidFill>
                <a:effectLst/>
                <a:uLnTx/>
                <a:uFillTx/>
                <a:latin typeface="Segoe UI Light"/>
                <a:ea typeface="+mn-ea"/>
                <a:cs typeface="Segoe UI" pitchFamily="34" charset="0"/>
              </a:rPr>
              <a:t>Demos</a:t>
            </a:r>
            <a:endParaRPr kumimoji="0" lang="en-GB" sz="4800" b="0" i="0" u="none" strike="noStrike" kern="1200" cap="none" spc="-102" normalizeH="0" baseline="0" noProof="0" dirty="0">
              <a:ln w="3175">
                <a:noFill/>
              </a:ln>
              <a:solidFill>
                <a:srgbClr val="0078D7">
                  <a:alpha val="99000"/>
                </a:srgbClr>
              </a:solidFill>
              <a:effectLst/>
              <a:uLnTx/>
              <a:uFillTx/>
              <a:latin typeface="Segoe UI Light"/>
              <a:ea typeface="+mn-ea"/>
              <a:cs typeface="Segoe UI" pitchFamily="34" charset="0"/>
            </a:endParaRPr>
          </a:p>
        </p:txBody>
      </p:sp>
      <p:grpSp>
        <p:nvGrpSpPr>
          <p:cNvPr id="21" name="Group 20">
            <a:extLst>
              <a:ext uri="{FF2B5EF4-FFF2-40B4-BE49-F238E27FC236}">
                <a16:creationId xmlns:a16="http://schemas.microsoft.com/office/drawing/2014/main" id="{7D74338B-3EEB-4F17-9F42-084AB4288BBB}"/>
              </a:ext>
            </a:extLst>
          </p:cNvPr>
          <p:cNvGrpSpPr/>
          <p:nvPr/>
        </p:nvGrpSpPr>
        <p:grpSpPr>
          <a:xfrm>
            <a:off x="679442" y="2371338"/>
            <a:ext cx="10186994" cy="984885"/>
            <a:chOff x="679442" y="1921824"/>
            <a:chExt cx="10186994" cy="984885"/>
          </a:xfrm>
        </p:grpSpPr>
        <p:sp>
          <p:nvSpPr>
            <p:cNvPr id="22" name="browser_3" title="Icon of a browser window with an arrow pointing from the outside to the center">
              <a:extLst>
                <a:ext uri="{FF2B5EF4-FFF2-40B4-BE49-F238E27FC236}">
                  <a16:creationId xmlns:a16="http://schemas.microsoft.com/office/drawing/2014/main" id="{BD340DCF-DF17-4F62-A624-A6951DD3F484}"/>
                </a:ext>
              </a:extLst>
            </p:cNvPr>
            <p:cNvSpPr>
              <a:spLocks noChangeAspect="1" noEditPoints="1"/>
            </p:cNvSpPr>
            <p:nvPr/>
          </p:nvSpPr>
          <p:spPr bwMode="auto">
            <a:xfrm>
              <a:off x="679442" y="1949724"/>
              <a:ext cx="391743" cy="372618"/>
            </a:xfrm>
            <a:custGeom>
              <a:avLst/>
              <a:gdLst>
                <a:gd name="T0" fmla="*/ 130 w 335"/>
                <a:gd name="T1" fmla="*/ 33 h 318"/>
                <a:gd name="T2" fmla="*/ 335 w 335"/>
                <a:gd name="T3" fmla="*/ 33 h 318"/>
                <a:gd name="T4" fmla="*/ 335 w 335"/>
                <a:gd name="T5" fmla="*/ 318 h 318"/>
                <a:gd name="T6" fmla="*/ 0 w 335"/>
                <a:gd name="T7" fmla="*/ 318 h 318"/>
                <a:gd name="T8" fmla="*/ 0 w 335"/>
                <a:gd name="T9" fmla="*/ 33 h 318"/>
                <a:gd name="T10" fmla="*/ 0 w 335"/>
                <a:gd name="T11" fmla="*/ 33 h 318"/>
                <a:gd name="T12" fmla="*/ 71 w 335"/>
                <a:gd name="T13" fmla="*/ 33 h 318"/>
                <a:gd name="T14" fmla="*/ 130 w 335"/>
                <a:gd name="T15" fmla="*/ 97 h 318"/>
                <a:gd name="T16" fmla="*/ 335 w 335"/>
                <a:gd name="T17" fmla="*/ 97 h 318"/>
                <a:gd name="T18" fmla="*/ 0 w 335"/>
                <a:gd name="T19" fmla="*/ 97 h 318"/>
                <a:gd name="T20" fmla="*/ 67 w 335"/>
                <a:gd name="T21" fmla="*/ 97 h 318"/>
                <a:gd name="T22" fmla="*/ 293 w 335"/>
                <a:gd name="T23" fmla="*/ 69 h 318"/>
                <a:gd name="T24" fmla="*/ 298 w 335"/>
                <a:gd name="T25" fmla="*/ 64 h 318"/>
                <a:gd name="T26" fmla="*/ 293 w 335"/>
                <a:gd name="T27" fmla="*/ 60 h 318"/>
                <a:gd name="T28" fmla="*/ 289 w 335"/>
                <a:gd name="T29" fmla="*/ 64 h 318"/>
                <a:gd name="T30" fmla="*/ 293 w 335"/>
                <a:gd name="T31" fmla="*/ 69 h 318"/>
                <a:gd name="T32" fmla="*/ 240 w 335"/>
                <a:gd name="T33" fmla="*/ 69 h 318"/>
                <a:gd name="T34" fmla="*/ 245 w 335"/>
                <a:gd name="T35" fmla="*/ 64 h 318"/>
                <a:gd name="T36" fmla="*/ 240 w 335"/>
                <a:gd name="T37" fmla="*/ 60 h 318"/>
                <a:gd name="T38" fmla="*/ 235 w 335"/>
                <a:gd name="T39" fmla="*/ 64 h 318"/>
                <a:gd name="T40" fmla="*/ 240 w 335"/>
                <a:gd name="T41" fmla="*/ 69 h 318"/>
                <a:gd name="T42" fmla="*/ 187 w 335"/>
                <a:gd name="T43" fmla="*/ 69 h 318"/>
                <a:gd name="T44" fmla="*/ 192 w 335"/>
                <a:gd name="T45" fmla="*/ 64 h 318"/>
                <a:gd name="T46" fmla="*/ 187 w 335"/>
                <a:gd name="T47" fmla="*/ 60 h 318"/>
                <a:gd name="T48" fmla="*/ 182 w 335"/>
                <a:gd name="T49" fmla="*/ 64 h 318"/>
                <a:gd name="T50" fmla="*/ 187 w 335"/>
                <a:gd name="T51" fmla="*/ 69 h 318"/>
                <a:gd name="T52" fmla="*/ 49 w 335"/>
                <a:gd name="T53" fmla="*/ 190 h 318"/>
                <a:gd name="T54" fmla="*/ 100 w 335"/>
                <a:gd name="T55" fmla="*/ 240 h 318"/>
                <a:gd name="T56" fmla="*/ 151 w 335"/>
                <a:gd name="T57" fmla="*/ 190 h 318"/>
                <a:gd name="T58" fmla="*/ 100 w 335"/>
                <a:gd name="T59" fmla="*/ 0 h 318"/>
                <a:gd name="T60" fmla="*/ 100 w 335"/>
                <a:gd name="T61" fmla="*/ 24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5" h="318">
                  <a:moveTo>
                    <a:pt x="130" y="33"/>
                  </a:moveTo>
                  <a:cubicBezTo>
                    <a:pt x="335" y="33"/>
                    <a:pt x="335" y="33"/>
                    <a:pt x="335" y="33"/>
                  </a:cubicBezTo>
                  <a:cubicBezTo>
                    <a:pt x="335" y="318"/>
                    <a:pt x="335" y="318"/>
                    <a:pt x="335" y="318"/>
                  </a:cubicBezTo>
                  <a:cubicBezTo>
                    <a:pt x="0" y="318"/>
                    <a:pt x="0" y="318"/>
                    <a:pt x="0" y="318"/>
                  </a:cubicBezTo>
                  <a:cubicBezTo>
                    <a:pt x="0" y="33"/>
                    <a:pt x="0" y="33"/>
                    <a:pt x="0" y="33"/>
                  </a:cubicBezTo>
                  <a:cubicBezTo>
                    <a:pt x="0" y="33"/>
                    <a:pt x="0" y="33"/>
                    <a:pt x="0" y="33"/>
                  </a:cubicBezTo>
                  <a:cubicBezTo>
                    <a:pt x="71" y="33"/>
                    <a:pt x="71" y="33"/>
                    <a:pt x="71" y="33"/>
                  </a:cubicBezTo>
                  <a:moveTo>
                    <a:pt x="130" y="97"/>
                  </a:moveTo>
                  <a:cubicBezTo>
                    <a:pt x="335" y="97"/>
                    <a:pt x="335" y="97"/>
                    <a:pt x="335" y="97"/>
                  </a:cubicBezTo>
                  <a:moveTo>
                    <a:pt x="0" y="97"/>
                  </a:moveTo>
                  <a:cubicBezTo>
                    <a:pt x="67" y="97"/>
                    <a:pt x="67" y="97"/>
                    <a:pt x="67" y="97"/>
                  </a:cubicBezTo>
                  <a:moveTo>
                    <a:pt x="293" y="69"/>
                  </a:moveTo>
                  <a:cubicBezTo>
                    <a:pt x="296" y="69"/>
                    <a:pt x="298" y="67"/>
                    <a:pt x="298" y="64"/>
                  </a:cubicBezTo>
                  <a:cubicBezTo>
                    <a:pt x="298" y="62"/>
                    <a:pt x="296" y="60"/>
                    <a:pt x="293" y="60"/>
                  </a:cubicBezTo>
                  <a:cubicBezTo>
                    <a:pt x="291" y="60"/>
                    <a:pt x="289" y="62"/>
                    <a:pt x="289" y="64"/>
                  </a:cubicBezTo>
                  <a:cubicBezTo>
                    <a:pt x="289" y="67"/>
                    <a:pt x="291" y="69"/>
                    <a:pt x="293" y="69"/>
                  </a:cubicBezTo>
                  <a:close/>
                  <a:moveTo>
                    <a:pt x="240" y="69"/>
                  </a:moveTo>
                  <a:cubicBezTo>
                    <a:pt x="243" y="69"/>
                    <a:pt x="245" y="67"/>
                    <a:pt x="245" y="64"/>
                  </a:cubicBezTo>
                  <a:cubicBezTo>
                    <a:pt x="245" y="62"/>
                    <a:pt x="243" y="60"/>
                    <a:pt x="240" y="60"/>
                  </a:cubicBezTo>
                  <a:cubicBezTo>
                    <a:pt x="238" y="60"/>
                    <a:pt x="235" y="62"/>
                    <a:pt x="235" y="64"/>
                  </a:cubicBezTo>
                  <a:cubicBezTo>
                    <a:pt x="235" y="67"/>
                    <a:pt x="238" y="69"/>
                    <a:pt x="240" y="69"/>
                  </a:cubicBezTo>
                  <a:close/>
                  <a:moveTo>
                    <a:pt x="187" y="69"/>
                  </a:moveTo>
                  <a:cubicBezTo>
                    <a:pt x="189" y="69"/>
                    <a:pt x="192" y="67"/>
                    <a:pt x="192" y="64"/>
                  </a:cubicBezTo>
                  <a:cubicBezTo>
                    <a:pt x="192" y="62"/>
                    <a:pt x="189" y="60"/>
                    <a:pt x="187" y="60"/>
                  </a:cubicBezTo>
                  <a:cubicBezTo>
                    <a:pt x="184" y="60"/>
                    <a:pt x="182" y="62"/>
                    <a:pt x="182" y="64"/>
                  </a:cubicBezTo>
                  <a:cubicBezTo>
                    <a:pt x="182" y="67"/>
                    <a:pt x="184" y="69"/>
                    <a:pt x="187" y="69"/>
                  </a:cubicBezTo>
                  <a:close/>
                  <a:moveTo>
                    <a:pt x="49" y="190"/>
                  </a:moveTo>
                  <a:cubicBezTo>
                    <a:pt x="100" y="240"/>
                    <a:pt x="100" y="240"/>
                    <a:pt x="100" y="240"/>
                  </a:cubicBezTo>
                  <a:cubicBezTo>
                    <a:pt x="151" y="190"/>
                    <a:pt x="151" y="190"/>
                    <a:pt x="151" y="190"/>
                  </a:cubicBezTo>
                  <a:moveTo>
                    <a:pt x="100" y="0"/>
                  </a:moveTo>
                  <a:cubicBezTo>
                    <a:pt x="100" y="240"/>
                    <a:pt x="100" y="240"/>
                    <a:pt x="100" y="240"/>
                  </a:cubicBezTo>
                </a:path>
              </a:pathLst>
            </a:custGeom>
            <a:noFill/>
            <a:ln w="15875" cap="flat">
              <a:solidFill>
                <a:schemeClr val="tx1"/>
              </a:solidFill>
              <a:prstDash val="solid"/>
              <a:miter lim="800000"/>
              <a:headEnd/>
              <a:tailEnd/>
            </a:ln>
          </p:spPr>
          <p:txBody>
            <a:bodyPr vert="horz" wrap="square" lIns="93155" tIns="46577" rIns="93155" bIns="46577" numCol="1" anchor="t" anchorCtr="0" compatLnSpc="1">
              <a:prstTxWarp prst="textNoShape">
                <a:avLst/>
              </a:prstTxWarp>
            </a:bodyPr>
            <a:lstStyle/>
            <a:p>
              <a:pPr marL="0" marR="0" lvl="0" indent="0" algn="l" defTabSz="931557" rtl="0" eaLnBrk="1" fontAlgn="auto" latinLnBrk="0" hangingPunct="1">
                <a:lnSpc>
                  <a:spcPct val="100000"/>
                </a:lnSpc>
                <a:spcBef>
                  <a:spcPts val="0"/>
                </a:spcBef>
                <a:spcAft>
                  <a:spcPts val="0"/>
                </a:spcAft>
                <a:buClrTx/>
                <a:buSzTx/>
                <a:buFontTx/>
                <a:buNone/>
                <a:tabLst/>
                <a:defRPr/>
              </a:pPr>
              <a:endParaRPr kumimoji="0" lang="en-US" sz="917"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a:ea typeface="+mn-ea"/>
                <a:cs typeface="+mn-cs"/>
              </a:endParaRPr>
            </a:p>
          </p:txBody>
        </p:sp>
        <p:sp>
          <p:nvSpPr>
            <p:cNvPr id="23" name="Text Placeholder 2">
              <a:extLst>
                <a:ext uri="{FF2B5EF4-FFF2-40B4-BE49-F238E27FC236}">
                  <a16:creationId xmlns:a16="http://schemas.microsoft.com/office/drawing/2014/main" id="{69670D76-9EE2-42BC-B892-FDE804F4F10F}"/>
                </a:ext>
              </a:extLst>
            </p:cNvPr>
            <p:cNvSpPr txBox="1">
              <a:spLocks/>
            </p:cNvSpPr>
            <p:nvPr/>
          </p:nvSpPr>
          <p:spPr>
            <a:xfrm>
              <a:off x="1071185" y="1921824"/>
              <a:ext cx="9795251" cy="984885"/>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65113" lvl="0" indent="19050" defTabSz="950278">
                <a:defRPr/>
              </a:pPr>
              <a:r>
                <a:rPr kumimoji="0" lang="en-US" sz="3200"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Deploying </a:t>
              </a:r>
              <a:r>
                <a:rPr lang="en-US" sz="3200" dirty="0">
                  <a:gradFill>
                    <a:gsLst>
                      <a:gs pos="1250">
                        <a:srgbClr val="000000"/>
                      </a:gs>
                      <a:gs pos="100000">
                        <a:srgbClr val="000000"/>
                      </a:gs>
                    </a:gsLst>
                    <a:lin ang="5400000" scaled="0"/>
                  </a:gradFill>
                  <a:latin typeface="Segoe UI"/>
                  <a:cs typeface="Segoe UI" panose="020B0502040204020203" pitchFamily="34" charset="0"/>
                </a:rPr>
                <a:t>Azure Kubernetes Service from </a:t>
              </a:r>
              <a:r>
                <a:rPr kumimoji="0" lang="en-US" sz="3200"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Azure DevOps</a:t>
              </a:r>
            </a:p>
          </p:txBody>
        </p:sp>
      </p:grpSp>
    </p:spTree>
    <p:extLst>
      <p:ext uri="{BB962C8B-B14F-4D97-AF65-F5344CB8AC3E}">
        <p14:creationId xmlns:p14="http://schemas.microsoft.com/office/powerpoint/2010/main" val="2498724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fade">
                                      <p:cBhvr>
                                        <p:cTn id="11"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Module 2: Lesson 9: Demo 1:</a:t>
            </a:r>
            <a:endParaRPr lang="en-US" dirty="0">
              <a:solidFill>
                <a:schemeClr val="accent2">
                  <a:alpha val="99000"/>
                </a:schemeClr>
              </a:solidFill>
            </a:endParaRPr>
          </a:p>
        </p:txBody>
      </p:sp>
      <p:sp>
        <p:nvSpPr>
          <p:cNvPr id="26" name="Rectangle 25">
            <a:extLst>
              <a:ext uri="{FF2B5EF4-FFF2-40B4-BE49-F238E27FC236}">
                <a16:creationId xmlns:a16="http://schemas.microsoft.com/office/drawing/2014/main" id="{77557EE4-F19F-47C7-942E-D1B16A331977}"/>
              </a:ext>
            </a:extLst>
          </p:cNvPr>
          <p:cNvSpPr/>
          <p:nvPr/>
        </p:nvSpPr>
        <p:spPr>
          <a:xfrm>
            <a:off x="3873002" y="2600421"/>
            <a:ext cx="8291197" cy="1785745"/>
          </a:xfrm>
          <a:prstGeom prst="rect">
            <a:avLst/>
          </a:prstGeom>
        </p:spPr>
        <p:txBody>
          <a:bodyPr wrap="square">
            <a:spAutoFit/>
          </a:bodyPr>
          <a:lstStyle/>
          <a:p>
            <a:pPr lvl="0" defTabSz="931033">
              <a:defRPr/>
            </a:pPr>
            <a:r>
              <a:rPr lang="en-GB" sz="5502" dirty="0">
                <a:solidFill>
                  <a:srgbClr val="3C3C3C"/>
                </a:solidFill>
              </a:rPr>
              <a:t>Creating and Exploring Azure Kubernetes Service </a:t>
            </a:r>
          </a:p>
        </p:txBody>
      </p:sp>
      <p:cxnSp>
        <p:nvCxnSpPr>
          <p:cNvPr id="5" name="Straight Connector 4"/>
          <p:cNvCxnSpPr/>
          <p:nvPr/>
        </p:nvCxnSpPr>
        <p:spPr>
          <a:xfrm>
            <a:off x="3437798" y="1528030"/>
            <a:ext cx="0" cy="4732489"/>
          </a:xfrm>
          <a:prstGeom prst="line">
            <a:avLst/>
          </a:prstGeom>
          <a:ln w="50800">
            <a:solidFill>
              <a:srgbClr val="74B230"/>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9" name="Picture 2">
            <a:extLst>
              <a:ext uri="{FF2B5EF4-FFF2-40B4-BE49-F238E27FC236}">
                <a16:creationId xmlns:a16="http://schemas.microsoft.com/office/drawing/2014/main" id="{E4CA9346-82EF-410E-A516-A3B222ECEE84}"/>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487994" y="2260531"/>
            <a:ext cx="2514600" cy="2514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6556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par>
                                <p:cTn id="8" presetID="22" presetClass="entr" presetSubtype="1"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up)">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Module 2: Lesson 9: Demo 2:</a:t>
            </a:r>
            <a:endParaRPr lang="en-US" dirty="0">
              <a:solidFill>
                <a:schemeClr val="accent2">
                  <a:alpha val="99000"/>
                </a:schemeClr>
              </a:solidFill>
            </a:endParaRPr>
          </a:p>
        </p:txBody>
      </p:sp>
      <p:sp>
        <p:nvSpPr>
          <p:cNvPr id="26" name="Rectangle 25">
            <a:extLst>
              <a:ext uri="{FF2B5EF4-FFF2-40B4-BE49-F238E27FC236}">
                <a16:creationId xmlns:a16="http://schemas.microsoft.com/office/drawing/2014/main" id="{77557EE4-F19F-47C7-942E-D1B16A331977}"/>
              </a:ext>
            </a:extLst>
          </p:cNvPr>
          <p:cNvSpPr/>
          <p:nvPr/>
        </p:nvSpPr>
        <p:spPr>
          <a:xfrm>
            <a:off x="3873002" y="2426494"/>
            <a:ext cx="8060235" cy="2632452"/>
          </a:xfrm>
          <a:prstGeom prst="rect">
            <a:avLst/>
          </a:prstGeom>
        </p:spPr>
        <p:txBody>
          <a:bodyPr wrap="square">
            <a:spAutoFit/>
          </a:bodyPr>
          <a:lstStyle/>
          <a:p>
            <a:pPr lvl="0" defTabSz="931033">
              <a:defRPr/>
            </a:pPr>
            <a:r>
              <a:rPr kumimoji="0" lang="en-GB" sz="5502" b="0" i="0" u="none" strike="noStrike" kern="1200" cap="none" spc="0" normalizeH="0" baseline="0" noProof="0" dirty="0">
                <a:ln>
                  <a:noFill/>
                </a:ln>
                <a:solidFill>
                  <a:srgbClr val="3C3C3C"/>
                </a:solidFill>
                <a:effectLst/>
                <a:uLnTx/>
                <a:uFillTx/>
                <a:latin typeface="Segoe UI"/>
                <a:ea typeface="+mn-ea"/>
                <a:cs typeface="+mn-cs"/>
              </a:rPr>
              <a:t>Deploying </a:t>
            </a:r>
            <a:r>
              <a:rPr lang="en-GB" sz="5502" dirty="0">
                <a:solidFill>
                  <a:srgbClr val="3C3C3C"/>
                </a:solidFill>
              </a:rPr>
              <a:t>Azure Kubernetes Service</a:t>
            </a:r>
            <a:r>
              <a:rPr kumimoji="0" lang="en-GB" sz="5502" b="0" i="0" u="none" strike="noStrike" kern="1200" cap="none" spc="0" normalizeH="0" baseline="0" noProof="0" dirty="0">
                <a:ln>
                  <a:noFill/>
                </a:ln>
                <a:solidFill>
                  <a:srgbClr val="3C3C3C"/>
                </a:solidFill>
                <a:effectLst/>
                <a:uLnTx/>
                <a:uFillTx/>
                <a:latin typeface="Segoe UI"/>
                <a:ea typeface="+mn-ea"/>
                <a:cs typeface="+mn-cs"/>
              </a:rPr>
              <a:t> from Azure DevOps</a:t>
            </a:r>
          </a:p>
        </p:txBody>
      </p:sp>
      <p:cxnSp>
        <p:nvCxnSpPr>
          <p:cNvPr id="5" name="Straight Connector 4"/>
          <p:cNvCxnSpPr/>
          <p:nvPr/>
        </p:nvCxnSpPr>
        <p:spPr>
          <a:xfrm>
            <a:off x="3437798" y="1528030"/>
            <a:ext cx="0" cy="4732489"/>
          </a:xfrm>
          <a:prstGeom prst="line">
            <a:avLst/>
          </a:prstGeom>
          <a:ln w="50800">
            <a:solidFill>
              <a:srgbClr val="74B230"/>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9" name="Graphic 8">
            <a:extLst>
              <a:ext uri="{FF2B5EF4-FFF2-40B4-BE49-F238E27FC236}">
                <a16:creationId xmlns:a16="http://schemas.microsoft.com/office/drawing/2014/main" id="{F60B6905-E1F9-4ACD-BE71-AFE0CAC9FA5D}"/>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886610" y="1991192"/>
            <a:ext cx="1954887" cy="1954887"/>
          </a:xfrm>
          <a:prstGeom prst="rect">
            <a:avLst/>
          </a:prstGeom>
        </p:spPr>
      </p:pic>
      <p:pic>
        <p:nvPicPr>
          <p:cNvPr id="1026" name="Picture 2" descr="DevOps Automation Tools - Visual Studio Marketplace">
            <a:extLst>
              <a:ext uri="{FF2B5EF4-FFF2-40B4-BE49-F238E27FC236}">
                <a16:creationId xmlns:a16="http://schemas.microsoft.com/office/drawing/2014/main" id="{C4E08963-418D-4679-BF76-3BF9A5CDC29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89037" y="4167883"/>
            <a:ext cx="1382811" cy="13828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91714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par>
                                <p:cTn id="8" presetID="22" presetClass="entr" presetSubtype="1"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up)">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p:cNvGrpSpPr/>
          <p:nvPr/>
        </p:nvGrpSpPr>
        <p:grpSpPr>
          <a:xfrm>
            <a:off x="377870" y="4193421"/>
            <a:ext cx="7315018" cy="465773"/>
            <a:chOff x="363124" y="3893821"/>
            <a:chExt cx="7180386" cy="457200"/>
          </a:xfrm>
        </p:grpSpPr>
        <p:sp>
          <p:nvSpPr>
            <p:cNvPr id="27" name="Text Placeholder 5">
              <a:extLst>
                <a:ext uri="{FF2B5EF4-FFF2-40B4-BE49-F238E27FC236}">
                  <a16:creationId xmlns:a16="http://schemas.microsoft.com/office/drawing/2014/main" id="{7681AB3B-6AA6-494D-9089-90763CEF72B2}"/>
                </a:ext>
              </a:extLst>
            </p:cNvPr>
            <p:cNvSpPr txBox="1">
              <a:spLocks/>
            </p:cNvSpPr>
            <p:nvPr/>
          </p:nvSpPr>
          <p:spPr>
            <a:xfrm>
              <a:off x="820324" y="3917079"/>
              <a:ext cx="6723186" cy="410685"/>
            </a:xfrm>
            <a:prstGeom prst="rect">
              <a:avLst/>
            </a:prstGeom>
          </p:spPr>
          <p:txBody>
            <a:bodyPr/>
            <a:lstStyle>
              <a:lvl1pPr marL="232898" marR="0" indent="-232898"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3"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65795" marR="0" indent="-232898"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38" kern="1200" spc="0" baseline="0">
                  <a:gradFill>
                    <a:gsLst>
                      <a:gs pos="1250">
                        <a:schemeClr val="tx1"/>
                      </a:gs>
                      <a:gs pos="100000">
                        <a:schemeClr val="tx1"/>
                      </a:gs>
                    </a:gsLst>
                    <a:lin ang="5400000" scaled="0"/>
                  </a:gradFill>
                  <a:latin typeface="+mn-lt"/>
                  <a:ea typeface="+mn-ea"/>
                  <a:cs typeface="+mn-cs"/>
                </a:defRPr>
              </a:lvl2pPr>
              <a:lvl3pPr marL="669581" marR="0" indent="-203785"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0" kern="1200" spc="0" baseline="0">
                  <a:gradFill>
                    <a:gsLst>
                      <a:gs pos="1250">
                        <a:schemeClr val="tx1"/>
                      </a:gs>
                      <a:gs pos="100000">
                        <a:schemeClr val="tx1"/>
                      </a:gs>
                    </a:gsLst>
                    <a:lin ang="5400000" scaled="0"/>
                  </a:gradFill>
                  <a:latin typeface="+mn-lt"/>
                  <a:ea typeface="+mn-ea"/>
                  <a:cs typeface="+mn-cs"/>
                </a:defRPr>
              </a:lvl3pPr>
              <a:lvl4pPr marL="858811" marR="0" indent="-184377"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6" kern="1200" spc="0" baseline="0">
                  <a:gradFill>
                    <a:gsLst>
                      <a:gs pos="1250">
                        <a:schemeClr val="tx1"/>
                      </a:gs>
                      <a:gs pos="100000">
                        <a:schemeClr val="tx1"/>
                      </a:gs>
                    </a:gsLst>
                    <a:lin ang="5400000" scaled="0"/>
                  </a:gradFill>
                  <a:latin typeface="+mn-lt"/>
                  <a:ea typeface="+mn-ea"/>
                  <a:cs typeface="+mn-cs"/>
                </a:defRPr>
              </a:lvl4pPr>
              <a:lvl5pPr marL="1043188" marR="0" indent="-171439"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6" kern="1200" spc="0" baseline="0">
                  <a:gradFill>
                    <a:gsLst>
                      <a:gs pos="1250">
                        <a:schemeClr val="tx1"/>
                      </a:gs>
                      <a:gs pos="100000">
                        <a:schemeClr val="tx1"/>
                      </a:gs>
                    </a:gsLst>
                    <a:lin ang="5400000" scaled="0"/>
                  </a:gradFill>
                  <a:latin typeface="+mn-lt"/>
                  <a:ea typeface="+mn-ea"/>
                  <a:cs typeface="+mn-cs"/>
                </a:defRPr>
              </a:lvl5pPr>
              <a:lvl6pPr marL="2613263"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6pPr>
              <a:lvl7pPr marL="3088403"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7pPr>
              <a:lvl8pPr marL="3563541"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8pPr>
              <a:lvl9pPr marL="4038681"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9pPr>
            </a:lstStyle>
            <a:p>
              <a:pPr marL="0" marR="0" lvl="0" indent="0" algn="l" defTabSz="949071"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697" b="0" i="0" u="none" strike="noStrike" kern="1200" cap="none" spc="0" normalizeH="0" baseline="0" noProof="0" dirty="0">
                  <a:ln>
                    <a:noFill/>
                  </a:ln>
                  <a:solidFill>
                    <a:srgbClr val="74B230"/>
                  </a:solidFill>
                  <a:effectLst/>
                  <a:uLnTx/>
                  <a:uFillTx/>
                  <a:latin typeface="Segoe UI Semilight" panose="020B0402040204020203" pitchFamily="34" charset="0"/>
                  <a:ea typeface="+mn-ea"/>
                  <a:cs typeface="Segoe UI Semilight" panose="020B0402040204020203" pitchFamily="34" charset="0"/>
                </a:rPr>
                <a:t>………….. is a browser-based shell experience to manage and develop Azure resources.</a:t>
              </a:r>
            </a:p>
          </p:txBody>
        </p:sp>
        <p:pic>
          <p:nvPicPr>
            <p:cNvPr id="37" name="Picture 36"/>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63124" y="3893821"/>
              <a:ext cx="457200" cy="457200"/>
            </a:xfrm>
            <a:prstGeom prst="rect">
              <a:avLst/>
            </a:prstGeom>
          </p:spPr>
        </p:pic>
      </p:grpSp>
      <p:grpSp>
        <p:nvGrpSpPr>
          <p:cNvPr id="14" name="Group 13"/>
          <p:cNvGrpSpPr/>
          <p:nvPr/>
        </p:nvGrpSpPr>
        <p:grpSpPr>
          <a:xfrm>
            <a:off x="377870" y="1267033"/>
            <a:ext cx="7315018" cy="465773"/>
            <a:chOff x="363124" y="1421482"/>
            <a:chExt cx="7180386" cy="457200"/>
          </a:xfrm>
        </p:grpSpPr>
        <p:sp>
          <p:nvSpPr>
            <p:cNvPr id="4" name="Text Placeholder 5">
              <a:extLst>
                <a:ext uri="{FF2B5EF4-FFF2-40B4-BE49-F238E27FC236}">
                  <a16:creationId xmlns:a16="http://schemas.microsoft.com/office/drawing/2014/main" id="{7681AB3B-6AA6-494D-9089-90763CEF72B2}"/>
                </a:ext>
              </a:extLst>
            </p:cNvPr>
            <p:cNvSpPr txBox="1">
              <a:spLocks/>
            </p:cNvSpPr>
            <p:nvPr/>
          </p:nvSpPr>
          <p:spPr>
            <a:xfrm>
              <a:off x="820324" y="1444740"/>
              <a:ext cx="6723186" cy="410685"/>
            </a:xfrm>
            <a:prstGeom prst="rect">
              <a:avLst/>
            </a:prstGeom>
          </p:spPr>
          <p:txBody>
            <a:bodyPr/>
            <a:lstStyle>
              <a:lvl1pPr marL="232898" marR="0" indent="-232898"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3"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65795" marR="0" indent="-232898"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38" kern="1200" spc="0" baseline="0">
                  <a:gradFill>
                    <a:gsLst>
                      <a:gs pos="1250">
                        <a:schemeClr val="tx1"/>
                      </a:gs>
                      <a:gs pos="100000">
                        <a:schemeClr val="tx1"/>
                      </a:gs>
                    </a:gsLst>
                    <a:lin ang="5400000" scaled="0"/>
                  </a:gradFill>
                  <a:latin typeface="+mn-lt"/>
                  <a:ea typeface="+mn-ea"/>
                  <a:cs typeface="+mn-cs"/>
                </a:defRPr>
              </a:lvl2pPr>
              <a:lvl3pPr marL="669581" marR="0" indent="-203785"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0" kern="1200" spc="0" baseline="0">
                  <a:gradFill>
                    <a:gsLst>
                      <a:gs pos="1250">
                        <a:schemeClr val="tx1"/>
                      </a:gs>
                      <a:gs pos="100000">
                        <a:schemeClr val="tx1"/>
                      </a:gs>
                    </a:gsLst>
                    <a:lin ang="5400000" scaled="0"/>
                  </a:gradFill>
                  <a:latin typeface="+mn-lt"/>
                  <a:ea typeface="+mn-ea"/>
                  <a:cs typeface="+mn-cs"/>
                </a:defRPr>
              </a:lvl3pPr>
              <a:lvl4pPr marL="858811" marR="0" indent="-184377"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6" kern="1200" spc="0" baseline="0">
                  <a:gradFill>
                    <a:gsLst>
                      <a:gs pos="1250">
                        <a:schemeClr val="tx1"/>
                      </a:gs>
                      <a:gs pos="100000">
                        <a:schemeClr val="tx1"/>
                      </a:gs>
                    </a:gsLst>
                    <a:lin ang="5400000" scaled="0"/>
                  </a:gradFill>
                  <a:latin typeface="+mn-lt"/>
                  <a:ea typeface="+mn-ea"/>
                  <a:cs typeface="+mn-cs"/>
                </a:defRPr>
              </a:lvl4pPr>
              <a:lvl5pPr marL="1043188" marR="0" indent="-171439"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6" kern="1200" spc="0" baseline="0">
                  <a:gradFill>
                    <a:gsLst>
                      <a:gs pos="1250">
                        <a:schemeClr val="tx1"/>
                      </a:gs>
                      <a:gs pos="100000">
                        <a:schemeClr val="tx1"/>
                      </a:gs>
                    </a:gsLst>
                    <a:lin ang="5400000" scaled="0"/>
                  </a:gradFill>
                  <a:latin typeface="+mn-lt"/>
                  <a:ea typeface="+mn-ea"/>
                  <a:cs typeface="+mn-cs"/>
                </a:defRPr>
              </a:lvl5pPr>
              <a:lvl6pPr marL="2613263"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6pPr>
              <a:lvl7pPr marL="3088403"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7pPr>
              <a:lvl8pPr marL="3563541"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8pPr>
              <a:lvl9pPr marL="4038681"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9pPr>
            </a:lstStyle>
            <a:p>
              <a:pPr marL="0" marR="0" lvl="0" indent="0" algn="l" defTabSz="949071"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GB" sz="2697" b="0" i="0" u="none" strike="noStrike" kern="1200" cap="none" spc="0" normalizeH="0" baseline="0" noProof="0" dirty="0">
                  <a:ln>
                    <a:noFill/>
                  </a:ln>
                  <a:solidFill>
                    <a:srgbClr val="74B230"/>
                  </a:solidFill>
                  <a:effectLst/>
                  <a:uLnTx/>
                  <a:uFillTx/>
                  <a:latin typeface="Segoe UI Semilight" panose="020B0402040204020203" pitchFamily="34" charset="0"/>
                  <a:ea typeface="+mn-ea"/>
                  <a:cs typeface="Segoe UI Semilight" panose="020B0402040204020203" pitchFamily="34" charset="0"/>
                </a:rPr>
                <a:t>…………… is a </a:t>
              </a:r>
              <a:r>
                <a:rPr kumimoji="0" lang="en-US" sz="2697" b="0" i="0" u="none" strike="noStrike" kern="1200" cap="none" spc="0" normalizeH="0" baseline="0" noProof="0" dirty="0">
                  <a:ln>
                    <a:noFill/>
                  </a:ln>
                  <a:solidFill>
                    <a:srgbClr val="74B230"/>
                  </a:solidFill>
                  <a:effectLst/>
                  <a:uLnTx/>
                  <a:uFillTx/>
                  <a:latin typeface="Segoe UI Semilight" panose="020B0402040204020203" pitchFamily="34" charset="0"/>
                  <a:ea typeface="+mn-ea"/>
                  <a:cs typeface="Segoe UI Semilight" panose="020B0402040204020203" pitchFamily="34" charset="0"/>
                </a:rPr>
                <a:t>JSON file that defines one or more resources to deploy to a resource group, subscription or tenant.</a:t>
              </a:r>
              <a:r>
                <a:rPr kumimoji="0" lang="en-GB" sz="2697" b="0" i="0" u="none" strike="noStrike" kern="1200" cap="none" spc="0" normalizeH="0" baseline="0" noProof="0" dirty="0">
                  <a:ln>
                    <a:noFill/>
                  </a:ln>
                  <a:solidFill>
                    <a:srgbClr val="74B230"/>
                  </a:solidFill>
                  <a:effectLst/>
                  <a:uLnTx/>
                  <a:uFillTx/>
                  <a:latin typeface="Segoe UI Semilight" panose="020B0402040204020203" pitchFamily="34" charset="0"/>
                  <a:ea typeface="+mn-ea"/>
                  <a:cs typeface="Segoe UI Semilight" panose="020B0402040204020203" pitchFamily="34" charset="0"/>
                </a:rPr>
                <a:t>  </a:t>
              </a:r>
              <a:endParaRPr kumimoji="0" lang="en-US" sz="2697" b="0" i="0" u="none" strike="noStrike" kern="1200" cap="none" spc="0" normalizeH="0" baseline="0" noProof="0" dirty="0">
                <a:ln>
                  <a:noFill/>
                </a:ln>
                <a:solidFill>
                  <a:srgbClr val="74B230"/>
                </a:solidFill>
                <a:effectLst/>
                <a:uLnTx/>
                <a:uFillTx/>
                <a:latin typeface="Segoe UI"/>
                <a:ea typeface="+mn-ea"/>
                <a:cs typeface="Segoe UI" panose="020B0502040204020203" pitchFamily="34" charset="0"/>
              </a:endParaRPr>
            </a:p>
          </p:txBody>
        </p:sp>
        <p:pic>
          <p:nvPicPr>
            <p:cNvPr id="5" name="Picture 4"/>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63124" y="1421482"/>
              <a:ext cx="457200" cy="457200"/>
            </a:xfrm>
            <a:prstGeom prst="rect">
              <a:avLst/>
            </a:prstGeom>
          </p:spPr>
        </p:pic>
      </p:grpSp>
      <p:sp>
        <p:nvSpPr>
          <p:cNvPr id="2" name="Title 24">
            <a:extLst>
              <a:ext uri="{FF2B5EF4-FFF2-40B4-BE49-F238E27FC236}">
                <a16:creationId xmlns:a16="http://schemas.microsoft.com/office/drawing/2014/main" id="{3F2CED08-3BD5-40E1-82CB-3CC3B3160CC7}"/>
              </a:ext>
            </a:extLst>
          </p:cNvPr>
          <p:cNvSpPr txBox="1">
            <a:spLocks/>
          </p:cNvSpPr>
          <p:nvPr/>
        </p:nvSpPr>
        <p:spPr>
          <a:xfrm>
            <a:off x="434430" y="145557"/>
            <a:ext cx="10246112" cy="751404"/>
          </a:xfrm>
          <a:prstGeom prst="rect">
            <a:avLst/>
          </a:prstGeom>
        </p:spPr>
        <p:txBody>
          <a:bodyPr vert="horz" wrap="square" lIns="0" tIns="0" rIns="0" bIns="0" rtlCol="0" anchor="t">
            <a:spAutoFit/>
          </a:bodyPr>
          <a:lstStyle>
            <a:lvl1pPr algn="l" defTabSz="950278" rtl="0" eaLnBrk="1" latinLnBrk="0" hangingPunct="1">
              <a:lnSpc>
                <a:spcPct val="100000"/>
              </a:lnSpc>
              <a:spcBef>
                <a:spcPct val="0"/>
              </a:spcBef>
              <a:buNone/>
              <a:defRPr lang="en-US" sz="3668" b="0" kern="1200" cap="none" spc="-51" baseline="0" dirty="0" smtClean="0">
                <a:ln w="3175">
                  <a:noFill/>
                </a:ln>
                <a:solidFill>
                  <a:schemeClr val="tx1"/>
                </a:solidFill>
                <a:effectLst/>
                <a:latin typeface="+mj-lt"/>
                <a:ea typeface="+mn-ea"/>
                <a:cs typeface="Segoe UI" pitchFamily="34" charset="0"/>
              </a:defRPr>
            </a:lvl1pPr>
          </a:lstStyle>
          <a:p>
            <a:pPr marL="0" marR="0" lvl="0" indent="0" algn="l" defTabSz="949071" rtl="0" eaLnBrk="1" fontAlgn="auto" latinLnBrk="0" hangingPunct="1">
              <a:lnSpc>
                <a:spcPct val="100000"/>
              </a:lnSpc>
              <a:spcBef>
                <a:spcPct val="0"/>
              </a:spcBef>
              <a:spcAft>
                <a:spcPts val="0"/>
              </a:spcAft>
              <a:buClrTx/>
              <a:buSzTx/>
              <a:buFontTx/>
              <a:buNone/>
              <a:tabLst/>
              <a:defRPr/>
            </a:pPr>
            <a:r>
              <a:rPr kumimoji="0" lang="en-GB" sz="4793" b="0" i="0" u="none" strike="noStrike" kern="1200" cap="none" spc="-102" normalizeH="0" baseline="0" noProof="0" dirty="0">
                <a:ln w="3175">
                  <a:noFill/>
                </a:ln>
                <a:solidFill>
                  <a:srgbClr val="FFFFFF"/>
                </a:solidFill>
                <a:effectLst/>
                <a:uLnTx/>
                <a:uFillTx/>
                <a:latin typeface="Segoe UI Light"/>
                <a:ea typeface="+mn-ea"/>
                <a:cs typeface="Segoe UI" pitchFamily="34" charset="0"/>
              </a:rPr>
              <a:t>Prepare for The Exam (Q/A)</a:t>
            </a:r>
          </a:p>
        </p:txBody>
      </p:sp>
      <p:grpSp>
        <p:nvGrpSpPr>
          <p:cNvPr id="6" name="Group 5"/>
          <p:cNvGrpSpPr/>
          <p:nvPr/>
        </p:nvGrpSpPr>
        <p:grpSpPr>
          <a:xfrm>
            <a:off x="863696" y="2755849"/>
            <a:ext cx="6521493" cy="381614"/>
            <a:chOff x="591724" y="2066929"/>
            <a:chExt cx="6401466" cy="374590"/>
          </a:xfrm>
        </p:grpSpPr>
        <p:sp>
          <p:nvSpPr>
            <p:cNvPr id="3" name="Rectangle 2">
              <a:extLst>
                <a:ext uri="{FF2B5EF4-FFF2-40B4-BE49-F238E27FC236}">
                  <a16:creationId xmlns:a16="http://schemas.microsoft.com/office/drawing/2014/main" id="{61C1D6BB-A14B-4E34-BE50-EA7B727453B9}"/>
                </a:ext>
              </a:extLst>
            </p:cNvPr>
            <p:cNvSpPr/>
            <p:nvPr/>
          </p:nvSpPr>
          <p:spPr>
            <a:xfrm>
              <a:off x="898746" y="2066929"/>
              <a:ext cx="6094444" cy="374590"/>
            </a:xfrm>
            <a:prstGeom prst="rect">
              <a:avLst/>
            </a:prstGeom>
          </p:spPr>
          <p:txBody>
            <a:bodyPr>
              <a:spAutoFit/>
            </a:bodyPr>
            <a:lstStyle/>
            <a:p>
              <a:pPr marL="0" marR="0" lvl="0" indent="0" algn="l" defTabSz="949071" rtl="0" eaLnBrk="1" fontAlgn="auto" latinLnBrk="0" hangingPunct="1">
                <a:lnSpc>
                  <a:spcPct val="100000"/>
                </a:lnSpc>
                <a:spcBef>
                  <a:spcPct val="20000"/>
                </a:spcBef>
                <a:spcAft>
                  <a:spcPts val="0"/>
                </a:spcAft>
                <a:buClrTx/>
                <a:buSzPct val="90000"/>
                <a:buFontTx/>
                <a:buNone/>
                <a:tabLst/>
                <a:defRPr/>
              </a:pPr>
              <a:r>
                <a:rPr kumimoji="0" lang="en-US" sz="1834"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Light"/>
                  <a:ea typeface="+mn-ea"/>
                  <a:cs typeface="Segoe UI" panose="020B0502040204020203" pitchFamily="34" charset="0"/>
                </a:rPr>
                <a:t>Resource Manager </a:t>
              </a:r>
              <a:r>
                <a:rPr kumimoji="0" lang="en-US" sz="1834" b="0" i="0" u="none" strike="noStrike" kern="1200" cap="none" spc="0" normalizeH="0" baseline="0" noProof="0" dirty="0" err="1">
                  <a:ln>
                    <a:noFill/>
                  </a:ln>
                  <a:gradFill>
                    <a:gsLst>
                      <a:gs pos="1250">
                        <a:srgbClr val="000000"/>
                      </a:gs>
                      <a:gs pos="100000">
                        <a:srgbClr val="000000"/>
                      </a:gs>
                    </a:gsLst>
                    <a:lin ang="5400000" scaled="0"/>
                  </a:gradFill>
                  <a:effectLst/>
                  <a:uLnTx/>
                  <a:uFillTx/>
                  <a:latin typeface="Segoe UI Light"/>
                  <a:ea typeface="+mn-ea"/>
                  <a:cs typeface="Segoe UI" panose="020B0502040204020203" pitchFamily="34" charset="0"/>
                </a:rPr>
                <a:t>Config</a:t>
              </a:r>
              <a:r>
                <a:rPr kumimoji="0" lang="en-US" sz="1834"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Light"/>
                  <a:ea typeface="+mn-ea"/>
                  <a:cs typeface="Segoe UI" panose="020B0502040204020203" pitchFamily="34" charset="0"/>
                </a:rPr>
                <a:t> File.</a:t>
              </a:r>
              <a:endParaRPr kumimoji="0" lang="en-GB" sz="1834"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Light"/>
                <a:ea typeface="+mn-ea"/>
                <a:cs typeface="Segoe UI" panose="020B0502040204020203" pitchFamily="34" charset="0"/>
              </a:endParaRPr>
            </a:p>
          </p:txBody>
        </p:sp>
        <p:pic>
          <p:nvPicPr>
            <p:cNvPr id="1028" name="Picture 4">
              <a:extLst>
                <a:ext uri="{FF2B5EF4-FFF2-40B4-BE49-F238E27FC236}">
                  <a16:creationId xmlns:a16="http://schemas.microsoft.com/office/drawing/2014/main" id="{66692DEA-3E3D-4E67-92B0-97BD98A3C97A}"/>
                </a:ext>
              </a:extLst>
            </p:cNvPr>
            <p:cNvPicPr>
              <a:picLocks noChangeAspect="1" noChangeArrowheads="1"/>
            </p:cNvPicPr>
            <p:nvPr/>
          </p:nvPicPr>
          <p:blipFill>
            <a:blip r:embed="rId4"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bwMode="auto">
            <a:xfrm>
              <a:off x="591724" y="2098084"/>
              <a:ext cx="274320" cy="27432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 name="Group 11"/>
          <p:cNvGrpSpPr/>
          <p:nvPr/>
        </p:nvGrpSpPr>
        <p:grpSpPr>
          <a:xfrm>
            <a:off x="863696" y="3571057"/>
            <a:ext cx="6521493" cy="381614"/>
            <a:chOff x="591724" y="3195906"/>
            <a:chExt cx="6401466" cy="374590"/>
          </a:xfrm>
        </p:grpSpPr>
        <p:pic>
          <p:nvPicPr>
            <p:cNvPr id="9" name="Picture 4">
              <a:extLst>
                <a:ext uri="{FF2B5EF4-FFF2-40B4-BE49-F238E27FC236}">
                  <a16:creationId xmlns:a16="http://schemas.microsoft.com/office/drawing/2014/main" id="{726841F6-1BA9-41D4-B360-5A8FAD8F6AF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591724" y="3227061"/>
              <a:ext cx="274320" cy="274320"/>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16825D88-376E-4AE4-A632-0165AE93C75E}"/>
                </a:ext>
              </a:extLst>
            </p:cNvPr>
            <p:cNvSpPr/>
            <p:nvPr/>
          </p:nvSpPr>
          <p:spPr>
            <a:xfrm>
              <a:off x="898746" y="3195906"/>
              <a:ext cx="6094444" cy="374590"/>
            </a:xfrm>
            <a:prstGeom prst="rect">
              <a:avLst/>
            </a:prstGeom>
          </p:spPr>
          <p:txBody>
            <a:bodyPr>
              <a:spAutoFit/>
            </a:bodyPr>
            <a:lstStyle/>
            <a:p>
              <a:pPr marL="0" marR="0" lvl="0" indent="0" algn="l" defTabSz="949071" rtl="0" eaLnBrk="1" fontAlgn="auto" latinLnBrk="0" hangingPunct="1">
                <a:lnSpc>
                  <a:spcPct val="100000"/>
                </a:lnSpc>
                <a:spcBef>
                  <a:spcPct val="20000"/>
                </a:spcBef>
                <a:spcAft>
                  <a:spcPts val="0"/>
                </a:spcAft>
                <a:buClrTx/>
                <a:buSzPct val="90000"/>
                <a:buFontTx/>
                <a:buNone/>
                <a:tabLst/>
                <a:defRPr/>
              </a:pPr>
              <a:r>
                <a:rPr kumimoji="0" lang="en-GB" sz="1834"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Light"/>
                  <a:ea typeface="+mn-ea"/>
                  <a:cs typeface="Segoe UI" panose="020B0502040204020203" pitchFamily="34" charset="0"/>
                </a:rPr>
                <a:t>Resource Manager Template.</a:t>
              </a:r>
            </a:p>
          </p:txBody>
        </p:sp>
      </p:grpSp>
      <p:grpSp>
        <p:nvGrpSpPr>
          <p:cNvPr id="7" name="Group 6"/>
          <p:cNvGrpSpPr/>
          <p:nvPr/>
        </p:nvGrpSpPr>
        <p:grpSpPr>
          <a:xfrm>
            <a:off x="863696" y="3163453"/>
            <a:ext cx="6521493" cy="381614"/>
            <a:chOff x="591724" y="2646903"/>
            <a:chExt cx="6401466" cy="374590"/>
          </a:xfrm>
        </p:grpSpPr>
        <p:pic>
          <p:nvPicPr>
            <p:cNvPr id="8" name="Picture 4">
              <a:extLst>
                <a:ext uri="{FF2B5EF4-FFF2-40B4-BE49-F238E27FC236}">
                  <a16:creationId xmlns:a16="http://schemas.microsoft.com/office/drawing/2014/main" id="{9314A6C5-B48F-45BA-99F8-F6648575F8E5}"/>
                </a:ext>
              </a:extLst>
            </p:cNvPr>
            <p:cNvPicPr>
              <a:picLocks noChangeAspect="1" noChangeArrowheads="1"/>
            </p:cNvPicPr>
            <p:nvPr/>
          </p:nvPicPr>
          <p:blipFill>
            <a:blip r:embed="rId4"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bwMode="auto">
            <a:xfrm>
              <a:off x="591724" y="2678058"/>
              <a:ext cx="274320" cy="27432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E3EE4DA4-7DC9-4F7C-B39A-356084AD8B9C}"/>
                </a:ext>
              </a:extLst>
            </p:cNvPr>
            <p:cNvSpPr/>
            <p:nvPr/>
          </p:nvSpPr>
          <p:spPr>
            <a:xfrm>
              <a:off x="898746" y="2646903"/>
              <a:ext cx="6094444" cy="374590"/>
            </a:xfrm>
            <a:prstGeom prst="rect">
              <a:avLst/>
            </a:prstGeom>
          </p:spPr>
          <p:txBody>
            <a:bodyPr>
              <a:spAutoFit/>
            </a:bodyPr>
            <a:lstStyle/>
            <a:p>
              <a:pPr marL="0" marR="0" lvl="0" indent="0" algn="l" defTabSz="949071" rtl="0" eaLnBrk="1" fontAlgn="auto" latinLnBrk="0" hangingPunct="1">
                <a:lnSpc>
                  <a:spcPct val="100000"/>
                </a:lnSpc>
                <a:spcBef>
                  <a:spcPct val="20000"/>
                </a:spcBef>
                <a:spcAft>
                  <a:spcPts val="0"/>
                </a:spcAft>
                <a:buClrTx/>
                <a:buSzPct val="90000"/>
                <a:buFontTx/>
                <a:buNone/>
                <a:tabLst/>
                <a:defRPr/>
              </a:pPr>
              <a:r>
                <a:rPr kumimoji="0" lang="en-US" sz="1834"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Light"/>
                  <a:ea typeface="+mn-ea"/>
                  <a:cs typeface="Segoe UI" panose="020B0502040204020203" pitchFamily="34" charset="0"/>
                </a:rPr>
                <a:t>Resource Manager Settings File.</a:t>
              </a:r>
              <a:endParaRPr kumimoji="0" lang="en-GB" sz="1834"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Light"/>
                <a:ea typeface="+mn-ea"/>
                <a:cs typeface="Segoe UI" panose="020B0502040204020203" pitchFamily="34" charset="0"/>
              </a:endParaRPr>
            </a:p>
          </p:txBody>
        </p:sp>
      </p:grpSp>
      <p:cxnSp>
        <p:nvCxnSpPr>
          <p:cNvPr id="25" name="Straight Connector 24"/>
          <p:cNvCxnSpPr/>
          <p:nvPr/>
        </p:nvCxnSpPr>
        <p:spPr>
          <a:xfrm>
            <a:off x="8885237" y="1590725"/>
            <a:ext cx="0" cy="4732489"/>
          </a:xfrm>
          <a:prstGeom prst="line">
            <a:avLst/>
          </a:prstGeom>
          <a:ln w="50800">
            <a:solidFill>
              <a:srgbClr val="74B230"/>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18796" y="3564468"/>
            <a:ext cx="372618" cy="372618"/>
          </a:xfrm>
          <a:prstGeom prst="rect">
            <a:avLst/>
          </a:prstGeom>
        </p:spPr>
      </p:pic>
      <p:grpSp>
        <p:nvGrpSpPr>
          <p:cNvPr id="28" name="Group 27"/>
          <p:cNvGrpSpPr/>
          <p:nvPr/>
        </p:nvGrpSpPr>
        <p:grpSpPr>
          <a:xfrm>
            <a:off x="863696" y="5209098"/>
            <a:ext cx="6521493" cy="381614"/>
            <a:chOff x="591724" y="2066929"/>
            <a:chExt cx="6401466" cy="374590"/>
          </a:xfrm>
        </p:grpSpPr>
        <p:sp>
          <p:nvSpPr>
            <p:cNvPr id="29" name="Rectangle 28">
              <a:extLst>
                <a:ext uri="{FF2B5EF4-FFF2-40B4-BE49-F238E27FC236}">
                  <a16:creationId xmlns:a16="http://schemas.microsoft.com/office/drawing/2014/main" id="{61C1D6BB-A14B-4E34-BE50-EA7B727453B9}"/>
                </a:ext>
              </a:extLst>
            </p:cNvPr>
            <p:cNvSpPr/>
            <p:nvPr/>
          </p:nvSpPr>
          <p:spPr>
            <a:xfrm>
              <a:off x="898746" y="2066929"/>
              <a:ext cx="6094444" cy="374590"/>
            </a:xfrm>
            <a:prstGeom prst="rect">
              <a:avLst/>
            </a:prstGeom>
          </p:spPr>
          <p:txBody>
            <a:bodyPr>
              <a:spAutoFit/>
            </a:bodyPr>
            <a:lstStyle/>
            <a:p>
              <a:pPr marL="0" marR="0" lvl="0" indent="0" algn="l" defTabSz="949071" rtl="0" eaLnBrk="1" fontAlgn="auto" latinLnBrk="0" hangingPunct="1">
                <a:lnSpc>
                  <a:spcPct val="100000"/>
                </a:lnSpc>
                <a:spcBef>
                  <a:spcPct val="20000"/>
                </a:spcBef>
                <a:spcAft>
                  <a:spcPts val="0"/>
                </a:spcAft>
                <a:buClrTx/>
                <a:buSzPct val="90000"/>
                <a:buFontTx/>
                <a:buNone/>
                <a:tabLst/>
                <a:defRPr/>
              </a:pPr>
              <a:r>
                <a:rPr kumimoji="0" lang="en-US" sz="1834"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Light"/>
                  <a:ea typeface="+mn-ea"/>
                  <a:cs typeface="Segoe UI" panose="020B0502040204020203" pitchFamily="34" charset="0"/>
                </a:rPr>
                <a:t>Azure PowerShell.</a:t>
              </a:r>
              <a:endParaRPr kumimoji="0" lang="en-GB" sz="1834"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Light"/>
                <a:ea typeface="+mn-ea"/>
                <a:cs typeface="Segoe UI" panose="020B0502040204020203" pitchFamily="34" charset="0"/>
              </a:endParaRPr>
            </a:p>
          </p:txBody>
        </p:sp>
        <p:pic>
          <p:nvPicPr>
            <p:cNvPr id="30" name="Picture 4">
              <a:extLst>
                <a:ext uri="{FF2B5EF4-FFF2-40B4-BE49-F238E27FC236}">
                  <a16:creationId xmlns:a16="http://schemas.microsoft.com/office/drawing/2014/main" id="{66692DEA-3E3D-4E67-92B0-97BD98A3C97A}"/>
                </a:ext>
              </a:extLst>
            </p:cNvPr>
            <p:cNvPicPr>
              <a:picLocks noChangeAspect="1" noChangeArrowheads="1"/>
            </p:cNvPicPr>
            <p:nvPr/>
          </p:nvPicPr>
          <p:blipFill>
            <a:blip r:embed="rId4"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bwMode="auto">
            <a:xfrm>
              <a:off x="591724" y="2098084"/>
              <a:ext cx="274320" cy="27432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1" name="Group 30"/>
          <p:cNvGrpSpPr/>
          <p:nvPr/>
        </p:nvGrpSpPr>
        <p:grpSpPr>
          <a:xfrm>
            <a:off x="863696" y="5981583"/>
            <a:ext cx="6521493" cy="381614"/>
            <a:chOff x="591724" y="3195906"/>
            <a:chExt cx="6401466" cy="374590"/>
          </a:xfrm>
        </p:grpSpPr>
        <p:pic>
          <p:nvPicPr>
            <p:cNvPr id="32" name="Picture 4">
              <a:extLst>
                <a:ext uri="{FF2B5EF4-FFF2-40B4-BE49-F238E27FC236}">
                  <a16:creationId xmlns:a16="http://schemas.microsoft.com/office/drawing/2014/main" id="{726841F6-1BA9-41D4-B360-5A8FAD8F6AF4}"/>
                </a:ext>
              </a:extLst>
            </p:cNvPr>
            <p:cNvPicPr>
              <a:picLocks noChangeAspect="1" noChangeArrowheads="1"/>
            </p:cNvPicPr>
            <p:nvPr/>
          </p:nvPicPr>
          <p:blipFill>
            <a:blip r:embed="rId4"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bwMode="auto">
            <a:xfrm>
              <a:off x="591724" y="3227061"/>
              <a:ext cx="274320" cy="274320"/>
            </a:xfrm>
            <a:prstGeom prst="rect">
              <a:avLst/>
            </a:prstGeom>
            <a:noFill/>
            <a:extLst>
              <a:ext uri="{909E8E84-426E-40DD-AFC4-6F175D3DCCD1}">
                <a14:hiddenFill xmlns:a14="http://schemas.microsoft.com/office/drawing/2010/main">
                  <a:solidFill>
                    <a:srgbClr val="FFFFFF"/>
                  </a:solidFill>
                </a14:hiddenFill>
              </a:ext>
            </a:extLst>
          </p:spPr>
        </p:pic>
        <p:sp>
          <p:nvSpPr>
            <p:cNvPr id="33" name="Rectangle 32">
              <a:extLst>
                <a:ext uri="{FF2B5EF4-FFF2-40B4-BE49-F238E27FC236}">
                  <a16:creationId xmlns:a16="http://schemas.microsoft.com/office/drawing/2014/main" id="{16825D88-376E-4AE4-A632-0165AE93C75E}"/>
                </a:ext>
              </a:extLst>
            </p:cNvPr>
            <p:cNvSpPr/>
            <p:nvPr/>
          </p:nvSpPr>
          <p:spPr>
            <a:xfrm>
              <a:off x="898746" y="3195906"/>
              <a:ext cx="6094444" cy="374590"/>
            </a:xfrm>
            <a:prstGeom prst="rect">
              <a:avLst/>
            </a:prstGeom>
          </p:spPr>
          <p:txBody>
            <a:bodyPr>
              <a:spAutoFit/>
            </a:bodyPr>
            <a:lstStyle/>
            <a:p>
              <a:pPr marL="0" marR="0" lvl="0" indent="0" algn="l" defTabSz="949071" rtl="0" eaLnBrk="1" fontAlgn="auto" latinLnBrk="0" hangingPunct="1">
                <a:lnSpc>
                  <a:spcPct val="100000"/>
                </a:lnSpc>
                <a:spcBef>
                  <a:spcPct val="20000"/>
                </a:spcBef>
                <a:spcAft>
                  <a:spcPts val="0"/>
                </a:spcAft>
                <a:buClrTx/>
                <a:buSzPct val="90000"/>
                <a:buFontTx/>
                <a:buNone/>
                <a:tabLst/>
                <a:defRPr/>
              </a:pPr>
              <a:r>
                <a:rPr kumimoji="0" lang="en-US" sz="1834"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Light"/>
                  <a:ea typeface="+mn-ea"/>
                  <a:cs typeface="Segoe UI" panose="020B0502040204020203" pitchFamily="34" charset="0"/>
                </a:rPr>
                <a:t>Azure CLI.</a:t>
              </a:r>
            </a:p>
          </p:txBody>
        </p:sp>
      </p:grpSp>
      <p:grpSp>
        <p:nvGrpSpPr>
          <p:cNvPr id="34" name="Group 33"/>
          <p:cNvGrpSpPr/>
          <p:nvPr/>
        </p:nvGrpSpPr>
        <p:grpSpPr>
          <a:xfrm>
            <a:off x="863696" y="5599537"/>
            <a:ext cx="6521493" cy="381614"/>
            <a:chOff x="591724" y="2646903"/>
            <a:chExt cx="6401466" cy="374590"/>
          </a:xfrm>
        </p:grpSpPr>
        <p:pic>
          <p:nvPicPr>
            <p:cNvPr id="35" name="Picture 4">
              <a:extLst>
                <a:ext uri="{FF2B5EF4-FFF2-40B4-BE49-F238E27FC236}">
                  <a16:creationId xmlns:a16="http://schemas.microsoft.com/office/drawing/2014/main" id="{9314A6C5-B48F-45BA-99F8-F6648575F8E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591724" y="2678058"/>
              <a:ext cx="274320" cy="274320"/>
            </a:xfrm>
            <a:prstGeom prst="rect">
              <a:avLst/>
            </a:prstGeom>
            <a:noFill/>
            <a:extLst>
              <a:ext uri="{909E8E84-426E-40DD-AFC4-6F175D3DCCD1}">
                <a14:hiddenFill xmlns:a14="http://schemas.microsoft.com/office/drawing/2010/main">
                  <a:solidFill>
                    <a:srgbClr val="FFFFFF"/>
                  </a:solidFill>
                </a14:hiddenFill>
              </a:ext>
            </a:extLst>
          </p:spPr>
        </p:pic>
        <p:sp>
          <p:nvSpPr>
            <p:cNvPr id="36" name="Rectangle 35">
              <a:extLst>
                <a:ext uri="{FF2B5EF4-FFF2-40B4-BE49-F238E27FC236}">
                  <a16:creationId xmlns:a16="http://schemas.microsoft.com/office/drawing/2014/main" id="{E3EE4DA4-7DC9-4F7C-B39A-356084AD8B9C}"/>
                </a:ext>
              </a:extLst>
            </p:cNvPr>
            <p:cNvSpPr/>
            <p:nvPr/>
          </p:nvSpPr>
          <p:spPr>
            <a:xfrm>
              <a:off x="898746" y="2646903"/>
              <a:ext cx="6094444" cy="374590"/>
            </a:xfrm>
            <a:prstGeom prst="rect">
              <a:avLst/>
            </a:prstGeom>
          </p:spPr>
          <p:txBody>
            <a:bodyPr>
              <a:spAutoFit/>
            </a:bodyPr>
            <a:lstStyle/>
            <a:p>
              <a:pPr marL="0" marR="0" lvl="0" indent="0" algn="l" defTabSz="949071" rtl="0" eaLnBrk="1" fontAlgn="auto" latinLnBrk="0" hangingPunct="1">
                <a:lnSpc>
                  <a:spcPct val="100000"/>
                </a:lnSpc>
                <a:spcBef>
                  <a:spcPct val="20000"/>
                </a:spcBef>
                <a:spcAft>
                  <a:spcPts val="0"/>
                </a:spcAft>
                <a:buClrTx/>
                <a:buSzPct val="90000"/>
                <a:buFontTx/>
                <a:buNone/>
                <a:tabLst/>
                <a:defRPr/>
              </a:pPr>
              <a:r>
                <a:rPr kumimoji="0" lang="en-US" sz="1834"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Light"/>
                  <a:ea typeface="+mn-ea"/>
                  <a:cs typeface="Segoe UI" panose="020B0502040204020203" pitchFamily="34" charset="0"/>
                </a:rPr>
                <a:t>Azure Cloud Shell.</a:t>
              </a:r>
              <a:endParaRPr kumimoji="0" lang="en-GB" sz="1834"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Light"/>
                <a:ea typeface="+mn-ea"/>
                <a:cs typeface="Segoe UI" panose="020B0502040204020203" pitchFamily="34" charset="0"/>
              </a:endParaRPr>
            </a:p>
          </p:txBody>
        </p:sp>
      </p:grpSp>
      <p:pic>
        <p:nvPicPr>
          <p:cNvPr id="39" name="Picture 3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17119" y="5595830"/>
            <a:ext cx="372618" cy="372618"/>
          </a:xfrm>
          <a:prstGeom prst="rect">
            <a:avLst/>
          </a:prstGeom>
        </p:spPr>
      </p:pic>
      <p:pic>
        <p:nvPicPr>
          <p:cNvPr id="17" name="Graphic 16" descr="Questions">
            <a:extLst>
              <a:ext uri="{FF2B5EF4-FFF2-40B4-BE49-F238E27FC236}">
                <a16:creationId xmlns:a16="http://schemas.microsoft.com/office/drawing/2014/main" id="{E3C9F1B8-EEE8-4E8E-9AD4-08BB634878C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660982" y="2494456"/>
            <a:ext cx="2294238" cy="2294238"/>
          </a:xfrm>
          <a:prstGeom prst="rect">
            <a:avLst/>
          </a:prstGeom>
        </p:spPr>
      </p:pic>
    </p:spTree>
    <p:extLst>
      <p:ext uri="{BB962C8B-B14F-4D97-AF65-F5344CB8AC3E}">
        <p14:creationId xmlns:p14="http://schemas.microsoft.com/office/powerpoint/2010/main" val="29668920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up)">
                                      <p:cBhvr>
                                        <p:cTn id="7" dur="500"/>
                                        <p:tgtEl>
                                          <p:spTgt spid="25"/>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wipe(left)">
                                      <p:cBhvr>
                                        <p:cTn id="11" dur="500"/>
                                        <p:tgtEl>
                                          <p:spTgt spid="14"/>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left)">
                                      <p:cBhvr>
                                        <p:cTn id="15" dur="500"/>
                                        <p:tgtEl>
                                          <p:spTgt spid="6"/>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wipe(left)">
                                      <p:cBhvr>
                                        <p:cTn id="19" dur="500"/>
                                        <p:tgtEl>
                                          <p:spTgt spid="7"/>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wipe(left)">
                                      <p:cBhvr>
                                        <p:cTn id="23" dur="500"/>
                                        <p:tgtEl>
                                          <p:spTgt spid="12"/>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par>
                          <p:cTn id="29" fill="hold">
                            <p:stCondLst>
                              <p:cond delay="500"/>
                            </p:stCondLst>
                            <p:childTnLst>
                              <p:par>
                                <p:cTn id="30" presetID="22" presetClass="entr" presetSubtype="8" fill="hold" nodeType="after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wipe(left)">
                                      <p:cBhvr>
                                        <p:cTn id="32" dur="500"/>
                                        <p:tgtEl>
                                          <p:spTgt spid="15"/>
                                        </p:tgtEl>
                                      </p:cBhvr>
                                    </p:animEffect>
                                  </p:childTnLst>
                                </p:cTn>
                              </p:par>
                            </p:childTnLst>
                          </p:cTn>
                        </p:par>
                        <p:par>
                          <p:cTn id="33" fill="hold">
                            <p:stCondLst>
                              <p:cond delay="1000"/>
                            </p:stCondLst>
                            <p:childTnLst>
                              <p:par>
                                <p:cTn id="34" presetID="22" presetClass="entr" presetSubtype="8" fill="hold" nodeType="afterEffect">
                                  <p:stCondLst>
                                    <p:cond delay="0"/>
                                  </p:stCondLst>
                                  <p:childTnLst>
                                    <p:set>
                                      <p:cBhvr>
                                        <p:cTn id="35" dur="1" fill="hold">
                                          <p:stCondLst>
                                            <p:cond delay="0"/>
                                          </p:stCondLst>
                                        </p:cTn>
                                        <p:tgtEl>
                                          <p:spTgt spid="28"/>
                                        </p:tgtEl>
                                        <p:attrNameLst>
                                          <p:attrName>style.visibility</p:attrName>
                                        </p:attrNameLst>
                                      </p:cBhvr>
                                      <p:to>
                                        <p:strVal val="visible"/>
                                      </p:to>
                                    </p:set>
                                    <p:animEffect transition="in" filter="wipe(left)">
                                      <p:cBhvr>
                                        <p:cTn id="36" dur="500"/>
                                        <p:tgtEl>
                                          <p:spTgt spid="28"/>
                                        </p:tgtEl>
                                      </p:cBhvr>
                                    </p:animEffect>
                                  </p:childTnLst>
                                </p:cTn>
                              </p:par>
                            </p:childTnLst>
                          </p:cTn>
                        </p:par>
                        <p:par>
                          <p:cTn id="37" fill="hold">
                            <p:stCondLst>
                              <p:cond delay="1500"/>
                            </p:stCondLst>
                            <p:childTnLst>
                              <p:par>
                                <p:cTn id="38" presetID="22" presetClass="entr" presetSubtype="8" fill="hold" nodeType="afterEffect">
                                  <p:stCondLst>
                                    <p:cond delay="0"/>
                                  </p:stCondLst>
                                  <p:childTnLst>
                                    <p:set>
                                      <p:cBhvr>
                                        <p:cTn id="39" dur="1" fill="hold">
                                          <p:stCondLst>
                                            <p:cond delay="0"/>
                                          </p:stCondLst>
                                        </p:cTn>
                                        <p:tgtEl>
                                          <p:spTgt spid="34"/>
                                        </p:tgtEl>
                                        <p:attrNameLst>
                                          <p:attrName>style.visibility</p:attrName>
                                        </p:attrNameLst>
                                      </p:cBhvr>
                                      <p:to>
                                        <p:strVal val="visible"/>
                                      </p:to>
                                    </p:set>
                                    <p:animEffect transition="in" filter="wipe(left)">
                                      <p:cBhvr>
                                        <p:cTn id="40" dur="500"/>
                                        <p:tgtEl>
                                          <p:spTgt spid="34"/>
                                        </p:tgtEl>
                                      </p:cBhvr>
                                    </p:animEffect>
                                  </p:childTnLst>
                                </p:cTn>
                              </p:par>
                            </p:childTnLst>
                          </p:cTn>
                        </p:par>
                        <p:par>
                          <p:cTn id="41" fill="hold">
                            <p:stCondLst>
                              <p:cond delay="2000"/>
                            </p:stCondLst>
                            <p:childTnLst>
                              <p:par>
                                <p:cTn id="42" presetID="22" presetClass="entr" presetSubtype="8" fill="hold" nodeType="afterEffect">
                                  <p:stCondLst>
                                    <p:cond delay="0"/>
                                  </p:stCondLst>
                                  <p:childTnLst>
                                    <p:set>
                                      <p:cBhvr>
                                        <p:cTn id="43" dur="1" fill="hold">
                                          <p:stCondLst>
                                            <p:cond delay="0"/>
                                          </p:stCondLst>
                                        </p:cTn>
                                        <p:tgtEl>
                                          <p:spTgt spid="31"/>
                                        </p:tgtEl>
                                        <p:attrNameLst>
                                          <p:attrName>style.visibility</p:attrName>
                                        </p:attrNameLst>
                                      </p:cBhvr>
                                      <p:to>
                                        <p:strVal val="visible"/>
                                      </p:to>
                                    </p:set>
                                    <p:animEffect transition="in" filter="wipe(left)">
                                      <p:cBhvr>
                                        <p:cTn id="44" dur="500"/>
                                        <p:tgtEl>
                                          <p:spTgt spid="31"/>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39"/>
                                        </p:tgtEl>
                                        <p:attrNameLst>
                                          <p:attrName>style.visibility</p:attrName>
                                        </p:attrNameLst>
                                      </p:cBhvr>
                                      <p:to>
                                        <p:strVal val="visible"/>
                                      </p:to>
                                    </p:set>
                                    <p:animEffect transition="in" filter="fade">
                                      <p:cBhvr>
                                        <p:cTn id="49"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9CB73BB-2AA6-458F-9B0A-E987A051A35E}"/>
              </a:ext>
            </a:extLst>
          </p:cNvPr>
          <p:cNvSpPr>
            <a:spLocks noGrp="1"/>
          </p:cNvSpPr>
          <p:nvPr>
            <p:ph type="title"/>
          </p:nvPr>
        </p:nvSpPr>
        <p:spPr/>
        <p:txBody>
          <a:bodyPr/>
          <a:lstStyle/>
          <a:p>
            <a:pPr defTabSz="949071">
              <a:defRPr/>
            </a:pPr>
            <a:r>
              <a:rPr lang="en-GB" sz="4483" dirty="0">
                <a:solidFill>
                  <a:srgbClr val="FFFFFF"/>
                </a:solidFill>
              </a:rPr>
              <a:t>Summary</a:t>
            </a:r>
          </a:p>
        </p:txBody>
      </p:sp>
      <p:pic>
        <p:nvPicPr>
          <p:cNvPr id="10" name="Picture 9"/>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9418637" y="2121694"/>
            <a:ext cx="3088683" cy="3088683"/>
          </a:xfrm>
          <a:prstGeom prst="rect">
            <a:avLst/>
          </a:prstGeom>
        </p:spPr>
      </p:pic>
      <p:cxnSp>
        <p:nvCxnSpPr>
          <p:cNvPr id="16" name="Straight Connector 15"/>
          <p:cNvCxnSpPr/>
          <p:nvPr/>
        </p:nvCxnSpPr>
        <p:spPr>
          <a:xfrm>
            <a:off x="9382693" y="1590725"/>
            <a:ext cx="0" cy="4732489"/>
          </a:xfrm>
          <a:prstGeom prst="line">
            <a:avLst/>
          </a:prstGeom>
          <a:ln w="50800">
            <a:solidFill>
              <a:srgbClr val="74B23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274640" y="1214036"/>
            <a:ext cx="3765583" cy="507383"/>
          </a:xfrm>
          <a:prstGeom prst="rect">
            <a:avLst/>
          </a:prstGeom>
        </p:spPr>
        <p:txBody>
          <a:bodyPr wrap="none">
            <a:spAutoFit/>
          </a:bodyPr>
          <a:lstStyle/>
          <a:p>
            <a:pPr defTabSz="949071">
              <a:spcBef>
                <a:spcPct val="20000"/>
              </a:spcBef>
              <a:buSzPct val="90000"/>
              <a:defRPr/>
            </a:pPr>
            <a:r>
              <a:rPr lang="en-GB" sz="2697" dirty="0">
                <a:solidFill>
                  <a:srgbClr val="3C3C3C"/>
                </a:solidFill>
                <a:latin typeface="Segoe UI Semilight" panose="020B0402040204020203" pitchFamily="34" charset="0"/>
                <a:cs typeface="Segoe UI Semilight" panose="020B0402040204020203" pitchFamily="34" charset="0"/>
              </a:rPr>
              <a:t>This lesson has covered</a:t>
            </a:r>
          </a:p>
        </p:txBody>
      </p:sp>
      <p:sp>
        <p:nvSpPr>
          <p:cNvPr id="7" name="Text Placeholder 5">
            <a:extLst>
              <a:ext uri="{FF2B5EF4-FFF2-40B4-BE49-F238E27FC236}">
                <a16:creationId xmlns:a16="http://schemas.microsoft.com/office/drawing/2014/main" id="{7681AB3B-6AA6-494D-9089-90763CEF72B2}"/>
              </a:ext>
            </a:extLst>
          </p:cNvPr>
          <p:cNvSpPr txBox="1">
            <a:spLocks/>
          </p:cNvSpPr>
          <p:nvPr/>
        </p:nvSpPr>
        <p:spPr>
          <a:xfrm>
            <a:off x="429846" y="1783342"/>
            <a:ext cx="8683992" cy="4995074"/>
          </a:xfrm>
          <a:prstGeom prst="rect">
            <a:avLst/>
          </a:prstGeom>
        </p:spPr>
        <p:txBody>
          <a:bodyPr/>
          <a:lstStyle>
            <a:lvl1pPr marL="232898" marR="0" indent="-232898"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3"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65795" marR="0" indent="-232898"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38" kern="1200" spc="0" baseline="0">
                <a:gradFill>
                  <a:gsLst>
                    <a:gs pos="1250">
                      <a:schemeClr val="tx1"/>
                    </a:gs>
                    <a:gs pos="100000">
                      <a:schemeClr val="tx1"/>
                    </a:gs>
                  </a:gsLst>
                  <a:lin ang="5400000" scaled="0"/>
                </a:gradFill>
                <a:latin typeface="+mn-lt"/>
                <a:ea typeface="+mn-ea"/>
                <a:cs typeface="+mn-cs"/>
              </a:defRPr>
            </a:lvl2pPr>
            <a:lvl3pPr marL="669581" marR="0" indent="-203785"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0" kern="1200" spc="0" baseline="0">
                <a:gradFill>
                  <a:gsLst>
                    <a:gs pos="1250">
                      <a:schemeClr val="tx1"/>
                    </a:gs>
                    <a:gs pos="100000">
                      <a:schemeClr val="tx1"/>
                    </a:gs>
                  </a:gsLst>
                  <a:lin ang="5400000" scaled="0"/>
                </a:gradFill>
                <a:latin typeface="+mn-lt"/>
                <a:ea typeface="+mn-ea"/>
                <a:cs typeface="+mn-cs"/>
              </a:defRPr>
            </a:lvl3pPr>
            <a:lvl4pPr marL="858811" marR="0" indent="-184377"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6" kern="1200" spc="0" baseline="0">
                <a:gradFill>
                  <a:gsLst>
                    <a:gs pos="1250">
                      <a:schemeClr val="tx1"/>
                    </a:gs>
                    <a:gs pos="100000">
                      <a:schemeClr val="tx1"/>
                    </a:gs>
                  </a:gsLst>
                  <a:lin ang="5400000" scaled="0"/>
                </a:gradFill>
                <a:latin typeface="+mn-lt"/>
                <a:ea typeface="+mn-ea"/>
                <a:cs typeface="+mn-cs"/>
              </a:defRPr>
            </a:lvl4pPr>
            <a:lvl5pPr marL="1043188" marR="0" indent="-171439"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6" kern="1200" spc="0" baseline="0">
                <a:gradFill>
                  <a:gsLst>
                    <a:gs pos="1250">
                      <a:schemeClr val="tx1"/>
                    </a:gs>
                    <a:gs pos="100000">
                      <a:schemeClr val="tx1"/>
                    </a:gs>
                  </a:gsLst>
                  <a:lin ang="5400000" scaled="0"/>
                </a:gradFill>
                <a:latin typeface="+mn-lt"/>
                <a:ea typeface="+mn-ea"/>
                <a:cs typeface="+mn-cs"/>
              </a:defRPr>
            </a:lvl5pPr>
            <a:lvl6pPr marL="2613263"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6pPr>
            <a:lvl7pPr marL="3088403"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7pPr>
            <a:lvl8pPr marL="3563541"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8pPr>
            <a:lvl9pPr marL="4038681"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9pPr>
          </a:lstStyle>
          <a:p>
            <a:pPr defTabSz="949071">
              <a:buBlip>
                <a:blip r:embed="rId5"/>
              </a:buBlip>
              <a:defRPr/>
            </a:pPr>
            <a:r>
              <a:rPr lang="en-GB" sz="2038" dirty="0">
                <a:gradFill>
                  <a:gsLst>
                    <a:gs pos="1250">
                      <a:srgbClr val="000000"/>
                    </a:gs>
                    <a:gs pos="100000">
                      <a:srgbClr val="000000"/>
                    </a:gs>
                  </a:gsLst>
                  <a:lin ang="5400000" scaled="0"/>
                </a:gradFill>
                <a:latin typeface="Segoe UI Light"/>
              </a:rPr>
              <a:t>Azure Kubernetes Service (AKS) </a:t>
            </a:r>
          </a:p>
          <a:p>
            <a:pPr defTabSz="949071">
              <a:buBlip>
                <a:blip r:embed="rId5"/>
              </a:buBlip>
              <a:defRPr/>
            </a:pPr>
            <a:r>
              <a:rPr lang="en-GB" sz="2038" dirty="0">
                <a:gradFill>
                  <a:gsLst>
                    <a:gs pos="1250">
                      <a:srgbClr val="000000"/>
                    </a:gs>
                    <a:gs pos="100000">
                      <a:srgbClr val="000000"/>
                    </a:gs>
                  </a:gsLst>
                  <a:lin ang="5400000" scaled="0"/>
                </a:gradFill>
                <a:latin typeface="Segoe UI Light"/>
              </a:rPr>
              <a:t>Azure Kubernetes Service (AKS) Commands</a:t>
            </a:r>
          </a:p>
          <a:p>
            <a:pPr defTabSz="949071">
              <a:buBlip>
                <a:blip r:embed="rId5"/>
              </a:buBlip>
              <a:defRPr/>
            </a:pPr>
            <a:r>
              <a:rPr lang="en-GB" sz="2038" dirty="0">
                <a:gradFill>
                  <a:gsLst>
                    <a:gs pos="1250">
                      <a:srgbClr val="000000"/>
                    </a:gs>
                    <a:gs pos="100000">
                      <a:srgbClr val="000000"/>
                    </a:gs>
                  </a:gsLst>
                  <a:lin ang="5400000" scaled="0"/>
                </a:gradFill>
                <a:latin typeface="Segoe UI Light"/>
              </a:rPr>
              <a:t>Demo: Creating and Exploring Azure Kubernetes Service </a:t>
            </a:r>
          </a:p>
          <a:p>
            <a:pPr defTabSz="949071">
              <a:buBlip>
                <a:blip r:embed="rId5"/>
              </a:buBlip>
              <a:defRPr/>
            </a:pPr>
            <a:r>
              <a:rPr lang="en-GB" sz="2038" dirty="0">
                <a:gradFill>
                  <a:gsLst>
                    <a:gs pos="1250">
                      <a:srgbClr val="000000"/>
                    </a:gs>
                    <a:gs pos="100000">
                      <a:srgbClr val="000000"/>
                    </a:gs>
                  </a:gsLst>
                  <a:lin ang="5400000" scaled="0"/>
                </a:gradFill>
                <a:latin typeface="Segoe UI Light"/>
              </a:rPr>
              <a:t>Demo: Deploying Azure Kubernetes Service from Azure DevOps</a:t>
            </a:r>
          </a:p>
          <a:p>
            <a:pPr defTabSz="949071">
              <a:buBlip>
                <a:blip r:embed="rId5"/>
              </a:buBlip>
              <a:defRPr/>
            </a:pPr>
            <a:r>
              <a:rPr lang="en-US" sz="2038" dirty="0">
                <a:gradFill>
                  <a:gsLst>
                    <a:gs pos="1250">
                      <a:srgbClr val="000000"/>
                    </a:gs>
                    <a:gs pos="100000">
                      <a:srgbClr val="000000"/>
                    </a:gs>
                  </a:gsLst>
                  <a:lin ang="5400000" scaled="0"/>
                </a:gradFill>
                <a:latin typeface="Segoe UI Light"/>
              </a:rPr>
              <a:t>Prepare for The Exam (Q/A)</a:t>
            </a:r>
          </a:p>
          <a:p>
            <a:pPr marL="237276" indent="-237276" defTabSz="949071">
              <a:defRPr/>
            </a:pPr>
            <a:endParaRPr lang="en-US" sz="2697" dirty="0">
              <a:gradFill>
                <a:gsLst>
                  <a:gs pos="1250">
                    <a:srgbClr val="000000"/>
                  </a:gs>
                  <a:gs pos="100000">
                    <a:srgbClr val="000000"/>
                  </a:gs>
                </a:gsLst>
                <a:lin ang="5400000" scaled="0"/>
              </a:gradFill>
              <a:latin typeface="Segoe UI"/>
            </a:endParaRPr>
          </a:p>
        </p:txBody>
      </p:sp>
      <p:sp>
        <p:nvSpPr>
          <p:cNvPr id="8" name="Rectangle 7">
            <a:extLst>
              <a:ext uri="{FF2B5EF4-FFF2-40B4-BE49-F238E27FC236}">
                <a16:creationId xmlns:a16="http://schemas.microsoft.com/office/drawing/2014/main" id="{57F50357-0DEF-4871-8F8C-BB70679BFAD3}"/>
              </a:ext>
            </a:extLst>
          </p:cNvPr>
          <p:cNvSpPr/>
          <p:nvPr/>
        </p:nvSpPr>
        <p:spPr>
          <a:xfrm>
            <a:off x="393903" y="4102894"/>
            <a:ext cx="8491334" cy="1280351"/>
          </a:xfrm>
          <a:prstGeom prst="rect">
            <a:avLst/>
          </a:prstGeom>
        </p:spPr>
        <p:txBody>
          <a:bodyPr wrap="square">
            <a:spAutoFit/>
          </a:bodyPr>
          <a:lstStyle/>
          <a:p>
            <a:pPr defTabSz="949071">
              <a:spcBef>
                <a:spcPct val="20000"/>
              </a:spcBef>
              <a:buSzPct val="90000"/>
              <a:defRPr/>
            </a:pPr>
            <a:r>
              <a:rPr lang="en-GB" sz="2038" b="1" dirty="0">
                <a:solidFill>
                  <a:srgbClr val="74B230"/>
                </a:solidFill>
                <a:latin typeface="Segoe UI" panose="020B0502040204020203" pitchFamily="34" charset="0"/>
                <a:cs typeface="Segoe UI" panose="020B0502040204020203" pitchFamily="34" charset="0"/>
              </a:rPr>
              <a:t>Next Lesson:</a:t>
            </a:r>
          </a:p>
          <a:p>
            <a:pPr defTabSz="949071">
              <a:spcBef>
                <a:spcPct val="20000"/>
              </a:spcBef>
              <a:buSzPct val="90000"/>
              <a:defRPr/>
            </a:pPr>
            <a:r>
              <a:rPr lang="en-GB" sz="2038" b="1" dirty="0">
                <a:gradFill>
                  <a:gsLst>
                    <a:gs pos="1250">
                      <a:srgbClr val="000000"/>
                    </a:gs>
                    <a:gs pos="100000">
                      <a:srgbClr val="000000"/>
                    </a:gs>
                  </a:gsLst>
                  <a:lin ang="5400000" scaled="0"/>
                </a:gradFill>
                <a:latin typeface="Segoe UI Light"/>
                <a:cs typeface="Segoe UI" panose="020B0502040204020203" pitchFamily="34" charset="0"/>
              </a:rPr>
              <a:t>(1) Introduction and Module Overview for Module 3</a:t>
            </a:r>
          </a:p>
          <a:p>
            <a:pPr defTabSz="949071">
              <a:spcBef>
                <a:spcPct val="20000"/>
              </a:spcBef>
              <a:buSzPct val="90000"/>
              <a:defRPr/>
            </a:pPr>
            <a:r>
              <a:rPr lang="en-GB" sz="2697" dirty="0">
                <a:solidFill>
                  <a:srgbClr val="3C3C3C"/>
                </a:solidFill>
                <a:latin typeface="Segoe UI Semilight" panose="020B0402040204020203" pitchFamily="34" charset="0"/>
                <a:cs typeface="Segoe UI Semilight" panose="020B0402040204020203" pitchFamily="34" charset="0"/>
              </a:rPr>
              <a:t> </a:t>
            </a:r>
          </a:p>
        </p:txBody>
      </p:sp>
    </p:spTree>
    <p:extLst>
      <p:ext uri="{BB962C8B-B14F-4D97-AF65-F5344CB8AC3E}">
        <p14:creationId xmlns:p14="http://schemas.microsoft.com/office/powerpoint/2010/main" val="2423983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up)">
                                      <p:cBhvr>
                                        <p:cTn id="7" dur="500"/>
                                        <p:tgtEl>
                                          <p:spTgt spid="10"/>
                                        </p:tgtEl>
                                      </p:cBhvr>
                                    </p:animEffect>
                                  </p:childTnLst>
                                </p:cTn>
                              </p:par>
                              <p:par>
                                <p:cTn id="8" presetID="22" presetClass="entr" presetSubtype="1"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wipe(up)">
                                      <p:cBhvr>
                                        <p:cTn id="10" dur="500"/>
                                        <p:tgtEl>
                                          <p:spTgt spid="16"/>
                                        </p:tgtEl>
                                      </p:cBhvr>
                                    </p:animEffect>
                                  </p:childTnLst>
                                </p:cTn>
                              </p:par>
                            </p:childTnLst>
                          </p:cTn>
                        </p:par>
                        <p:par>
                          <p:cTn id="11" fill="hold">
                            <p:stCondLst>
                              <p:cond delay="500"/>
                            </p:stCondLst>
                            <p:childTnLst>
                              <p:par>
                                <p:cTn id="12" presetID="22" presetClass="entr" presetSubtype="8" fill="hold" grpId="0" nodeType="afterEffect">
                                  <p:stCondLst>
                                    <p:cond delay="0"/>
                                  </p:stCondLst>
                                  <p:childTnLst>
                                    <p:set>
                                      <p:cBhvr>
                                        <p:cTn id="13" dur="1" fill="hold">
                                          <p:stCondLst>
                                            <p:cond delay="0"/>
                                          </p:stCondLst>
                                        </p:cTn>
                                        <p:tgtEl>
                                          <p:spTgt spid="17"/>
                                        </p:tgtEl>
                                        <p:attrNameLst>
                                          <p:attrName>style.visibility</p:attrName>
                                        </p:attrNameLst>
                                      </p:cBhvr>
                                      <p:to>
                                        <p:strVal val="visible"/>
                                      </p:to>
                                    </p:set>
                                    <p:animEffect transition="in" filter="wipe(left)">
                                      <p:cBhvr>
                                        <p:cTn id="14" dur="500"/>
                                        <p:tgtEl>
                                          <p:spTgt spid="17"/>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nodeType="clickEffect">
                                  <p:stCondLst>
                                    <p:cond delay="0"/>
                                  </p:stCondLst>
                                  <p:childTnLst>
                                    <p:set>
                                      <p:cBhvr>
                                        <p:cTn id="18" dur="1" fill="hold">
                                          <p:stCondLst>
                                            <p:cond delay="0"/>
                                          </p:stCondLst>
                                        </p:cTn>
                                        <p:tgtEl>
                                          <p:spTgt spid="7">
                                            <p:txEl>
                                              <p:pRg st="0" end="0"/>
                                            </p:txEl>
                                          </p:spTgt>
                                        </p:tgtEl>
                                        <p:attrNameLst>
                                          <p:attrName>style.visibility</p:attrName>
                                        </p:attrNameLst>
                                      </p:cBhvr>
                                      <p:to>
                                        <p:strVal val="visible"/>
                                      </p:to>
                                    </p:set>
                                    <p:animEffect transition="in" filter="wipe(left)">
                                      <p:cBhvr>
                                        <p:cTn id="19" dur="500"/>
                                        <p:tgtEl>
                                          <p:spTgt spid="7">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nodeType="clickEffect">
                                  <p:stCondLst>
                                    <p:cond delay="0"/>
                                  </p:stCondLst>
                                  <p:childTnLst>
                                    <p:set>
                                      <p:cBhvr>
                                        <p:cTn id="23" dur="1" fill="hold">
                                          <p:stCondLst>
                                            <p:cond delay="0"/>
                                          </p:stCondLst>
                                        </p:cTn>
                                        <p:tgtEl>
                                          <p:spTgt spid="7">
                                            <p:txEl>
                                              <p:pRg st="1" end="1"/>
                                            </p:txEl>
                                          </p:spTgt>
                                        </p:tgtEl>
                                        <p:attrNameLst>
                                          <p:attrName>style.visibility</p:attrName>
                                        </p:attrNameLst>
                                      </p:cBhvr>
                                      <p:to>
                                        <p:strVal val="visible"/>
                                      </p:to>
                                    </p:set>
                                    <p:animEffect transition="in" filter="wipe(left)">
                                      <p:cBhvr>
                                        <p:cTn id="24" dur="500"/>
                                        <p:tgtEl>
                                          <p:spTgt spid="7">
                                            <p:txEl>
                                              <p:pRg st="1" end="1"/>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nodeType="clickEffect">
                                  <p:stCondLst>
                                    <p:cond delay="0"/>
                                  </p:stCondLst>
                                  <p:childTnLst>
                                    <p:set>
                                      <p:cBhvr>
                                        <p:cTn id="28" dur="1" fill="hold">
                                          <p:stCondLst>
                                            <p:cond delay="0"/>
                                          </p:stCondLst>
                                        </p:cTn>
                                        <p:tgtEl>
                                          <p:spTgt spid="7">
                                            <p:txEl>
                                              <p:pRg st="2" end="2"/>
                                            </p:txEl>
                                          </p:spTgt>
                                        </p:tgtEl>
                                        <p:attrNameLst>
                                          <p:attrName>style.visibility</p:attrName>
                                        </p:attrNameLst>
                                      </p:cBhvr>
                                      <p:to>
                                        <p:strVal val="visible"/>
                                      </p:to>
                                    </p:set>
                                    <p:animEffect transition="in" filter="wipe(left)">
                                      <p:cBhvr>
                                        <p:cTn id="29" dur="500"/>
                                        <p:tgtEl>
                                          <p:spTgt spid="7">
                                            <p:txEl>
                                              <p:pRg st="2" end="2"/>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nodeType="clickEffect">
                                  <p:stCondLst>
                                    <p:cond delay="0"/>
                                  </p:stCondLst>
                                  <p:childTnLst>
                                    <p:set>
                                      <p:cBhvr>
                                        <p:cTn id="33" dur="1" fill="hold">
                                          <p:stCondLst>
                                            <p:cond delay="0"/>
                                          </p:stCondLst>
                                        </p:cTn>
                                        <p:tgtEl>
                                          <p:spTgt spid="7">
                                            <p:txEl>
                                              <p:pRg st="3" end="3"/>
                                            </p:txEl>
                                          </p:spTgt>
                                        </p:tgtEl>
                                        <p:attrNameLst>
                                          <p:attrName>style.visibility</p:attrName>
                                        </p:attrNameLst>
                                      </p:cBhvr>
                                      <p:to>
                                        <p:strVal val="visible"/>
                                      </p:to>
                                    </p:set>
                                    <p:animEffect transition="in" filter="wipe(left)">
                                      <p:cBhvr>
                                        <p:cTn id="34" dur="500"/>
                                        <p:tgtEl>
                                          <p:spTgt spid="7">
                                            <p:txEl>
                                              <p:pRg st="3" end="3"/>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nodeType="clickEffect">
                                  <p:stCondLst>
                                    <p:cond delay="0"/>
                                  </p:stCondLst>
                                  <p:childTnLst>
                                    <p:set>
                                      <p:cBhvr>
                                        <p:cTn id="38" dur="1" fill="hold">
                                          <p:stCondLst>
                                            <p:cond delay="0"/>
                                          </p:stCondLst>
                                        </p:cTn>
                                        <p:tgtEl>
                                          <p:spTgt spid="7">
                                            <p:txEl>
                                              <p:pRg st="4" end="4"/>
                                            </p:txEl>
                                          </p:spTgt>
                                        </p:tgtEl>
                                        <p:attrNameLst>
                                          <p:attrName>style.visibility</p:attrName>
                                        </p:attrNameLst>
                                      </p:cBhvr>
                                      <p:to>
                                        <p:strVal val="visible"/>
                                      </p:to>
                                    </p:set>
                                    <p:animEffect transition="in" filter="wipe(left)">
                                      <p:cBhvr>
                                        <p:cTn id="39" dur="500"/>
                                        <p:tgtEl>
                                          <p:spTgt spid="7">
                                            <p:txEl>
                                              <p:pRg st="4" end="4"/>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grpId="0" nodeType="clickEffect">
                                  <p:stCondLst>
                                    <p:cond delay="0"/>
                                  </p:stCondLst>
                                  <p:childTnLst>
                                    <p:set>
                                      <p:cBhvr>
                                        <p:cTn id="43" dur="1" fill="hold">
                                          <p:stCondLst>
                                            <p:cond delay="0"/>
                                          </p:stCondLst>
                                        </p:cTn>
                                        <p:tgtEl>
                                          <p:spTgt spid="8"/>
                                        </p:tgtEl>
                                        <p:attrNameLst>
                                          <p:attrName>style.visibility</p:attrName>
                                        </p:attrNameLst>
                                      </p:cBhvr>
                                      <p:to>
                                        <p:strVal val="visible"/>
                                      </p:to>
                                    </p:set>
                                    <p:animEffect transition="in" filter="wipe(left)">
                                      <p:cBhvr>
                                        <p:cTn id="4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9CB73BB-2AA6-458F-9B0A-E987A051A35E}"/>
              </a:ext>
            </a:extLst>
          </p:cNvPr>
          <p:cNvSpPr>
            <a:spLocks noGrp="1"/>
          </p:cNvSpPr>
          <p:nvPr>
            <p:ph type="title"/>
          </p:nvPr>
        </p:nvSpPr>
        <p:spPr/>
        <p:txBody>
          <a:bodyPr/>
          <a:lstStyle/>
          <a:p>
            <a:r>
              <a:rPr lang="en-US" sz="4594" dirty="0"/>
              <a:t>About The Presenter</a:t>
            </a:r>
          </a:p>
        </p:txBody>
      </p:sp>
      <p:sp>
        <p:nvSpPr>
          <p:cNvPr id="23" name="Rectangle 22">
            <a:extLst>
              <a:ext uri="{FF2B5EF4-FFF2-40B4-BE49-F238E27FC236}">
                <a16:creationId xmlns:a16="http://schemas.microsoft.com/office/drawing/2014/main" id="{9575243A-0C05-4CBD-B910-8EBCA18B440B}"/>
              </a:ext>
            </a:extLst>
          </p:cNvPr>
          <p:cNvSpPr/>
          <p:nvPr/>
        </p:nvSpPr>
        <p:spPr>
          <a:xfrm>
            <a:off x="274640" y="1315641"/>
            <a:ext cx="4494812" cy="463201"/>
          </a:xfrm>
          <a:prstGeom prst="rect">
            <a:avLst/>
          </a:prstGeom>
        </p:spPr>
        <p:txBody>
          <a:bodyPr wrap="square">
            <a:spAutoFit/>
          </a:bodyPr>
          <a:lstStyle/>
          <a:p>
            <a:pPr defTabSz="947684">
              <a:lnSpc>
                <a:spcPts val="2508"/>
              </a:lnSpc>
              <a:defRPr/>
            </a:pPr>
            <a:r>
              <a:rPr lang="en-US" sz="3668" b="1" dirty="0">
                <a:solidFill>
                  <a:srgbClr val="2C3E50"/>
                </a:solidFill>
                <a:latin typeface="Gotham Black" panose="02000604040000020004" pitchFamily="50" charset="0"/>
              </a:rPr>
              <a:t>Name</a:t>
            </a:r>
          </a:p>
        </p:txBody>
      </p:sp>
      <p:pic>
        <p:nvPicPr>
          <p:cNvPr id="24" name="Picture 2">
            <a:extLst>
              <a:ext uri="{FF2B5EF4-FFF2-40B4-BE49-F238E27FC236}">
                <a16:creationId xmlns:a16="http://schemas.microsoft.com/office/drawing/2014/main" id="{F671C389-15D0-4928-878E-E3DFCD82F0DD}"/>
              </a:ext>
            </a:extLst>
          </p:cNvPr>
          <p:cNvPicPr>
            <a:picLocks noChangeArrowheads="1"/>
          </p:cNvPicPr>
          <p:nvPr/>
        </p:nvPicPr>
        <p:blipFill>
          <a:blip r:embed="rId3"/>
          <a:srcRect t="1854" b="1854"/>
          <a:stretch/>
        </p:blipFill>
        <p:spPr bwMode="auto">
          <a:xfrm>
            <a:off x="1891209" y="4646657"/>
            <a:ext cx="613219" cy="393653"/>
          </a:xfrm>
          <a:prstGeom prst="rect">
            <a:avLst/>
          </a:prstGeom>
          <a:noFill/>
          <a:extLst>
            <a:ext uri="{909E8E84-426E-40DD-AFC4-6F175D3DCCD1}">
              <a14:hiddenFill xmlns:a14="http://schemas.microsoft.com/office/drawing/2010/main">
                <a:solidFill>
                  <a:srgbClr val="FFFFFF"/>
                </a:solidFill>
              </a14:hiddenFill>
            </a:ext>
          </a:extLst>
        </p:spPr>
      </p:pic>
      <p:sp>
        <p:nvSpPr>
          <p:cNvPr id="52" name="AutoShape 4" descr="Home - Free web icons">
            <a:extLst>
              <a:ext uri="{FF2B5EF4-FFF2-40B4-BE49-F238E27FC236}">
                <a16:creationId xmlns:a16="http://schemas.microsoft.com/office/drawing/2014/main" id="{BE3F6D1B-79D5-4749-AEE8-02E7CE99877E}"/>
              </a:ext>
            </a:extLst>
          </p:cNvPr>
          <p:cNvSpPr>
            <a:spLocks noChangeAspect="1" noChangeArrowheads="1"/>
          </p:cNvSpPr>
          <p:nvPr/>
        </p:nvSpPr>
        <p:spPr bwMode="auto">
          <a:xfrm>
            <a:off x="1766970" y="3919462"/>
            <a:ext cx="310119" cy="31011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3036" tIns="46517" rIns="93036" bIns="46517" numCol="1" anchor="t" anchorCtr="0" compatLnSpc="1">
            <a:prstTxWarp prst="textNoShape">
              <a:avLst/>
            </a:prstTxWarp>
          </a:bodyPr>
          <a:lstStyle/>
          <a:p>
            <a:pPr defTabSz="930408">
              <a:defRPr/>
            </a:pPr>
            <a:endParaRPr lang="en-GB" sz="1832">
              <a:solidFill>
                <a:prstClr val="black"/>
              </a:solidFill>
              <a:latin typeface="Corbel" panose="020B0503020204020204"/>
            </a:endParaRPr>
          </a:p>
        </p:txBody>
      </p:sp>
      <p:sp>
        <p:nvSpPr>
          <p:cNvPr id="53" name="AutoShape 6" descr="Home - Free web icons">
            <a:extLst>
              <a:ext uri="{FF2B5EF4-FFF2-40B4-BE49-F238E27FC236}">
                <a16:creationId xmlns:a16="http://schemas.microsoft.com/office/drawing/2014/main" id="{C1CE4BB8-A6F6-475D-903C-267813EBC800}"/>
              </a:ext>
            </a:extLst>
          </p:cNvPr>
          <p:cNvSpPr>
            <a:spLocks noChangeAspect="1" noChangeArrowheads="1"/>
          </p:cNvSpPr>
          <p:nvPr/>
        </p:nvSpPr>
        <p:spPr bwMode="auto">
          <a:xfrm>
            <a:off x="1922029" y="4074521"/>
            <a:ext cx="310119" cy="31011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3036" tIns="46517" rIns="93036" bIns="46517" numCol="1" anchor="t" anchorCtr="0" compatLnSpc="1">
            <a:prstTxWarp prst="textNoShape">
              <a:avLst/>
            </a:prstTxWarp>
          </a:bodyPr>
          <a:lstStyle/>
          <a:p>
            <a:pPr defTabSz="930408">
              <a:defRPr/>
            </a:pPr>
            <a:endParaRPr lang="en-GB" sz="1832">
              <a:solidFill>
                <a:prstClr val="black"/>
              </a:solidFill>
              <a:latin typeface="Corbel" panose="020B0503020204020204"/>
            </a:endParaRPr>
          </a:p>
        </p:txBody>
      </p:sp>
      <p:sp>
        <p:nvSpPr>
          <p:cNvPr id="54" name="AutoShape 8" descr="Home - Free web icons">
            <a:extLst>
              <a:ext uri="{FF2B5EF4-FFF2-40B4-BE49-F238E27FC236}">
                <a16:creationId xmlns:a16="http://schemas.microsoft.com/office/drawing/2014/main" id="{0E939029-D316-4E03-B16C-91E55B5731AC}"/>
              </a:ext>
            </a:extLst>
          </p:cNvPr>
          <p:cNvSpPr>
            <a:spLocks noChangeAspect="1" noChangeArrowheads="1"/>
          </p:cNvSpPr>
          <p:nvPr/>
        </p:nvSpPr>
        <p:spPr bwMode="auto">
          <a:xfrm>
            <a:off x="2077089" y="4229581"/>
            <a:ext cx="310119" cy="31011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3036" tIns="46517" rIns="93036" bIns="46517" numCol="1" anchor="t" anchorCtr="0" compatLnSpc="1">
            <a:prstTxWarp prst="textNoShape">
              <a:avLst/>
            </a:prstTxWarp>
          </a:bodyPr>
          <a:lstStyle/>
          <a:p>
            <a:pPr defTabSz="930408">
              <a:defRPr/>
            </a:pPr>
            <a:endParaRPr lang="en-GB" sz="1832">
              <a:solidFill>
                <a:prstClr val="black"/>
              </a:solidFill>
              <a:latin typeface="Corbel" panose="020B0503020204020204"/>
            </a:endParaRPr>
          </a:p>
        </p:txBody>
      </p:sp>
      <p:pic>
        <p:nvPicPr>
          <p:cNvPr id="55" name="Picture 54" descr="A picture containing drawing&#10;&#10;Description automatically generated">
            <a:extLst>
              <a:ext uri="{FF2B5EF4-FFF2-40B4-BE49-F238E27FC236}">
                <a16:creationId xmlns:a16="http://schemas.microsoft.com/office/drawing/2014/main" id="{5C97C33A-E0FE-4A4F-AB96-5E6410EBBB40}"/>
              </a:ext>
            </a:extLst>
          </p:cNvPr>
          <p:cNvPicPr>
            <a:picLocks noChangeAspect="1"/>
          </p:cNvPicPr>
          <p:nvPr/>
        </p:nvPicPr>
        <p:blipFill>
          <a:blip r:embed="rId4">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783348" y="4548754"/>
            <a:ext cx="495246" cy="495246"/>
          </a:xfrm>
          <a:prstGeom prst="rect">
            <a:avLst/>
          </a:prstGeom>
        </p:spPr>
      </p:pic>
      <p:pic>
        <p:nvPicPr>
          <p:cNvPr id="56" name="Picture 55" descr="A black sign with white text&#10;&#10;Description automatically generated">
            <a:extLst>
              <a:ext uri="{FF2B5EF4-FFF2-40B4-BE49-F238E27FC236}">
                <a16:creationId xmlns:a16="http://schemas.microsoft.com/office/drawing/2014/main" id="{9FEA41AD-E659-46B2-B3D2-0EB80202B6AA}"/>
              </a:ext>
            </a:extLst>
          </p:cNvPr>
          <p:cNvPicPr>
            <a:picLocks noChangeAspect="1"/>
          </p:cNvPicPr>
          <p:nvPr/>
        </p:nvPicPr>
        <p:blipFill>
          <a:blip r:embed="rId5">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356086" y="4564141"/>
            <a:ext cx="457628" cy="457628"/>
          </a:xfrm>
          <a:prstGeom prst="rect">
            <a:avLst/>
          </a:prstGeom>
        </p:spPr>
      </p:pic>
      <p:cxnSp>
        <p:nvCxnSpPr>
          <p:cNvPr id="3" name="Straight Connector 2">
            <a:extLst>
              <a:ext uri="{FF2B5EF4-FFF2-40B4-BE49-F238E27FC236}">
                <a16:creationId xmlns:a16="http://schemas.microsoft.com/office/drawing/2014/main" id="{B237960B-1F7B-471A-92AB-1726B6A39C7A}"/>
              </a:ext>
            </a:extLst>
          </p:cNvPr>
          <p:cNvCxnSpPr>
            <a:cxnSpLocks/>
          </p:cNvCxnSpPr>
          <p:nvPr/>
        </p:nvCxnSpPr>
        <p:spPr>
          <a:xfrm>
            <a:off x="3200882" y="2467955"/>
            <a:ext cx="0" cy="3616199"/>
          </a:xfrm>
          <a:prstGeom prst="line">
            <a:avLst/>
          </a:prstGeom>
          <a:ln w="28575">
            <a:solidFill>
              <a:srgbClr val="74B230"/>
            </a:solidFill>
            <a:headEnd type="none"/>
            <a:tailEnd type="none"/>
          </a:ln>
        </p:spPr>
        <p:style>
          <a:lnRef idx="1">
            <a:schemeClr val="accent2"/>
          </a:lnRef>
          <a:fillRef idx="0">
            <a:schemeClr val="accent2"/>
          </a:fillRef>
          <a:effectRef idx="0">
            <a:schemeClr val="accent2"/>
          </a:effectRef>
          <a:fontRef idx="minor">
            <a:schemeClr val="tx1"/>
          </a:fontRef>
        </p:style>
      </p:cxnSp>
      <p:sp>
        <p:nvSpPr>
          <p:cNvPr id="18" name="Rectangle 17">
            <a:extLst>
              <a:ext uri="{FF2B5EF4-FFF2-40B4-BE49-F238E27FC236}">
                <a16:creationId xmlns:a16="http://schemas.microsoft.com/office/drawing/2014/main" id="{7F53FD2E-9E63-4CE1-AC48-3A8A1692EC1B}"/>
              </a:ext>
            </a:extLst>
          </p:cNvPr>
          <p:cNvSpPr/>
          <p:nvPr/>
        </p:nvSpPr>
        <p:spPr>
          <a:xfrm>
            <a:off x="308970" y="1614720"/>
            <a:ext cx="7380211" cy="387863"/>
          </a:xfrm>
          <a:prstGeom prst="rect">
            <a:avLst/>
          </a:prstGeom>
        </p:spPr>
        <p:txBody>
          <a:bodyPr wrap="square">
            <a:spAutoFit/>
          </a:bodyPr>
          <a:lstStyle/>
          <a:p>
            <a:pPr defTabSz="947684">
              <a:lnSpc>
                <a:spcPts val="2508"/>
              </a:lnSpc>
              <a:defRPr/>
            </a:pPr>
            <a:r>
              <a:rPr lang="en-US" sz="1628" b="1" dirty="0">
                <a:solidFill>
                  <a:srgbClr val="2C3E50"/>
                </a:solidFill>
                <a:latin typeface="Gotham Black" panose="02000604040000020004" pitchFamily="50" charset="0"/>
              </a:rPr>
              <a:t>Title/ Company. Years of experience </a:t>
            </a:r>
          </a:p>
        </p:txBody>
      </p:sp>
      <p:sp>
        <p:nvSpPr>
          <p:cNvPr id="21" name="Rectangle 20">
            <a:extLst>
              <a:ext uri="{FF2B5EF4-FFF2-40B4-BE49-F238E27FC236}">
                <a16:creationId xmlns:a16="http://schemas.microsoft.com/office/drawing/2014/main" id="{6F85B586-4025-4128-83D5-F517C94A7EB7}"/>
              </a:ext>
            </a:extLst>
          </p:cNvPr>
          <p:cNvSpPr/>
          <p:nvPr/>
        </p:nvSpPr>
        <p:spPr>
          <a:xfrm>
            <a:off x="556613" y="5859781"/>
            <a:ext cx="2058064" cy="343171"/>
          </a:xfrm>
          <a:prstGeom prst="rect">
            <a:avLst/>
          </a:prstGeom>
        </p:spPr>
        <p:txBody>
          <a:bodyPr wrap="none">
            <a:spAutoFit/>
          </a:bodyPr>
          <a:lstStyle/>
          <a:p>
            <a:pPr defTabSz="930408">
              <a:defRPr/>
            </a:pPr>
            <a:r>
              <a:rPr lang="en-GB" sz="1630" dirty="0">
                <a:solidFill>
                  <a:srgbClr val="74B230"/>
                </a:solidFill>
                <a:latin typeface="Segoe UI Semilight"/>
              </a:rPr>
              <a:t>Blog/Website/Twitter</a:t>
            </a:r>
          </a:p>
        </p:txBody>
      </p:sp>
      <p:grpSp>
        <p:nvGrpSpPr>
          <p:cNvPr id="2" name="Group 1">
            <a:extLst>
              <a:ext uri="{FF2B5EF4-FFF2-40B4-BE49-F238E27FC236}">
                <a16:creationId xmlns:a16="http://schemas.microsoft.com/office/drawing/2014/main" id="{825767FD-A22E-439D-893E-D2638C6799D9}"/>
              </a:ext>
            </a:extLst>
          </p:cNvPr>
          <p:cNvGrpSpPr/>
          <p:nvPr/>
        </p:nvGrpSpPr>
        <p:grpSpPr>
          <a:xfrm>
            <a:off x="3695273" y="2598094"/>
            <a:ext cx="7536359" cy="556567"/>
            <a:chOff x="3695273" y="2598094"/>
            <a:chExt cx="7536359" cy="556567"/>
          </a:xfrm>
        </p:grpSpPr>
        <p:sp>
          <p:nvSpPr>
            <p:cNvPr id="16" name="Rectangle 15">
              <a:extLst>
                <a:ext uri="{FF2B5EF4-FFF2-40B4-BE49-F238E27FC236}">
                  <a16:creationId xmlns:a16="http://schemas.microsoft.com/office/drawing/2014/main" id="{8944A7FD-6FA6-4377-AE22-4494ACE2BECB}"/>
                </a:ext>
              </a:extLst>
            </p:cNvPr>
            <p:cNvSpPr/>
            <p:nvPr/>
          </p:nvSpPr>
          <p:spPr>
            <a:xfrm>
              <a:off x="4251840" y="2664624"/>
              <a:ext cx="6979792" cy="401080"/>
            </a:xfrm>
            <a:prstGeom prst="rect">
              <a:avLst/>
            </a:prstGeom>
          </p:spPr>
          <p:txBody>
            <a:bodyPr wrap="square">
              <a:spAutoFit/>
            </a:bodyPr>
            <a:lstStyle/>
            <a:p>
              <a:pPr defTabSz="947684">
                <a:lnSpc>
                  <a:spcPts val="2508"/>
                </a:lnSpc>
                <a:defRPr/>
              </a:pPr>
              <a:r>
                <a:rPr lang="en-US" sz="1834" b="1" dirty="0">
                  <a:solidFill>
                    <a:srgbClr val="2C3E50"/>
                  </a:solidFill>
                  <a:latin typeface="Gotham Black" panose="02000604040000020004" pitchFamily="50" charset="0"/>
                </a:rPr>
                <a:t>First highlight about the presenter</a:t>
              </a:r>
            </a:p>
          </p:txBody>
        </p:sp>
        <p:pic>
          <p:nvPicPr>
            <p:cNvPr id="35" name="Graphic 34" descr="Badge Tick">
              <a:extLst>
                <a:ext uri="{FF2B5EF4-FFF2-40B4-BE49-F238E27FC236}">
                  <a16:creationId xmlns:a16="http://schemas.microsoft.com/office/drawing/2014/main" id="{5DB96EF2-85CB-48BB-B7C4-B76EF86BEB5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695273" y="2598094"/>
              <a:ext cx="556567" cy="556567"/>
            </a:xfrm>
            <a:prstGeom prst="rect">
              <a:avLst/>
            </a:prstGeom>
          </p:spPr>
        </p:pic>
      </p:grpSp>
      <p:grpSp>
        <p:nvGrpSpPr>
          <p:cNvPr id="4" name="Group 3">
            <a:extLst>
              <a:ext uri="{FF2B5EF4-FFF2-40B4-BE49-F238E27FC236}">
                <a16:creationId xmlns:a16="http://schemas.microsoft.com/office/drawing/2014/main" id="{DA073262-65FF-47CD-882D-BED5467632AF}"/>
              </a:ext>
            </a:extLst>
          </p:cNvPr>
          <p:cNvGrpSpPr/>
          <p:nvPr/>
        </p:nvGrpSpPr>
        <p:grpSpPr>
          <a:xfrm>
            <a:off x="3695273" y="3431047"/>
            <a:ext cx="8607920" cy="556567"/>
            <a:chOff x="3695273" y="3431047"/>
            <a:chExt cx="8607920" cy="556567"/>
          </a:xfrm>
        </p:grpSpPr>
        <p:sp>
          <p:nvSpPr>
            <p:cNvPr id="17" name="Rectangle 16">
              <a:extLst>
                <a:ext uri="{FF2B5EF4-FFF2-40B4-BE49-F238E27FC236}">
                  <a16:creationId xmlns:a16="http://schemas.microsoft.com/office/drawing/2014/main" id="{B80237DC-5917-41A5-BB7B-DCA1D313F2DC}"/>
                </a:ext>
              </a:extLst>
            </p:cNvPr>
            <p:cNvSpPr/>
            <p:nvPr/>
          </p:nvSpPr>
          <p:spPr>
            <a:xfrm>
              <a:off x="4251840" y="3509729"/>
              <a:ext cx="8051353" cy="394852"/>
            </a:xfrm>
            <a:prstGeom prst="rect">
              <a:avLst/>
            </a:prstGeom>
          </p:spPr>
          <p:txBody>
            <a:bodyPr wrap="square">
              <a:spAutoFit/>
            </a:bodyPr>
            <a:lstStyle/>
            <a:p>
              <a:pPr defTabSz="947684">
                <a:lnSpc>
                  <a:spcPts val="2508"/>
                </a:lnSpc>
                <a:defRPr/>
              </a:pPr>
              <a:r>
                <a:rPr lang="en-US" sz="1834" b="1" dirty="0">
                  <a:solidFill>
                    <a:srgbClr val="2C3E50"/>
                  </a:solidFill>
                  <a:latin typeface="Gotham Black" panose="02000604040000020004" pitchFamily="50" charset="0"/>
                </a:rPr>
                <a:t>Second highlight about the presenter</a:t>
              </a:r>
            </a:p>
          </p:txBody>
        </p:sp>
        <p:pic>
          <p:nvPicPr>
            <p:cNvPr id="36" name="Graphic 35" descr="Badge Tick">
              <a:extLst>
                <a:ext uri="{FF2B5EF4-FFF2-40B4-BE49-F238E27FC236}">
                  <a16:creationId xmlns:a16="http://schemas.microsoft.com/office/drawing/2014/main" id="{0A33E53D-08B5-48DD-AC58-C35FE5B90C1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695273" y="3431047"/>
              <a:ext cx="556567" cy="556567"/>
            </a:xfrm>
            <a:prstGeom prst="rect">
              <a:avLst/>
            </a:prstGeom>
          </p:spPr>
        </p:pic>
      </p:grpSp>
      <p:grpSp>
        <p:nvGrpSpPr>
          <p:cNvPr id="7" name="Group 6">
            <a:extLst>
              <a:ext uri="{FF2B5EF4-FFF2-40B4-BE49-F238E27FC236}">
                <a16:creationId xmlns:a16="http://schemas.microsoft.com/office/drawing/2014/main" id="{380DB222-B42B-41AD-B70A-D3EC399A6C63}"/>
              </a:ext>
            </a:extLst>
          </p:cNvPr>
          <p:cNvGrpSpPr/>
          <p:nvPr/>
        </p:nvGrpSpPr>
        <p:grpSpPr>
          <a:xfrm>
            <a:off x="3695273" y="5114381"/>
            <a:ext cx="8714282" cy="556567"/>
            <a:chOff x="3695273" y="5114381"/>
            <a:chExt cx="8714282" cy="556567"/>
          </a:xfrm>
        </p:grpSpPr>
        <p:sp>
          <p:nvSpPr>
            <p:cNvPr id="20" name="Rectangle 19">
              <a:extLst>
                <a:ext uri="{FF2B5EF4-FFF2-40B4-BE49-F238E27FC236}">
                  <a16:creationId xmlns:a16="http://schemas.microsoft.com/office/drawing/2014/main" id="{A91AC6E2-C3A2-4756-92CB-6A77C5545686}"/>
                </a:ext>
              </a:extLst>
            </p:cNvPr>
            <p:cNvSpPr/>
            <p:nvPr/>
          </p:nvSpPr>
          <p:spPr>
            <a:xfrm>
              <a:off x="4251839" y="5199939"/>
              <a:ext cx="8157716" cy="394852"/>
            </a:xfrm>
            <a:prstGeom prst="rect">
              <a:avLst/>
            </a:prstGeom>
          </p:spPr>
          <p:txBody>
            <a:bodyPr wrap="square">
              <a:spAutoFit/>
            </a:bodyPr>
            <a:lstStyle/>
            <a:p>
              <a:pPr defTabSz="947684">
                <a:lnSpc>
                  <a:spcPts val="2508"/>
                </a:lnSpc>
                <a:defRPr/>
              </a:pPr>
              <a:r>
                <a:rPr lang="en-US" sz="1834" b="1" dirty="0">
                  <a:solidFill>
                    <a:srgbClr val="2C3E50"/>
                  </a:solidFill>
                  <a:latin typeface="Gotham Black" panose="02000604040000020004" pitchFamily="50" charset="0"/>
                </a:rPr>
                <a:t>Fourth highlight about the presenter</a:t>
              </a:r>
            </a:p>
          </p:txBody>
        </p:sp>
        <p:pic>
          <p:nvPicPr>
            <p:cNvPr id="38" name="Graphic 37" descr="Badge Tick">
              <a:extLst>
                <a:ext uri="{FF2B5EF4-FFF2-40B4-BE49-F238E27FC236}">
                  <a16:creationId xmlns:a16="http://schemas.microsoft.com/office/drawing/2014/main" id="{74801C96-B327-40B7-AEF7-279F5CBE5D4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695273" y="5114381"/>
              <a:ext cx="556567" cy="556567"/>
            </a:xfrm>
            <a:prstGeom prst="rect">
              <a:avLst/>
            </a:prstGeom>
          </p:spPr>
        </p:pic>
      </p:grpSp>
      <p:grpSp>
        <p:nvGrpSpPr>
          <p:cNvPr id="5" name="Group 4">
            <a:extLst>
              <a:ext uri="{FF2B5EF4-FFF2-40B4-BE49-F238E27FC236}">
                <a16:creationId xmlns:a16="http://schemas.microsoft.com/office/drawing/2014/main" id="{031A952C-376D-4443-9CEB-54412797B6E0}"/>
              </a:ext>
            </a:extLst>
          </p:cNvPr>
          <p:cNvGrpSpPr/>
          <p:nvPr/>
        </p:nvGrpSpPr>
        <p:grpSpPr>
          <a:xfrm>
            <a:off x="3695273" y="4308675"/>
            <a:ext cx="8599981" cy="556567"/>
            <a:chOff x="3695273" y="4308675"/>
            <a:chExt cx="8599981" cy="556567"/>
          </a:xfrm>
        </p:grpSpPr>
        <p:pic>
          <p:nvPicPr>
            <p:cNvPr id="37" name="Graphic 36" descr="Badge Tick">
              <a:extLst>
                <a:ext uri="{FF2B5EF4-FFF2-40B4-BE49-F238E27FC236}">
                  <a16:creationId xmlns:a16="http://schemas.microsoft.com/office/drawing/2014/main" id="{C6BAC797-C113-41FC-863B-5140AEBEB23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695273" y="4308675"/>
              <a:ext cx="556567" cy="556567"/>
            </a:xfrm>
            <a:prstGeom prst="rect">
              <a:avLst/>
            </a:prstGeom>
          </p:spPr>
        </p:pic>
        <p:sp>
          <p:nvSpPr>
            <p:cNvPr id="25" name="Rectangle 24">
              <a:extLst>
                <a:ext uri="{FF2B5EF4-FFF2-40B4-BE49-F238E27FC236}">
                  <a16:creationId xmlns:a16="http://schemas.microsoft.com/office/drawing/2014/main" id="{42930F90-3259-4880-A2D8-A9BCF56696CC}"/>
                </a:ext>
              </a:extLst>
            </p:cNvPr>
            <p:cNvSpPr/>
            <p:nvPr/>
          </p:nvSpPr>
          <p:spPr>
            <a:xfrm>
              <a:off x="4251839" y="4354834"/>
              <a:ext cx="8043415" cy="401080"/>
            </a:xfrm>
            <a:prstGeom prst="rect">
              <a:avLst/>
            </a:prstGeom>
          </p:spPr>
          <p:txBody>
            <a:bodyPr wrap="square">
              <a:spAutoFit/>
            </a:bodyPr>
            <a:lstStyle/>
            <a:p>
              <a:pPr defTabSz="947684">
                <a:lnSpc>
                  <a:spcPts val="2508"/>
                </a:lnSpc>
                <a:defRPr/>
              </a:pPr>
              <a:r>
                <a:rPr lang="en-US" sz="1834" b="1" dirty="0">
                  <a:solidFill>
                    <a:srgbClr val="2C3E50"/>
                  </a:solidFill>
                  <a:latin typeface="Gotham Black" panose="02000604040000020004" pitchFamily="50" charset="0"/>
                </a:rPr>
                <a:t>Third highlight about the presenter</a:t>
              </a:r>
            </a:p>
          </p:txBody>
        </p:sp>
      </p:grpSp>
      <p:pic>
        <p:nvPicPr>
          <p:cNvPr id="27" name="Picture 2">
            <a:extLst>
              <a:ext uri="{FF2B5EF4-FFF2-40B4-BE49-F238E27FC236}">
                <a16:creationId xmlns:a16="http://schemas.microsoft.com/office/drawing/2014/main" id="{3C2CD41D-C85E-496D-A78A-CBB5972B44AC}"/>
              </a:ext>
            </a:extLst>
          </p:cNvPr>
          <p:cNvPicPr>
            <a:picLocks noChangeAspect="1" noChangeArrowheads="1"/>
          </p:cNvPicPr>
          <p:nvPr/>
        </p:nvPicPr>
        <p:blipFill>
          <a:blip r:embed="rId8"/>
          <a:srcRect/>
          <a:stretch/>
        </p:blipFill>
        <p:spPr bwMode="auto">
          <a:xfrm>
            <a:off x="802361" y="2604637"/>
            <a:ext cx="1686058" cy="1686058"/>
          </a:xfrm>
          <a:prstGeom prst="rect">
            <a:avLst/>
          </a:prstGeom>
          <a:noFill/>
          <a:ln w="12700">
            <a:solidFill>
              <a:schemeClr val="bg1"/>
            </a:solidFill>
          </a:ln>
          <a:extLst>
            <a:ext uri="{909E8E84-426E-40DD-AFC4-6F175D3DCCD1}">
              <a14:hiddenFill xmlns:a14="http://schemas.microsoft.com/office/drawing/2010/main">
                <a:solidFill>
                  <a:srgbClr val="FFFFFF"/>
                </a:solidFill>
              </a14:hiddenFill>
            </a:ext>
          </a:extLst>
        </p:spPr>
      </p:pic>
      <p:pic>
        <p:nvPicPr>
          <p:cNvPr id="11266" name="Picture 2" descr="Microsoft Certified: Azure Administrator Associate - Credly">
            <a:extLst>
              <a:ext uri="{FF2B5EF4-FFF2-40B4-BE49-F238E27FC236}">
                <a16:creationId xmlns:a16="http://schemas.microsoft.com/office/drawing/2014/main" id="{85F68D07-3A72-457E-9C52-B4085263D8A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75942" y="5126196"/>
            <a:ext cx="647699" cy="647699"/>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descr="Microsoft Certified: Azure Solutions Architect Expert - Credly">
            <a:extLst>
              <a:ext uri="{FF2B5EF4-FFF2-40B4-BE49-F238E27FC236}">
                <a16:creationId xmlns:a16="http://schemas.microsoft.com/office/drawing/2014/main" id="{A4083F4D-6675-494A-BC9B-2BF78486D81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327609" y="5129757"/>
            <a:ext cx="647699" cy="647699"/>
          </a:xfrm>
          <a:prstGeom prst="rect">
            <a:avLst/>
          </a:prstGeom>
          <a:noFill/>
          <a:extLst>
            <a:ext uri="{909E8E84-426E-40DD-AFC4-6F175D3DCCD1}">
              <a14:hiddenFill xmlns:a14="http://schemas.microsoft.com/office/drawing/2010/main">
                <a:solidFill>
                  <a:srgbClr val="FFFFFF"/>
                </a:solidFill>
              </a14:hiddenFill>
            </a:ext>
          </a:extLst>
        </p:spPr>
      </p:pic>
      <p:pic>
        <p:nvPicPr>
          <p:cNvPr id="11270" name="Picture 6" descr="AZ-400] Microsoft Azure DevOps Engineer | K21 Academy">
            <a:extLst>
              <a:ext uri="{FF2B5EF4-FFF2-40B4-BE49-F238E27FC236}">
                <a16:creationId xmlns:a16="http://schemas.microsoft.com/office/drawing/2014/main" id="{D196718E-A8AD-4789-8D9B-0D9CD93D264A}"/>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873607" y="5080809"/>
            <a:ext cx="757434" cy="7384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36695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500"/>
                                        <p:tgtEl>
                                          <p:spTgt spid="4"/>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left)">
                                      <p:cBhvr>
                                        <p:cTn id="15" dur="500"/>
                                        <p:tgtEl>
                                          <p:spTgt spid="5"/>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wipe(left)">
                                      <p:cBhvr>
                                        <p:cTn id="1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9CB73BB-2AA6-458F-9B0A-E987A051A35E}"/>
              </a:ext>
            </a:extLst>
          </p:cNvPr>
          <p:cNvSpPr>
            <a:spLocks noGrp="1"/>
          </p:cNvSpPr>
          <p:nvPr>
            <p:ph type="title"/>
          </p:nvPr>
        </p:nvSpPr>
        <p:spPr/>
        <p:txBody>
          <a:bodyPr/>
          <a:lstStyle/>
          <a:p>
            <a:r>
              <a:rPr lang="en-US" sz="4594" dirty="0"/>
              <a:t>Lesson 2: Overview</a:t>
            </a:r>
          </a:p>
        </p:txBody>
      </p:sp>
      <p:sp>
        <p:nvSpPr>
          <p:cNvPr id="5" name="Text Placeholder 5">
            <a:extLst>
              <a:ext uri="{FF2B5EF4-FFF2-40B4-BE49-F238E27FC236}">
                <a16:creationId xmlns:a16="http://schemas.microsoft.com/office/drawing/2014/main" id="{7681AB3B-6AA6-494D-9089-90763CEF72B2}"/>
              </a:ext>
            </a:extLst>
          </p:cNvPr>
          <p:cNvSpPr txBox="1">
            <a:spLocks/>
          </p:cNvSpPr>
          <p:nvPr/>
        </p:nvSpPr>
        <p:spPr>
          <a:xfrm>
            <a:off x="3546039" y="1816894"/>
            <a:ext cx="8768197" cy="4876800"/>
          </a:xfrm>
          <a:prstGeom prst="rect">
            <a:avLst/>
          </a:prstGeom>
        </p:spPr>
        <p:txBody>
          <a:bodyPr/>
          <a:lstStyle>
            <a:lvl1pPr marL="232898" marR="0" indent="-232898"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3"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65795" marR="0" indent="-232898"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38" kern="1200" spc="0" baseline="0">
                <a:gradFill>
                  <a:gsLst>
                    <a:gs pos="1250">
                      <a:schemeClr val="tx1"/>
                    </a:gs>
                    <a:gs pos="100000">
                      <a:schemeClr val="tx1"/>
                    </a:gs>
                  </a:gsLst>
                  <a:lin ang="5400000" scaled="0"/>
                </a:gradFill>
                <a:latin typeface="+mn-lt"/>
                <a:ea typeface="+mn-ea"/>
                <a:cs typeface="+mn-cs"/>
              </a:defRPr>
            </a:lvl2pPr>
            <a:lvl3pPr marL="669581" marR="0" indent="-203785"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0" kern="1200" spc="0" baseline="0">
                <a:gradFill>
                  <a:gsLst>
                    <a:gs pos="1250">
                      <a:schemeClr val="tx1"/>
                    </a:gs>
                    <a:gs pos="100000">
                      <a:schemeClr val="tx1"/>
                    </a:gs>
                  </a:gsLst>
                  <a:lin ang="5400000" scaled="0"/>
                </a:gradFill>
                <a:latin typeface="+mn-lt"/>
                <a:ea typeface="+mn-ea"/>
                <a:cs typeface="+mn-cs"/>
              </a:defRPr>
            </a:lvl3pPr>
            <a:lvl4pPr marL="858811" marR="0" indent="-184377"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6" kern="1200" spc="0" baseline="0">
                <a:gradFill>
                  <a:gsLst>
                    <a:gs pos="1250">
                      <a:schemeClr val="tx1"/>
                    </a:gs>
                    <a:gs pos="100000">
                      <a:schemeClr val="tx1"/>
                    </a:gs>
                  </a:gsLst>
                  <a:lin ang="5400000" scaled="0"/>
                </a:gradFill>
                <a:latin typeface="+mn-lt"/>
                <a:ea typeface="+mn-ea"/>
                <a:cs typeface="+mn-cs"/>
              </a:defRPr>
            </a:lvl4pPr>
            <a:lvl5pPr marL="1043188" marR="0" indent="-171439"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6" kern="1200" spc="0" baseline="0">
                <a:gradFill>
                  <a:gsLst>
                    <a:gs pos="1250">
                      <a:schemeClr val="tx1"/>
                    </a:gs>
                    <a:gs pos="100000">
                      <a:schemeClr val="tx1"/>
                    </a:gs>
                  </a:gsLst>
                  <a:lin ang="5400000" scaled="0"/>
                </a:gradFill>
                <a:latin typeface="+mn-lt"/>
                <a:ea typeface="+mn-ea"/>
                <a:cs typeface="+mn-cs"/>
              </a:defRPr>
            </a:lvl5pPr>
            <a:lvl6pPr marL="2613263"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6pPr>
            <a:lvl7pPr marL="3088403"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7pPr>
            <a:lvl8pPr marL="3563541"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8pPr>
            <a:lvl9pPr marL="4038681"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9pPr>
          </a:lstStyle>
          <a:p>
            <a:pPr defTabSz="949071">
              <a:buBlip>
                <a:blip r:embed="rId3"/>
              </a:buBlip>
              <a:defRPr/>
            </a:pPr>
            <a:r>
              <a:rPr lang="en-GB" sz="2038" dirty="0">
                <a:gradFill>
                  <a:gsLst>
                    <a:gs pos="1250">
                      <a:srgbClr val="000000"/>
                    </a:gs>
                    <a:gs pos="100000">
                      <a:srgbClr val="000000"/>
                    </a:gs>
                  </a:gsLst>
                  <a:lin ang="5400000" scaled="0"/>
                </a:gradFill>
                <a:latin typeface="Segoe UI Light"/>
              </a:rPr>
              <a:t>Azure Compute Services</a:t>
            </a:r>
          </a:p>
          <a:p>
            <a:pPr defTabSz="949071">
              <a:buBlip>
                <a:blip r:embed="rId3"/>
              </a:buBlip>
              <a:defRPr/>
            </a:pPr>
            <a:r>
              <a:rPr lang="en-GB" sz="2038" dirty="0">
                <a:gradFill>
                  <a:gsLst>
                    <a:gs pos="1250">
                      <a:srgbClr val="000000"/>
                    </a:gs>
                    <a:gs pos="100000">
                      <a:srgbClr val="000000"/>
                    </a:gs>
                  </a:gsLst>
                  <a:lin ang="5400000" scaled="0"/>
                </a:gradFill>
                <a:latin typeface="Segoe UI Light"/>
              </a:rPr>
              <a:t>Azure Virtual Machines</a:t>
            </a:r>
          </a:p>
          <a:p>
            <a:pPr defTabSz="949071">
              <a:buBlip>
                <a:blip r:embed="rId3"/>
              </a:buBlip>
              <a:defRPr/>
            </a:pPr>
            <a:r>
              <a:rPr lang="en-GB" sz="2038" dirty="0">
                <a:gradFill>
                  <a:gsLst>
                    <a:gs pos="1250">
                      <a:srgbClr val="000000"/>
                    </a:gs>
                    <a:gs pos="100000">
                      <a:srgbClr val="000000"/>
                    </a:gs>
                  </a:gsLst>
                  <a:lin ang="5400000" scaled="0"/>
                </a:gradFill>
                <a:latin typeface="Segoe UI Light"/>
              </a:rPr>
              <a:t>Scaling VMs in Azure</a:t>
            </a:r>
          </a:p>
          <a:p>
            <a:pPr defTabSz="949071">
              <a:buBlip>
                <a:blip r:embed="rId3"/>
              </a:buBlip>
              <a:defRPr/>
            </a:pPr>
            <a:r>
              <a:rPr lang="en-GB" sz="2038" dirty="0">
                <a:gradFill>
                  <a:gsLst>
                    <a:gs pos="1250">
                      <a:srgbClr val="000000"/>
                    </a:gs>
                    <a:gs pos="100000">
                      <a:srgbClr val="000000"/>
                    </a:gs>
                  </a:gsLst>
                  <a:lin ang="5400000" scaled="0"/>
                </a:gradFill>
                <a:latin typeface="Segoe UI Light"/>
              </a:rPr>
              <a:t>Availability sets</a:t>
            </a:r>
          </a:p>
          <a:p>
            <a:pPr defTabSz="949071">
              <a:buBlip>
                <a:blip r:embed="rId3"/>
              </a:buBlip>
              <a:defRPr/>
            </a:pPr>
            <a:r>
              <a:rPr lang="en-GB" sz="2038" dirty="0">
                <a:gradFill>
                  <a:gsLst>
                    <a:gs pos="1250">
                      <a:srgbClr val="000000"/>
                    </a:gs>
                    <a:gs pos="100000">
                      <a:srgbClr val="000000"/>
                    </a:gs>
                  </a:gsLst>
                  <a:lin ang="5400000" scaled="0"/>
                </a:gradFill>
                <a:latin typeface="Segoe UI Light"/>
              </a:rPr>
              <a:t>Virtual Machine Scale Sets</a:t>
            </a:r>
          </a:p>
          <a:p>
            <a:pPr defTabSz="949071">
              <a:buBlip>
                <a:blip r:embed="rId3"/>
              </a:buBlip>
              <a:defRPr/>
            </a:pPr>
            <a:r>
              <a:rPr lang="en-GB" sz="2038" dirty="0">
                <a:gradFill>
                  <a:gsLst>
                    <a:gs pos="1250">
                      <a:srgbClr val="000000"/>
                    </a:gs>
                    <a:gs pos="100000">
                      <a:srgbClr val="000000"/>
                    </a:gs>
                  </a:gsLst>
                  <a:lin ang="5400000" scaled="0"/>
                </a:gradFill>
                <a:latin typeface="Segoe UI Light"/>
              </a:rPr>
              <a:t>Azure Batch and HPC</a:t>
            </a:r>
          </a:p>
          <a:p>
            <a:pPr defTabSz="949071">
              <a:buBlip>
                <a:blip r:embed="rId3"/>
              </a:buBlip>
              <a:defRPr/>
            </a:pPr>
            <a:r>
              <a:rPr lang="en-GB" sz="2038" dirty="0">
                <a:gradFill>
                  <a:gsLst>
                    <a:gs pos="1250">
                      <a:srgbClr val="000000"/>
                    </a:gs>
                    <a:gs pos="100000">
                      <a:srgbClr val="000000"/>
                    </a:gs>
                  </a:gsLst>
                  <a:lin ang="5400000" scaled="0"/>
                </a:gradFill>
                <a:latin typeface="Segoe UI Light"/>
              </a:rPr>
              <a:t>Demo: Creating and working with Windows VM</a:t>
            </a:r>
          </a:p>
          <a:p>
            <a:pPr defTabSz="949071">
              <a:buBlip>
                <a:blip r:embed="rId3"/>
              </a:buBlip>
              <a:defRPr/>
            </a:pPr>
            <a:r>
              <a:rPr lang="en-GB" sz="2038" dirty="0">
                <a:gradFill>
                  <a:gsLst>
                    <a:gs pos="1250">
                      <a:srgbClr val="000000"/>
                    </a:gs>
                    <a:gs pos="100000">
                      <a:srgbClr val="000000"/>
                    </a:gs>
                  </a:gsLst>
                  <a:lin ang="5400000" scaled="0"/>
                </a:gradFill>
                <a:latin typeface="Segoe UI Light"/>
              </a:rPr>
              <a:t>Demo: Creating and working with Linux VM</a:t>
            </a:r>
          </a:p>
          <a:p>
            <a:pPr defTabSz="949071">
              <a:buBlip>
                <a:blip r:embed="rId3"/>
              </a:buBlip>
              <a:defRPr/>
            </a:pPr>
            <a:r>
              <a:rPr lang="en-GB" sz="2038" dirty="0">
                <a:gradFill>
                  <a:gsLst>
                    <a:gs pos="1250">
                      <a:srgbClr val="000000"/>
                    </a:gs>
                    <a:gs pos="100000">
                      <a:srgbClr val="000000"/>
                    </a:gs>
                  </a:gsLst>
                  <a:lin ang="5400000" scaled="0"/>
                </a:gradFill>
                <a:latin typeface="Segoe UI Light"/>
              </a:rPr>
              <a:t>Demo: Creating and working with Availability sets</a:t>
            </a:r>
          </a:p>
          <a:p>
            <a:pPr defTabSz="949071">
              <a:buBlip>
                <a:blip r:embed="rId3"/>
              </a:buBlip>
              <a:defRPr/>
            </a:pPr>
            <a:r>
              <a:rPr lang="en-GB" sz="2038" dirty="0">
                <a:gradFill>
                  <a:gsLst>
                    <a:gs pos="1250">
                      <a:srgbClr val="000000"/>
                    </a:gs>
                    <a:gs pos="100000">
                      <a:srgbClr val="000000"/>
                    </a:gs>
                  </a:gsLst>
                  <a:lin ang="5400000" scaled="0"/>
                </a:gradFill>
                <a:latin typeface="Segoe UI Light"/>
              </a:rPr>
              <a:t>Demo: Creating and working with VM Scale Sets </a:t>
            </a:r>
          </a:p>
          <a:p>
            <a:pPr defTabSz="949071">
              <a:buBlip>
                <a:blip r:embed="rId3"/>
              </a:buBlip>
              <a:defRPr/>
            </a:pPr>
            <a:r>
              <a:rPr lang="en-GB" sz="2038" dirty="0">
                <a:gradFill>
                  <a:gsLst>
                    <a:gs pos="1250">
                      <a:srgbClr val="000000"/>
                    </a:gs>
                    <a:gs pos="100000">
                      <a:srgbClr val="000000"/>
                    </a:gs>
                  </a:gsLst>
                  <a:lin ang="5400000" scaled="0"/>
                </a:gradFill>
                <a:latin typeface="Segoe UI Light"/>
              </a:rPr>
              <a:t>Demo: Exploring Azure Batch and High Performance Computing capabilities </a:t>
            </a:r>
            <a:endParaRPr lang="en-US" sz="2038" dirty="0">
              <a:gradFill>
                <a:gsLst>
                  <a:gs pos="1250">
                    <a:srgbClr val="000000"/>
                  </a:gs>
                  <a:gs pos="100000">
                    <a:srgbClr val="000000"/>
                  </a:gs>
                </a:gsLst>
                <a:lin ang="5400000" scaled="0"/>
              </a:gradFill>
              <a:latin typeface="Segoe UI Light"/>
            </a:endParaRPr>
          </a:p>
          <a:p>
            <a:pPr defTabSz="949071">
              <a:buBlip>
                <a:blip r:embed="rId3"/>
              </a:buBlip>
              <a:defRPr/>
            </a:pPr>
            <a:r>
              <a:rPr lang="en-US" sz="2038" dirty="0">
                <a:gradFill>
                  <a:gsLst>
                    <a:gs pos="1250">
                      <a:srgbClr val="000000"/>
                    </a:gs>
                    <a:gs pos="100000">
                      <a:srgbClr val="000000"/>
                    </a:gs>
                  </a:gsLst>
                  <a:lin ang="5400000" scaled="0"/>
                </a:gradFill>
                <a:latin typeface="Segoe UI Light"/>
              </a:rPr>
              <a:t>Prepare for The Exam(Q/A)</a:t>
            </a:r>
          </a:p>
        </p:txBody>
      </p:sp>
      <p:cxnSp>
        <p:nvCxnSpPr>
          <p:cNvPr id="16" name="Straight Connector 15"/>
          <p:cNvCxnSpPr/>
          <p:nvPr/>
        </p:nvCxnSpPr>
        <p:spPr>
          <a:xfrm>
            <a:off x="2941637" y="1528030"/>
            <a:ext cx="0" cy="4732489"/>
          </a:xfrm>
          <a:prstGeom prst="line">
            <a:avLst/>
          </a:prstGeom>
          <a:ln w="50800">
            <a:solidFill>
              <a:srgbClr val="74B23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3159840" y="1274338"/>
            <a:ext cx="3479591" cy="507383"/>
          </a:xfrm>
          <a:prstGeom prst="rect">
            <a:avLst/>
          </a:prstGeom>
        </p:spPr>
        <p:txBody>
          <a:bodyPr wrap="square">
            <a:spAutoFit/>
          </a:bodyPr>
          <a:lstStyle/>
          <a:p>
            <a:pPr defTabSz="949071">
              <a:spcBef>
                <a:spcPct val="20000"/>
              </a:spcBef>
              <a:buSzPct val="90000"/>
              <a:defRPr/>
            </a:pPr>
            <a:r>
              <a:rPr lang="en-GB" sz="2697" dirty="0">
                <a:solidFill>
                  <a:srgbClr val="3C3C3C"/>
                </a:solidFill>
                <a:latin typeface="Segoe UI Semilight" panose="020B0402040204020203" pitchFamily="34" charset="0"/>
                <a:cs typeface="Segoe UI Semilight" panose="020B0402040204020203" pitchFamily="34" charset="0"/>
              </a:rPr>
              <a:t>This lesson will cover</a:t>
            </a:r>
          </a:p>
        </p:txBody>
      </p:sp>
      <p:pic>
        <p:nvPicPr>
          <p:cNvPr id="3" name="Graphic 2">
            <a:extLst>
              <a:ext uri="{FF2B5EF4-FFF2-40B4-BE49-F238E27FC236}">
                <a16:creationId xmlns:a16="http://schemas.microsoft.com/office/drawing/2014/main" id="{57BEBBDA-FA3B-40AA-8BD8-6D434A000150}"/>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122237" y="2171877"/>
            <a:ext cx="3035256" cy="3035256"/>
          </a:xfrm>
          <a:prstGeom prst="rect">
            <a:avLst/>
          </a:prstGeom>
        </p:spPr>
      </p:pic>
    </p:spTree>
    <p:extLst>
      <p:ext uri="{BB962C8B-B14F-4D97-AF65-F5344CB8AC3E}">
        <p14:creationId xmlns:p14="http://schemas.microsoft.com/office/powerpoint/2010/main" val="40151414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up)">
                                      <p:cBhvr>
                                        <p:cTn id="7" dur="500"/>
                                        <p:tgtEl>
                                          <p:spTgt spid="16"/>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wipe(left)">
                                      <p:cBhvr>
                                        <p:cTn id="11" dur="500"/>
                                        <p:tgtEl>
                                          <p:spTgt spid="17"/>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5">
                                            <p:txEl>
                                              <p:pRg st="0" end="0"/>
                                            </p:txEl>
                                          </p:spTgt>
                                        </p:tgtEl>
                                        <p:attrNameLst>
                                          <p:attrName>style.visibility</p:attrName>
                                        </p:attrNameLst>
                                      </p:cBhvr>
                                      <p:to>
                                        <p:strVal val="visible"/>
                                      </p:to>
                                    </p:set>
                                    <p:animEffect transition="in" filter="wipe(left)">
                                      <p:cBhvr>
                                        <p:cTn id="16" dur="500"/>
                                        <p:tgtEl>
                                          <p:spTgt spid="5">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5">
                                            <p:txEl>
                                              <p:pRg st="1" end="1"/>
                                            </p:txEl>
                                          </p:spTgt>
                                        </p:tgtEl>
                                        <p:attrNameLst>
                                          <p:attrName>style.visibility</p:attrName>
                                        </p:attrNameLst>
                                      </p:cBhvr>
                                      <p:to>
                                        <p:strVal val="visible"/>
                                      </p:to>
                                    </p:set>
                                    <p:animEffect transition="in" filter="wipe(left)">
                                      <p:cBhvr>
                                        <p:cTn id="21" dur="500"/>
                                        <p:tgtEl>
                                          <p:spTgt spid="5">
                                            <p:txEl>
                                              <p:pRg st="1" end="1"/>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5">
                                            <p:txEl>
                                              <p:pRg st="2" end="2"/>
                                            </p:txEl>
                                          </p:spTgt>
                                        </p:tgtEl>
                                        <p:attrNameLst>
                                          <p:attrName>style.visibility</p:attrName>
                                        </p:attrNameLst>
                                      </p:cBhvr>
                                      <p:to>
                                        <p:strVal val="visible"/>
                                      </p:to>
                                    </p:set>
                                    <p:animEffect transition="in" filter="wipe(left)">
                                      <p:cBhvr>
                                        <p:cTn id="26" dur="500"/>
                                        <p:tgtEl>
                                          <p:spTgt spid="5">
                                            <p:txEl>
                                              <p:pRg st="2" end="2"/>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5">
                                            <p:txEl>
                                              <p:pRg st="3" end="3"/>
                                            </p:txEl>
                                          </p:spTgt>
                                        </p:tgtEl>
                                        <p:attrNameLst>
                                          <p:attrName>style.visibility</p:attrName>
                                        </p:attrNameLst>
                                      </p:cBhvr>
                                      <p:to>
                                        <p:strVal val="visible"/>
                                      </p:to>
                                    </p:set>
                                    <p:animEffect transition="in" filter="wipe(left)">
                                      <p:cBhvr>
                                        <p:cTn id="31" dur="500"/>
                                        <p:tgtEl>
                                          <p:spTgt spid="5">
                                            <p:txEl>
                                              <p:pRg st="3" end="3"/>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nodeType="clickEffect">
                                  <p:stCondLst>
                                    <p:cond delay="0"/>
                                  </p:stCondLst>
                                  <p:childTnLst>
                                    <p:set>
                                      <p:cBhvr>
                                        <p:cTn id="35" dur="1" fill="hold">
                                          <p:stCondLst>
                                            <p:cond delay="0"/>
                                          </p:stCondLst>
                                        </p:cTn>
                                        <p:tgtEl>
                                          <p:spTgt spid="5">
                                            <p:txEl>
                                              <p:pRg st="4" end="4"/>
                                            </p:txEl>
                                          </p:spTgt>
                                        </p:tgtEl>
                                        <p:attrNameLst>
                                          <p:attrName>style.visibility</p:attrName>
                                        </p:attrNameLst>
                                      </p:cBhvr>
                                      <p:to>
                                        <p:strVal val="visible"/>
                                      </p:to>
                                    </p:set>
                                    <p:animEffect transition="in" filter="wipe(left)">
                                      <p:cBhvr>
                                        <p:cTn id="36" dur="500"/>
                                        <p:tgtEl>
                                          <p:spTgt spid="5">
                                            <p:txEl>
                                              <p:pRg st="4" end="4"/>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nodeType="clickEffect">
                                  <p:stCondLst>
                                    <p:cond delay="0"/>
                                  </p:stCondLst>
                                  <p:childTnLst>
                                    <p:set>
                                      <p:cBhvr>
                                        <p:cTn id="40" dur="1" fill="hold">
                                          <p:stCondLst>
                                            <p:cond delay="0"/>
                                          </p:stCondLst>
                                        </p:cTn>
                                        <p:tgtEl>
                                          <p:spTgt spid="5">
                                            <p:txEl>
                                              <p:pRg st="5" end="5"/>
                                            </p:txEl>
                                          </p:spTgt>
                                        </p:tgtEl>
                                        <p:attrNameLst>
                                          <p:attrName>style.visibility</p:attrName>
                                        </p:attrNameLst>
                                      </p:cBhvr>
                                      <p:to>
                                        <p:strVal val="visible"/>
                                      </p:to>
                                    </p:set>
                                    <p:animEffect transition="in" filter="wipe(left)">
                                      <p:cBhvr>
                                        <p:cTn id="41" dur="500"/>
                                        <p:tgtEl>
                                          <p:spTgt spid="5">
                                            <p:txEl>
                                              <p:pRg st="5" end="5"/>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nodeType="clickEffect">
                                  <p:stCondLst>
                                    <p:cond delay="0"/>
                                  </p:stCondLst>
                                  <p:childTnLst>
                                    <p:set>
                                      <p:cBhvr>
                                        <p:cTn id="45" dur="1" fill="hold">
                                          <p:stCondLst>
                                            <p:cond delay="0"/>
                                          </p:stCondLst>
                                        </p:cTn>
                                        <p:tgtEl>
                                          <p:spTgt spid="5">
                                            <p:txEl>
                                              <p:pRg st="6" end="6"/>
                                            </p:txEl>
                                          </p:spTgt>
                                        </p:tgtEl>
                                        <p:attrNameLst>
                                          <p:attrName>style.visibility</p:attrName>
                                        </p:attrNameLst>
                                      </p:cBhvr>
                                      <p:to>
                                        <p:strVal val="visible"/>
                                      </p:to>
                                    </p:set>
                                    <p:animEffect transition="in" filter="wipe(left)">
                                      <p:cBhvr>
                                        <p:cTn id="46" dur="500"/>
                                        <p:tgtEl>
                                          <p:spTgt spid="5">
                                            <p:txEl>
                                              <p:pRg st="6" end="6"/>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nodeType="clickEffect">
                                  <p:stCondLst>
                                    <p:cond delay="0"/>
                                  </p:stCondLst>
                                  <p:childTnLst>
                                    <p:set>
                                      <p:cBhvr>
                                        <p:cTn id="50" dur="1" fill="hold">
                                          <p:stCondLst>
                                            <p:cond delay="0"/>
                                          </p:stCondLst>
                                        </p:cTn>
                                        <p:tgtEl>
                                          <p:spTgt spid="5">
                                            <p:txEl>
                                              <p:pRg st="7" end="7"/>
                                            </p:txEl>
                                          </p:spTgt>
                                        </p:tgtEl>
                                        <p:attrNameLst>
                                          <p:attrName>style.visibility</p:attrName>
                                        </p:attrNameLst>
                                      </p:cBhvr>
                                      <p:to>
                                        <p:strVal val="visible"/>
                                      </p:to>
                                    </p:set>
                                    <p:animEffect transition="in" filter="wipe(left)">
                                      <p:cBhvr>
                                        <p:cTn id="51" dur="500"/>
                                        <p:tgtEl>
                                          <p:spTgt spid="5">
                                            <p:txEl>
                                              <p:pRg st="7" end="7"/>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nodeType="clickEffect">
                                  <p:stCondLst>
                                    <p:cond delay="0"/>
                                  </p:stCondLst>
                                  <p:childTnLst>
                                    <p:set>
                                      <p:cBhvr>
                                        <p:cTn id="55" dur="1" fill="hold">
                                          <p:stCondLst>
                                            <p:cond delay="0"/>
                                          </p:stCondLst>
                                        </p:cTn>
                                        <p:tgtEl>
                                          <p:spTgt spid="5">
                                            <p:txEl>
                                              <p:pRg st="8" end="8"/>
                                            </p:txEl>
                                          </p:spTgt>
                                        </p:tgtEl>
                                        <p:attrNameLst>
                                          <p:attrName>style.visibility</p:attrName>
                                        </p:attrNameLst>
                                      </p:cBhvr>
                                      <p:to>
                                        <p:strVal val="visible"/>
                                      </p:to>
                                    </p:set>
                                    <p:animEffect transition="in" filter="wipe(left)">
                                      <p:cBhvr>
                                        <p:cTn id="56" dur="500"/>
                                        <p:tgtEl>
                                          <p:spTgt spid="5">
                                            <p:txEl>
                                              <p:pRg st="8" end="8"/>
                                            </p:txEl>
                                          </p:spTgt>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8" fill="hold" nodeType="clickEffect">
                                  <p:stCondLst>
                                    <p:cond delay="0"/>
                                  </p:stCondLst>
                                  <p:childTnLst>
                                    <p:set>
                                      <p:cBhvr>
                                        <p:cTn id="60" dur="1" fill="hold">
                                          <p:stCondLst>
                                            <p:cond delay="0"/>
                                          </p:stCondLst>
                                        </p:cTn>
                                        <p:tgtEl>
                                          <p:spTgt spid="5">
                                            <p:txEl>
                                              <p:pRg st="9" end="9"/>
                                            </p:txEl>
                                          </p:spTgt>
                                        </p:tgtEl>
                                        <p:attrNameLst>
                                          <p:attrName>style.visibility</p:attrName>
                                        </p:attrNameLst>
                                      </p:cBhvr>
                                      <p:to>
                                        <p:strVal val="visible"/>
                                      </p:to>
                                    </p:set>
                                    <p:animEffect transition="in" filter="wipe(left)">
                                      <p:cBhvr>
                                        <p:cTn id="61" dur="500"/>
                                        <p:tgtEl>
                                          <p:spTgt spid="5">
                                            <p:txEl>
                                              <p:pRg st="9" end="9"/>
                                            </p:txEl>
                                          </p:spTgt>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8" fill="hold" nodeType="clickEffect">
                                  <p:stCondLst>
                                    <p:cond delay="0"/>
                                  </p:stCondLst>
                                  <p:childTnLst>
                                    <p:set>
                                      <p:cBhvr>
                                        <p:cTn id="65" dur="1" fill="hold">
                                          <p:stCondLst>
                                            <p:cond delay="0"/>
                                          </p:stCondLst>
                                        </p:cTn>
                                        <p:tgtEl>
                                          <p:spTgt spid="5">
                                            <p:txEl>
                                              <p:pRg st="10" end="10"/>
                                            </p:txEl>
                                          </p:spTgt>
                                        </p:tgtEl>
                                        <p:attrNameLst>
                                          <p:attrName>style.visibility</p:attrName>
                                        </p:attrNameLst>
                                      </p:cBhvr>
                                      <p:to>
                                        <p:strVal val="visible"/>
                                      </p:to>
                                    </p:set>
                                    <p:animEffect transition="in" filter="wipe(left)">
                                      <p:cBhvr>
                                        <p:cTn id="66" dur="500"/>
                                        <p:tgtEl>
                                          <p:spTgt spid="5">
                                            <p:txEl>
                                              <p:pRg st="10" end="10"/>
                                            </p:txEl>
                                          </p:spTgt>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8" fill="hold" nodeType="clickEffect">
                                  <p:stCondLst>
                                    <p:cond delay="0"/>
                                  </p:stCondLst>
                                  <p:childTnLst>
                                    <p:set>
                                      <p:cBhvr>
                                        <p:cTn id="70" dur="1" fill="hold">
                                          <p:stCondLst>
                                            <p:cond delay="0"/>
                                          </p:stCondLst>
                                        </p:cTn>
                                        <p:tgtEl>
                                          <p:spTgt spid="5">
                                            <p:txEl>
                                              <p:pRg st="11" end="11"/>
                                            </p:txEl>
                                          </p:spTgt>
                                        </p:tgtEl>
                                        <p:attrNameLst>
                                          <p:attrName>style.visibility</p:attrName>
                                        </p:attrNameLst>
                                      </p:cBhvr>
                                      <p:to>
                                        <p:strVal val="visible"/>
                                      </p:to>
                                    </p:set>
                                    <p:animEffect transition="in" filter="wipe(left)">
                                      <p:cBhvr>
                                        <p:cTn id="71" dur="500"/>
                                        <p:tgtEl>
                                          <p:spTgt spid="5">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9CB73BB-2AA6-458F-9B0A-E987A051A35E}"/>
              </a:ext>
            </a:extLst>
          </p:cNvPr>
          <p:cNvSpPr>
            <a:spLocks noGrp="1"/>
          </p:cNvSpPr>
          <p:nvPr>
            <p:ph type="title"/>
          </p:nvPr>
        </p:nvSpPr>
        <p:spPr>
          <a:xfrm>
            <a:off x="174112" y="140494"/>
            <a:ext cx="11889564" cy="916534"/>
          </a:xfrm>
        </p:spPr>
        <p:txBody>
          <a:bodyPr/>
          <a:lstStyle/>
          <a:p>
            <a:r>
              <a:rPr lang="en-US" sz="4600" dirty="0"/>
              <a:t>Azure Compute Services</a:t>
            </a:r>
          </a:p>
        </p:txBody>
      </p:sp>
      <p:sp>
        <p:nvSpPr>
          <p:cNvPr id="3" name="Rectangle 2">
            <a:extLst>
              <a:ext uri="{FF2B5EF4-FFF2-40B4-BE49-F238E27FC236}">
                <a16:creationId xmlns:a16="http://schemas.microsoft.com/office/drawing/2014/main" id="{2E36EDF5-F8BD-4876-97A0-AF2707620FFE}"/>
              </a:ext>
            </a:extLst>
          </p:cNvPr>
          <p:cNvSpPr/>
          <p:nvPr/>
        </p:nvSpPr>
        <p:spPr>
          <a:xfrm>
            <a:off x="496389" y="1283494"/>
            <a:ext cx="11209668" cy="3293209"/>
          </a:xfrm>
          <a:prstGeom prst="rect">
            <a:avLst/>
          </a:prstGeom>
        </p:spPr>
        <p:txBody>
          <a:bodyPr wrap="square">
            <a:spAutoFit/>
          </a:bodyPr>
          <a:lstStyle/>
          <a:p>
            <a:r>
              <a:rPr lang="en-GB" sz="2800" dirty="0">
                <a:solidFill>
                  <a:schemeClr val="bg1"/>
                </a:solidFill>
              </a:rPr>
              <a:t>Azure compute is an on-demand computing service for running cloud-based applications. </a:t>
            </a:r>
          </a:p>
          <a:p>
            <a:endParaRPr lang="en-GB" sz="2800" dirty="0">
              <a:solidFill>
                <a:schemeClr val="bg1"/>
              </a:solidFill>
            </a:endParaRPr>
          </a:p>
          <a:p>
            <a:r>
              <a:rPr lang="en-GB" sz="2800" dirty="0">
                <a:solidFill>
                  <a:schemeClr val="bg1"/>
                </a:solidFill>
              </a:rPr>
              <a:t>There are four techniques for computing in Azure:</a:t>
            </a:r>
          </a:p>
          <a:p>
            <a:pPr marL="342900" indent="-342900">
              <a:buFont typeface="Arial" panose="020B0604020202020204" pitchFamily="34" charset="0"/>
              <a:buChar char="•"/>
            </a:pPr>
            <a:r>
              <a:rPr lang="en-GB" sz="2400" dirty="0">
                <a:solidFill>
                  <a:schemeClr val="bg1"/>
                </a:solidFill>
              </a:rPr>
              <a:t>Virtual Machines</a:t>
            </a:r>
          </a:p>
          <a:p>
            <a:pPr marL="342900" indent="-342900">
              <a:buFont typeface="Arial" panose="020B0604020202020204" pitchFamily="34" charset="0"/>
              <a:buChar char="•"/>
            </a:pPr>
            <a:r>
              <a:rPr lang="en-GB" sz="2400" dirty="0">
                <a:solidFill>
                  <a:schemeClr val="bg1"/>
                </a:solidFill>
              </a:rPr>
              <a:t>Containers</a:t>
            </a:r>
          </a:p>
          <a:p>
            <a:pPr marL="342900" indent="-342900">
              <a:buFont typeface="Arial" panose="020B0604020202020204" pitchFamily="34" charset="0"/>
              <a:buChar char="•"/>
            </a:pPr>
            <a:r>
              <a:rPr lang="en-GB" sz="2400" dirty="0">
                <a:solidFill>
                  <a:schemeClr val="bg1"/>
                </a:solidFill>
              </a:rPr>
              <a:t>Azure App Service</a:t>
            </a:r>
          </a:p>
          <a:p>
            <a:pPr marL="342900" indent="-342900">
              <a:buFont typeface="Arial" panose="020B0604020202020204" pitchFamily="34" charset="0"/>
              <a:buChar char="•"/>
            </a:pPr>
            <a:r>
              <a:rPr lang="en-GB" sz="2400" dirty="0">
                <a:solidFill>
                  <a:schemeClr val="bg1"/>
                </a:solidFill>
              </a:rPr>
              <a:t>Serverless computing</a:t>
            </a:r>
            <a:endParaRPr lang="en-GB" sz="2800" dirty="0">
              <a:solidFill>
                <a:schemeClr val="bg1"/>
              </a:solidFill>
            </a:endParaRPr>
          </a:p>
        </p:txBody>
      </p:sp>
    </p:spTree>
    <p:extLst>
      <p:ext uri="{BB962C8B-B14F-4D97-AF65-F5344CB8AC3E}">
        <p14:creationId xmlns:p14="http://schemas.microsoft.com/office/powerpoint/2010/main" val="23930708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9CB73BB-2AA6-458F-9B0A-E987A051A35E}"/>
              </a:ext>
            </a:extLst>
          </p:cNvPr>
          <p:cNvSpPr>
            <a:spLocks noGrp="1"/>
          </p:cNvSpPr>
          <p:nvPr>
            <p:ph type="title"/>
          </p:nvPr>
        </p:nvSpPr>
        <p:spPr>
          <a:xfrm>
            <a:off x="274640" y="216694"/>
            <a:ext cx="11889564" cy="916534"/>
          </a:xfrm>
        </p:spPr>
        <p:txBody>
          <a:bodyPr/>
          <a:lstStyle/>
          <a:p>
            <a:r>
              <a:rPr lang="en-US" sz="4600" dirty="0"/>
              <a:t>Virtual Machines</a:t>
            </a:r>
          </a:p>
        </p:txBody>
      </p:sp>
      <p:sp>
        <p:nvSpPr>
          <p:cNvPr id="2" name="Rectangle 1">
            <a:extLst>
              <a:ext uri="{FF2B5EF4-FFF2-40B4-BE49-F238E27FC236}">
                <a16:creationId xmlns:a16="http://schemas.microsoft.com/office/drawing/2014/main" id="{AAF12876-D394-44DD-ACFF-DA53207EA100}"/>
              </a:ext>
            </a:extLst>
          </p:cNvPr>
          <p:cNvSpPr/>
          <p:nvPr/>
        </p:nvSpPr>
        <p:spPr>
          <a:xfrm>
            <a:off x="1036637" y="1893094"/>
            <a:ext cx="10164514" cy="1107996"/>
          </a:xfrm>
          <a:prstGeom prst="rect">
            <a:avLst/>
          </a:prstGeom>
        </p:spPr>
        <p:txBody>
          <a:bodyPr wrap="square">
            <a:spAutoFit/>
          </a:bodyPr>
          <a:lstStyle/>
          <a:p>
            <a:pPr lvl="0">
              <a:defRPr/>
            </a:pPr>
            <a:r>
              <a:rPr lang="en-GB" sz="6600" dirty="0">
                <a:solidFill>
                  <a:srgbClr val="3C3C3C"/>
                </a:solidFill>
              </a:rPr>
              <a:t>Azure Virtual Machines</a:t>
            </a:r>
          </a:p>
        </p:txBody>
      </p:sp>
    </p:spTree>
    <p:extLst>
      <p:ext uri="{BB962C8B-B14F-4D97-AF65-F5344CB8AC3E}">
        <p14:creationId xmlns:p14="http://schemas.microsoft.com/office/powerpoint/2010/main" val="778958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4">
            <a:extLst>
              <a:ext uri="{FF2B5EF4-FFF2-40B4-BE49-F238E27FC236}">
                <a16:creationId xmlns:a16="http://schemas.microsoft.com/office/drawing/2014/main" id="{3F2CED08-3BD5-40E1-82CB-3CC3B3160CC7}"/>
              </a:ext>
            </a:extLst>
          </p:cNvPr>
          <p:cNvSpPr txBox="1">
            <a:spLocks/>
          </p:cNvSpPr>
          <p:nvPr/>
        </p:nvSpPr>
        <p:spPr>
          <a:xfrm>
            <a:off x="427037" y="141278"/>
            <a:ext cx="10259207" cy="738664"/>
          </a:xfrm>
          <a:prstGeom prst="rect">
            <a:avLst/>
          </a:prstGeom>
        </p:spPr>
        <p:txBody>
          <a:bodyPr vert="horz" wrap="square" lIns="0" tIns="0" rIns="0" bIns="0" rtlCol="0" anchor="t">
            <a:spAutoFit/>
          </a:bodyPr>
          <a:lstStyle>
            <a:lvl1pPr algn="l" defTabSz="950278" rtl="0" eaLnBrk="1" latinLnBrk="0" hangingPunct="1">
              <a:lnSpc>
                <a:spcPct val="100000"/>
              </a:lnSpc>
              <a:spcBef>
                <a:spcPct val="0"/>
              </a:spcBef>
              <a:buNone/>
              <a:defRPr lang="en-US" sz="3668" b="0" kern="1200" cap="none" spc="-51" baseline="0" dirty="0" smtClean="0">
                <a:ln w="3175">
                  <a:noFill/>
                </a:ln>
                <a:solidFill>
                  <a:schemeClr val="tx1"/>
                </a:solidFill>
                <a:effectLst/>
                <a:latin typeface="+mj-lt"/>
                <a:ea typeface="+mn-ea"/>
                <a:cs typeface="Segoe UI" pitchFamily="34" charset="0"/>
              </a:defRPr>
            </a:lvl1pPr>
          </a:lstStyle>
          <a:p>
            <a:pPr lvl="0">
              <a:defRPr/>
            </a:pPr>
            <a:r>
              <a:rPr lang="en-GB" sz="4800" spc="-102" dirty="0">
                <a:solidFill>
                  <a:srgbClr val="FFFFFF"/>
                </a:solidFill>
                <a:latin typeface="Segoe UI Light"/>
              </a:rPr>
              <a:t>Azure Virtual Machines</a:t>
            </a:r>
          </a:p>
        </p:txBody>
      </p:sp>
      <p:sp>
        <p:nvSpPr>
          <p:cNvPr id="7" name="Text Placeholder 5">
            <a:extLst>
              <a:ext uri="{FF2B5EF4-FFF2-40B4-BE49-F238E27FC236}">
                <a16:creationId xmlns:a16="http://schemas.microsoft.com/office/drawing/2014/main" id="{98CD17BA-E4F0-4439-9F7B-869F7A3CCB15}"/>
              </a:ext>
            </a:extLst>
          </p:cNvPr>
          <p:cNvSpPr txBox="1">
            <a:spLocks/>
          </p:cNvSpPr>
          <p:nvPr/>
        </p:nvSpPr>
        <p:spPr>
          <a:xfrm>
            <a:off x="427038" y="879942"/>
            <a:ext cx="7848600" cy="3005548"/>
          </a:xfrm>
          <a:prstGeom prst="rect">
            <a:avLst/>
          </a:prstGeom>
        </p:spPr>
        <p:txBody>
          <a:bodyPr/>
          <a:lstStyle>
            <a:lvl1pPr marL="232898" marR="0" indent="-232898"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3"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65795" marR="0" indent="-232898"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38" kern="1200" spc="0" baseline="0">
                <a:gradFill>
                  <a:gsLst>
                    <a:gs pos="1250">
                      <a:schemeClr val="tx1"/>
                    </a:gs>
                    <a:gs pos="100000">
                      <a:schemeClr val="tx1"/>
                    </a:gs>
                  </a:gsLst>
                  <a:lin ang="5400000" scaled="0"/>
                </a:gradFill>
                <a:latin typeface="+mn-lt"/>
                <a:ea typeface="+mn-ea"/>
                <a:cs typeface="+mn-cs"/>
              </a:defRPr>
            </a:lvl2pPr>
            <a:lvl3pPr marL="669581" marR="0" indent="-203785"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0" kern="1200" spc="0" baseline="0">
                <a:gradFill>
                  <a:gsLst>
                    <a:gs pos="1250">
                      <a:schemeClr val="tx1"/>
                    </a:gs>
                    <a:gs pos="100000">
                      <a:schemeClr val="tx1"/>
                    </a:gs>
                  </a:gsLst>
                  <a:lin ang="5400000" scaled="0"/>
                </a:gradFill>
                <a:latin typeface="+mn-lt"/>
                <a:ea typeface="+mn-ea"/>
                <a:cs typeface="+mn-cs"/>
              </a:defRPr>
            </a:lvl3pPr>
            <a:lvl4pPr marL="858811" marR="0" indent="-184377"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6" kern="1200" spc="0" baseline="0">
                <a:gradFill>
                  <a:gsLst>
                    <a:gs pos="1250">
                      <a:schemeClr val="tx1"/>
                    </a:gs>
                    <a:gs pos="100000">
                      <a:schemeClr val="tx1"/>
                    </a:gs>
                  </a:gsLst>
                  <a:lin ang="5400000" scaled="0"/>
                </a:gradFill>
                <a:latin typeface="+mn-lt"/>
                <a:ea typeface="+mn-ea"/>
                <a:cs typeface="+mn-cs"/>
              </a:defRPr>
            </a:lvl4pPr>
            <a:lvl5pPr marL="1043188" marR="0" indent="-171439"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6" kern="1200" spc="0" baseline="0">
                <a:gradFill>
                  <a:gsLst>
                    <a:gs pos="1250">
                      <a:schemeClr val="tx1"/>
                    </a:gs>
                    <a:gs pos="100000">
                      <a:schemeClr val="tx1"/>
                    </a:gs>
                  </a:gsLst>
                  <a:lin ang="5400000" scaled="0"/>
                </a:gradFill>
                <a:latin typeface="+mn-lt"/>
                <a:ea typeface="+mn-ea"/>
                <a:cs typeface="+mn-cs"/>
              </a:defRPr>
            </a:lvl5pPr>
            <a:lvl6pPr marL="2613263"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6pPr>
            <a:lvl7pPr marL="3088403"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7pPr>
            <a:lvl8pPr marL="3563541"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8pPr>
            <a:lvl9pPr marL="4038681"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9pPr>
          </a:lstStyle>
          <a:p>
            <a:pPr marL="0" indent="0">
              <a:spcBef>
                <a:spcPts val="1834"/>
              </a:spcBef>
              <a:spcAft>
                <a:spcPts val="611"/>
              </a:spcAft>
              <a:buNone/>
              <a:defRPr/>
            </a:pPr>
            <a:endParaRPr lang="en-US" sz="2445" dirty="0">
              <a:gradFill>
                <a:gsLst>
                  <a:gs pos="1250">
                    <a:srgbClr val="000000"/>
                  </a:gs>
                  <a:gs pos="100000">
                    <a:srgbClr val="000000"/>
                  </a:gs>
                </a:gsLst>
                <a:lin ang="5400000" scaled="0"/>
              </a:gradFill>
            </a:endParaRPr>
          </a:p>
          <a:p>
            <a:pPr marL="0" indent="0">
              <a:spcBef>
                <a:spcPts val="1834"/>
              </a:spcBef>
              <a:spcAft>
                <a:spcPts val="611"/>
              </a:spcAft>
              <a:buNone/>
              <a:defRPr/>
            </a:pPr>
            <a:r>
              <a:rPr lang="en-GB" sz="2445" dirty="0">
                <a:gradFill>
                  <a:gsLst>
                    <a:gs pos="1250">
                      <a:srgbClr val="000000"/>
                    </a:gs>
                    <a:gs pos="100000">
                      <a:srgbClr val="000000"/>
                    </a:gs>
                  </a:gsLst>
                  <a:lin ang="5400000" scaled="0"/>
                </a:gradFill>
              </a:rPr>
              <a:t>Azure Virtual Machines (VMs) let you create and use virtual machines in the cloud. They provide infrastructure as a service (IaaS).</a:t>
            </a:r>
          </a:p>
          <a:p>
            <a:pPr marL="0" indent="0">
              <a:spcBef>
                <a:spcPts val="1834"/>
              </a:spcBef>
              <a:spcAft>
                <a:spcPts val="611"/>
              </a:spcAft>
              <a:buNone/>
              <a:defRPr/>
            </a:pPr>
            <a:r>
              <a:rPr lang="en-US" sz="2445" dirty="0">
                <a:gradFill>
                  <a:gsLst>
                    <a:gs pos="1250">
                      <a:srgbClr val="000000"/>
                    </a:gs>
                    <a:gs pos="100000">
                      <a:srgbClr val="000000"/>
                    </a:gs>
                  </a:gsLst>
                  <a:lin ang="5400000" scaled="0"/>
                </a:gradFill>
              </a:rPr>
              <a:t>Azure supports Windows or Linux VMs</a:t>
            </a:r>
          </a:p>
        </p:txBody>
      </p:sp>
      <p:pic>
        <p:nvPicPr>
          <p:cNvPr id="10" name="Picture 9" descr="A picture containing drawing&#10;&#10;Description automatically generated">
            <a:extLst>
              <a:ext uri="{FF2B5EF4-FFF2-40B4-BE49-F238E27FC236}">
                <a16:creationId xmlns:a16="http://schemas.microsoft.com/office/drawing/2014/main" id="{0D86E916-ADD8-4F83-8FF7-24EDF61456C5}"/>
              </a:ext>
            </a:extLst>
          </p:cNvPr>
          <p:cNvPicPr>
            <a:picLocks noChangeAspect="1"/>
          </p:cNvPicPr>
          <p:nvPr/>
        </p:nvPicPr>
        <p:blipFill>
          <a:blip r:embed="rId3"/>
          <a:stretch>
            <a:fillRect/>
          </a:stretch>
        </p:blipFill>
        <p:spPr>
          <a:xfrm>
            <a:off x="8416832" y="1519490"/>
            <a:ext cx="1364203" cy="1364203"/>
          </a:xfrm>
          <a:prstGeom prst="rect">
            <a:avLst/>
          </a:prstGeom>
        </p:spPr>
      </p:pic>
      <p:sp>
        <p:nvSpPr>
          <p:cNvPr id="18" name="Rectangle 17">
            <a:extLst>
              <a:ext uri="{FF2B5EF4-FFF2-40B4-BE49-F238E27FC236}">
                <a16:creationId xmlns:a16="http://schemas.microsoft.com/office/drawing/2014/main" id="{FD85340D-10E1-4F3B-BCC4-63713334A6D5}"/>
              </a:ext>
            </a:extLst>
          </p:cNvPr>
          <p:cNvSpPr/>
          <p:nvPr/>
        </p:nvSpPr>
        <p:spPr bwMode="auto">
          <a:xfrm>
            <a:off x="10200335" y="1133228"/>
            <a:ext cx="2235708" cy="5560466"/>
          </a:xfrm>
          <a:prstGeom prst="rect">
            <a:avLst/>
          </a:prstGeom>
          <a:solidFill>
            <a:srgbClr val="FFFFFF">
              <a:lumMod val="85000"/>
            </a:srgbClr>
          </a:solidFill>
          <a:ln w="9525" cap="flat" cmpd="sng" algn="ctr">
            <a:noFill/>
            <a:prstDash val="solid"/>
            <a:headEnd type="none" w="med" len="med"/>
            <a:tailEnd type="none" w="med" len="med"/>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eaLnBrk="1" fontAlgn="base" latinLnBrk="0" hangingPunct="1">
              <a:lnSpc>
                <a:spcPct val="90000"/>
              </a:lnSpc>
              <a:spcBef>
                <a:spcPct val="0"/>
              </a:spcBef>
              <a:spcAft>
                <a:spcPct val="0"/>
              </a:spcAft>
              <a:buClrTx/>
              <a:buSzTx/>
              <a:buFontTx/>
              <a:buNone/>
              <a:tabLst/>
              <a:defRPr/>
            </a:pPr>
            <a:endParaRPr kumimoji="0" lang="en-US" sz="1998"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9" name="PC1_E977" title="Icon of a desktop PC">
            <a:extLst>
              <a:ext uri="{FF2B5EF4-FFF2-40B4-BE49-F238E27FC236}">
                <a16:creationId xmlns:a16="http://schemas.microsoft.com/office/drawing/2014/main" id="{887665B7-597E-4482-A487-4C2F56729B96}"/>
              </a:ext>
            </a:extLst>
          </p:cNvPr>
          <p:cNvSpPr>
            <a:spLocks noChangeAspect="1" noEditPoints="1"/>
          </p:cNvSpPr>
          <p:nvPr/>
        </p:nvSpPr>
        <p:spPr bwMode="auto">
          <a:xfrm>
            <a:off x="11085395" y="1426694"/>
            <a:ext cx="465590" cy="372618"/>
          </a:xfrm>
          <a:custGeom>
            <a:avLst/>
            <a:gdLst>
              <a:gd name="T0" fmla="*/ 1697 w 5093"/>
              <a:gd name="T1" fmla="*/ 1359 h 4076"/>
              <a:gd name="T2" fmla="*/ 5093 w 5093"/>
              <a:gd name="T3" fmla="*/ 1359 h 4076"/>
              <a:gd name="T4" fmla="*/ 5093 w 5093"/>
              <a:gd name="T5" fmla="*/ 3398 h 4076"/>
              <a:gd name="T6" fmla="*/ 1697 w 5093"/>
              <a:gd name="T7" fmla="*/ 3398 h 4076"/>
              <a:gd name="T8" fmla="*/ 1697 w 5093"/>
              <a:gd name="T9" fmla="*/ 1359 h 4076"/>
              <a:gd name="T10" fmla="*/ 3396 w 5093"/>
              <a:gd name="T11" fmla="*/ 3398 h 4076"/>
              <a:gd name="T12" fmla="*/ 3396 w 5093"/>
              <a:gd name="T13" fmla="*/ 4076 h 4076"/>
              <a:gd name="T14" fmla="*/ 2547 w 5093"/>
              <a:gd name="T15" fmla="*/ 4076 h 4076"/>
              <a:gd name="T16" fmla="*/ 4244 w 5093"/>
              <a:gd name="T17" fmla="*/ 4076 h 4076"/>
              <a:gd name="T18" fmla="*/ 510 w 5093"/>
              <a:gd name="T19" fmla="*/ 680 h 4076"/>
              <a:gd name="T20" fmla="*/ 1528 w 5093"/>
              <a:gd name="T21" fmla="*/ 680 h 4076"/>
              <a:gd name="T22" fmla="*/ 510 w 5093"/>
              <a:gd name="T23" fmla="*/ 3398 h 4076"/>
              <a:gd name="T24" fmla="*/ 1697 w 5093"/>
              <a:gd name="T25" fmla="*/ 3398 h 4076"/>
              <a:gd name="T26" fmla="*/ 510 w 5093"/>
              <a:gd name="T27" fmla="*/ 2718 h 4076"/>
              <a:gd name="T28" fmla="*/ 1705 w 5093"/>
              <a:gd name="T29" fmla="*/ 2718 h 4076"/>
              <a:gd name="T30" fmla="*/ 2038 w 5093"/>
              <a:gd name="T31" fmla="*/ 1359 h 4076"/>
              <a:gd name="T32" fmla="*/ 2038 w 5093"/>
              <a:gd name="T33" fmla="*/ 0 h 4076"/>
              <a:gd name="T34" fmla="*/ 0 w 5093"/>
              <a:gd name="T35" fmla="*/ 0 h 4076"/>
              <a:gd name="T36" fmla="*/ 0 w 5093"/>
              <a:gd name="T37" fmla="*/ 4076 h 4076"/>
              <a:gd name="T38" fmla="*/ 2038 w 5093"/>
              <a:gd name="T39" fmla="*/ 4076 h 4076"/>
              <a:gd name="T40" fmla="*/ 2038 w 5093"/>
              <a:gd name="T41" fmla="*/ 3398 h 4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93" h="4076">
                <a:moveTo>
                  <a:pt x="1697" y="1359"/>
                </a:moveTo>
                <a:lnTo>
                  <a:pt x="5093" y="1359"/>
                </a:lnTo>
                <a:lnTo>
                  <a:pt x="5093" y="3398"/>
                </a:lnTo>
                <a:lnTo>
                  <a:pt x="1697" y="3398"/>
                </a:lnTo>
                <a:lnTo>
                  <a:pt x="1697" y="1359"/>
                </a:lnTo>
                <a:moveTo>
                  <a:pt x="3396" y="3398"/>
                </a:moveTo>
                <a:lnTo>
                  <a:pt x="3396" y="4076"/>
                </a:lnTo>
                <a:moveTo>
                  <a:pt x="2547" y="4076"/>
                </a:moveTo>
                <a:lnTo>
                  <a:pt x="4244" y="4076"/>
                </a:lnTo>
                <a:moveTo>
                  <a:pt x="510" y="680"/>
                </a:moveTo>
                <a:lnTo>
                  <a:pt x="1528" y="680"/>
                </a:lnTo>
                <a:moveTo>
                  <a:pt x="510" y="3398"/>
                </a:moveTo>
                <a:lnTo>
                  <a:pt x="1697" y="3398"/>
                </a:lnTo>
                <a:moveTo>
                  <a:pt x="510" y="2718"/>
                </a:moveTo>
                <a:lnTo>
                  <a:pt x="1705" y="2718"/>
                </a:lnTo>
                <a:moveTo>
                  <a:pt x="2038" y="1359"/>
                </a:moveTo>
                <a:lnTo>
                  <a:pt x="2038" y="0"/>
                </a:lnTo>
                <a:lnTo>
                  <a:pt x="0" y="0"/>
                </a:lnTo>
                <a:lnTo>
                  <a:pt x="0" y="4076"/>
                </a:lnTo>
                <a:lnTo>
                  <a:pt x="2038" y="4076"/>
                </a:lnTo>
                <a:lnTo>
                  <a:pt x="2038" y="3398"/>
                </a:lnTo>
              </a:path>
            </a:pathLst>
          </a:custGeom>
          <a:noFill/>
          <a:ln w="1587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155" tIns="46577" rIns="93155" bIns="46577" numCol="1" anchor="t" anchorCtr="0" compatLnSpc="1">
            <a:prstTxWarp prst="textNoShape">
              <a:avLst/>
            </a:prstTxWarp>
          </a:bodyPr>
          <a:lstStyle/>
          <a:p>
            <a:pPr marL="0" marR="0" lvl="0" indent="0" defTabSz="931557" eaLnBrk="1" fontAlgn="auto" latinLnBrk="0" hangingPunct="1">
              <a:lnSpc>
                <a:spcPct val="100000"/>
              </a:lnSpc>
              <a:spcBef>
                <a:spcPts val="0"/>
              </a:spcBef>
              <a:spcAft>
                <a:spcPts val="0"/>
              </a:spcAft>
              <a:buClrTx/>
              <a:buSzTx/>
              <a:buFontTx/>
              <a:buNone/>
              <a:tabLst/>
              <a:defRPr/>
            </a:pPr>
            <a:endParaRPr kumimoji="0" lang="en-US" sz="917" b="0" i="0" u="none" strike="noStrike" kern="0" cap="none" spc="0" normalizeH="0" baseline="0" noProof="0">
              <a:ln>
                <a:noFill/>
              </a:ln>
              <a:gradFill>
                <a:gsLst>
                  <a:gs pos="0">
                    <a:srgbClr val="505050"/>
                  </a:gs>
                  <a:gs pos="100000">
                    <a:srgbClr val="505050"/>
                  </a:gs>
                </a:gsLst>
              </a:gradFill>
              <a:effectLst/>
              <a:uLnTx/>
              <a:uFillTx/>
            </a:endParaRPr>
          </a:p>
        </p:txBody>
      </p:sp>
      <p:sp>
        <p:nvSpPr>
          <p:cNvPr id="20" name="Browser_4" title="Icon of a website or an app window">
            <a:extLst>
              <a:ext uri="{FF2B5EF4-FFF2-40B4-BE49-F238E27FC236}">
                <a16:creationId xmlns:a16="http://schemas.microsoft.com/office/drawing/2014/main" id="{F17CCA98-F5A3-4B17-984A-ACF3A2250286}"/>
              </a:ext>
            </a:extLst>
          </p:cNvPr>
          <p:cNvSpPr>
            <a:spLocks noChangeAspect="1" noEditPoints="1"/>
          </p:cNvSpPr>
          <p:nvPr/>
        </p:nvSpPr>
        <p:spPr bwMode="auto">
          <a:xfrm>
            <a:off x="11066443" y="4973126"/>
            <a:ext cx="503493" cy="372618"/>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587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155" tIns="46577" rIns="93155" bIns="46577" numCol="1" anchor="t" anchorCtr="0" compatLnSpc="1">
            <a:prstTxWarp prst="textNoShape">
              <a:avLst/>
            </a:prstTxWarp>
          </a:bodyPr>
          <a:lstStyle/>
          <a:p>
            <a:pPr marL="0" marR="0" lvl="0" indent="0" defTabSz="931557" eaLnBrk="1" fontAlgn="auto" latinLnBrk="0" hangingPunct="1">
              <a:lnSpc>
                <a:spcPct val="100000"/>
              </a:lnSpc>
              <a:spcBef>
                <a:spcPts val="0"/>
              </a:spcBef>
              <a:spcAft>
                <a:spcPts val="0"/>
              </a:spcAft>
              <a:buClrTx/>
              <a:buSzTx/>
              <a:buFontTx/>
              <a:buNone/>
              <a:tabLst/>
              <a:defRPr/>
            </a:pPr>
            <a:endParaRPr kumimoji="0" lang="en-US" sz="1798" b="0" i="0" u="none" strike="noStrike" kern="0" cap="none" spc="0" normalizeH="0" baseline="0" noProof="0">
              <a:ln>
                <a:noFill/>
              </a:ln>
              <a:solidFill>
                <a:srgbClr val="000000"/>
              </a:solidFill>
              <a:effectLst/>
              <a:uLnTx/>
              <a:uFillTx/>
            </a:endParaRPr>
          </a:p>
        </p:txBody>
      </p:sp>
      <p:sp>
        <p:nvSpPr>
          <p:cNvPr id="21" name="Browser" title="Icon of a browser window">
            <a:extLst>
              <a:ext uri="{FF2B5EF4-FFF2-40B4-BE49-F238E27FC236}">
                <a16:creationId xmlns:a16="http://schemas.microsoft.com/office/drawing/2014/main" id="{1CA362C9-236A-4EC7-9C70-64AE5AEDB8A5}"/>
              </a:ext>
            </a:extLst>
          </p:cNvPr>
          <p:cNvSpPr>
            <a:spLocks noChangeAspect="1" noEditPoints="1"/>
          </p:cNvSpPr>
          <p:nvPr/>
        </p:nvSpPr>
        <p:spPr bwMode="auto">
          <a:xfrm>
            <a:off x="11085396" y="3186068"/>
            <a:ext cx="465589" cy="372618"/>
          </a:xfrm>
          <a:custGeom>
            <a:avLst/>
            <a:gdLst>
              <a:gd name="T0" fmla="*/ 3750 w 3750"/>
              <a:gd name="T1" fmla="*/ 3000 h 3000"/>
              <a:gd name="T2" fmla="*/ 0 w 3750"/>
              <a:gd name="T3" fmla="*/ 3000 h 3000"/>
              <a:gd name="T4" fmla="*/ 0 w 3750"/>
              <a:gd name="T5" fmla="*/ 0 h 3000"/>
              <a:gd name="T6" fmla="*/ 3750 w 3750"/>
              <a:gd name="T7" fmla="*/ 0 h 3000"/>
              <a:gd name="T8" fmla="*/ 3750 w 3750"/>
              <a:gd name="T9" fmla="*/ 3000 h 3000"/>
              <a:gd name="T10" fmla="*/ 0 w 3750"/>
              <a:gd name="T11" fmla="*/ 750 h 3000"/>
              <a:gd name="T12" fmla="*/ 3750 w 3750"/>
              <a:gd name="T13" fmla="*/ 750 h 3000"/>
              <a:gd name="T14" fmla="*/ 3335 w 3750"/>
              <a:gd name="T15" fmla="*/ 375 h 3000"/>
              <a:gd name="T16" fmla="*/ 3375 w 3750"/>
              <a:gd name="T17" fmla="*/ 415 h 3000"/>
              <a:gd name="T18" fmla="*/ 3414 w 3750"/>
              <a:gd name="T19" fmla="*/ 375 h 3000"/>
              <a:gd name="T20" fmla="*/ 3375 w 3750"/>
              <a:gd name="T21" fmla="*/ 336 h 3000"/>
              <a:gd name="T22" fmla="*/ 3335 w 3750"/>
              <a:gd name="T23" fmla="*/ 375 h 3000"/>
              <a:gd name="T24" fmla="*/ 2886 w 3750"/>
              <a:gd name="T25" fmla="*/ 375 h 3000"/>
              <a:gd name="T26" fmla="*/ 2925 w 3750"/>
              <a:gd name="T27" fmla="*/ 415 h 3000"/>
              <a:gd name="T28" fmla="*/ 2965 w 3750"/>
              <a:gd name="T29" fmla="*/ 375 h 3000"/>
              <a:gd name="T30" fmla="*/ 2925 w 3750"/>
              <a:gd name="T31" fmla="*/ 336 h 3000"/>
              <a:gd name="T32" fmla="*/ 2886 w 3750"/>
              <a:gd name="T33" fmla="*/ 375 h 3000"/>
              <a:gd name="T34" fmla="*/ 2437 w 3750"/>
              <a:gd name="T35" fmla="*/ 375 h 3000"/>
              <a:gd name="T36" fmla="*/ 2476 w 3750"/>
              <a:gd name="T37" fmla="*/ 415 h 3000"/>
              <a:gd name="T38" fmla="*/ 2516 w 3750"/>
              <a:gd name="T39" fmla="*/ 375 h 3000"/>
              <a:gd name="T40" fmla="*/ 2476 w 3750"/>
              <a:gd name="T41" fmla="*/ 336 h 3000"/>
              <a:gd name="T42" fmla="*/ 2437 w 3750"/>
              <a:gd name="T43" fmla="*/ 375 h 3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50" h="3000">
                <a:moveTo>
                  <a:pt x="3750" y="3000"/>
                </a:moveTo>
                <a:cubicBezTo>
                  <a:pt x="0" y="3000"/>
                  <a:pt x="0" y="3000"/>
                  <a:pt x="0" y="3000"/>
                </a:cubicBezTo>
                <a:cubicBezTo>
                  <a:pt x="0" y="0"/>
                  <a:pt x="0" y="0"/>
                  <a:pt x="0" y="0"/>
                </a:cubicBezTo>
                <a:cubicBezTo>
                  <a:pt x="3750" y="0"/>
                  <a:pt x="3750" y="0"/>
                  <a:pt x="3750" y="0"/>
                </a:cubicBezTo>
                <a:lnTo>
                  <a:pt x="3750" y="3000"/>
                </a:lnTo>
                <a:close/>
                <a:moveTo>
                  <a:pt x="0" y="750"/>
                </a:moveTo>
                <a:cubicBezTo>
                  <a:pt x="3750" y="750"/>
                  <a:pt x="3750" y="750"/>
                  <a:pt x="3750" y="750"/>
                </a:cubicBezTo>
                <a:moveTo>
                  <a:pt x="3335" y="375"/>
                </a:moveTo>
                <a:cubicBezTo>
                  <a:pt x="3335" y="397"/>
                  <a:pt x="3353" y="415"/>
                  <a:pt x="3375" y="415"/>
                </a:cubicBezTo>
                <a:cubicBezTo>
                  <a:pt x="3397" y="415"/>
                  <a:pt x="3414" y="397"/>
                  <a:pt x="3414" y="375"/>
                </a:cubicBezTo>
                <a:cubicBezTo>
                  <a:pt x="3414" y="353"/>
                  <a:pt x="3397" y="336"/>
                  <a:pt x="3375" y="336"/>
                </a:cubicBezTo>
                <a:cubicBezTo>
                  <a:pt x="3353" y="336"/>
                  <a:pt x="3335" y="353"/>
                  <a:pt x="3335" y="375"/>
                </a:cubicBezTo>
                <a:close/>
                <a:moveTo>
                  <a:pt x="2886" y="375"/>
                </a:moveTo>
                <a:cubicBezTo>
                  <a:pt x="2886" y="397"/>
                  <a:pt x="2904" y="415"/>
                  <a:pt x="2925" y="415"/>
                </a:cubicBezTo>
                <a:cubicBezTo>
                  <a:pt x="2947" y="415"/>
                  <a:pt x="2965" y="397"/>
                  <a:pt x="2965" y="375"/>
                </a:cubicBezTo>
                <a:cubicBezTo>
                  <a:pt x="2965" y="353"/>
                  <a:pt x="2947" y="336"/>
                  <a:pt x="2925" y="336"/>
                </a:cubicBezTo>
                <a:cubicBezTo>
                  <a:pt x="2904" y="336"/>
                  <a:pt x="2886" y="353"/>
                  <a:pt x="2886" y="375"/>
                </a:cubicBezTo>
                <a:close/>
                <a:moveTo>
                  <a:pt x="2437" y="375"/>
                </a:moveTo>
                <a:cubicBezTo>
                  <a:pt x="2437" y="397"/>
                  <a:pt x="2454" y="415"/>
                  <a:pt x="2476" y="415"/>
                </a:cubicBezTo>
                <a:cubicBezTo>
                  <a:pt x="2498" y="415"/>
                  <a:pt x="2516" y="397"/>
                  <a:pt x="2516" y="375"/>
                </a:cubicBezTo>
                <a:cubicBezTo>
                  <a:pt x="2516" y="353"/>
                  <a:pt x="2498" y="336"/>
                  <a:pt x="2476" y="336"/>
                </a:cubicBezTo>
                <a:cubicBezTo>
                  <a:pt x="2454" y="336"/>
                  <a:pt x="2437" y="353"/>
                  <a:pt x="2437" y="375"/>
                </a:cubicBezTo>
                <a:close/>
              </a:path>
            </a:pathLst>
          </a:custGeom>
          <a:noFill/>
          <a:ln w="1587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155" tIns="46577" rIns="93155" bIns="46577" numCol="1" anchor="t" anchorCtr="0" compatLnSpc="1">
            <a:prstTxWarp prst="textNoShape">
              <a:avLst/>
            </a:prstTxWarp>
          </a:bodyPr>
          <a:lstStyle/>
          <a:p>
            <a:pPr marL="0" marR="0" lvl="0" indent="0" defTabSz="931557" eaLnBrk="1" fontAlgn="auto" latinLnBrk="0" hangingPunct="1">
              <a:lnSpc>
                <a:spcPct val="100000"/>
              </a:lnSpc>
              <a:spcBef>
                <a:spcPts val="0"/>
              </a:spcBef>
              <a:spcAft>
                <a:spcPts val="0"/>
              </a:spcAft>
              <a:buClrTx/>
              <a:buSzTx/>
              <a:buFontTx/>
              <a:buNone/>
              <a:tabLst/>
              <a:defRPr/>
            </a:pPr>
            <a:endParaRPr kumimoji="0" lang="en-US" sz="1798" b="0" i="0" u="none" strike="noStrike" kern="0" cap="none" spc="0" normalizeH="0" baseline="0" noProof="0">
              <a:ln>
                <a:noFill/>
              </a:ln>
              <a:solidFill>
                <a:srgbClr val="000000"/>
              </a:solidFill>
              <a:effectLst/>
              <a:uLnTx/>
              <a:uFillTx/>
            </a:endParaRPr>
          </a:p>
        </p:txBody>
      </p:sp>
      <p:sp>
        <p:nvSpPr>
          <p:cNvPr id="22" name="plug" title="Icon of a power plug showing an A to B connection">
            <a:extLst>
              <a:ext uri="{FF2B5EF4-FFF2-40B4-BE49-F238E27FC236}">
                <a16:creationId xmlns:a16="http://schemas.microsoft.com/office/drawing/2014/main" id="{72C8E80D-5333-473C-990D-3AE160A8D676}"/>
              </a:ext>
            </a:extLst>
          </p:cNvPr>
          <p:cNvSpPr>
            <a:spLocks noChangeAspect="1" noEditPoints="1"/>
          </p:cNvSpPr>
          <p:nvPr/>
        </p:nvSpPr>
        <p:spPr bwMode="auto">
          <a:xfrm>
            <a:off x="11121639" y="4087633"/>
            <a:ext cx="393105" cy="372618"/>
          </a:xfrm>
          <a:custGeom>
            <a:avLst/>
            <a:gdLst>
              <a:gd name="T0" fmla="*/ 169 w 346"/>
              <a:gd name="T1" fmla="*/ 90 h 328"/>
              <a:gd name="T2" fmla="*/ 199 w 346"/>
              <a:gd name="T3" fmla="*/ 61 h 328"/>
              <a:gd name="T4" fmla="*/ 279 w 346"/>
              <a:gd name="T5" fmla="*/ 63 h 328"/>
              <a:gd name="T6" fmla="*/ 279 w 346"/>
              <a:gd name="T7" fmla="*/ 63 h 328"/>
              <a:gd name="T8" fmla="*/ 277 w 346"/>
              <a:gd name="T9" fmla="*/ 143 h 328"/>
              <a:gd name="T10" fmla="*/ 247 w 346"/>
              <a:gd name="T11" fmla="*/ 172 h 328"/>
              <a:gd name="T12" fmla="*/ 169 w 346"/>
              <a:gd name="T13" fmla="*/ 90 h 328"/>
              <a:gd name="T14" fmla="*/ 279 w 346"/>
              <a:gd name="T15" fmla="*/ 63 h 328"/>
              <a:gd name="T16" fmla="*/ 346 w 346"/>
              <a:gd name="T17" fmla="*/ 0 h 328"/>
              <a:gd name="T18" fmla="*/ 99 w 346"/>
              <a:gd name="T19" fmla="*/ 156 h 328"/>
              <a:gd name="T20" fmla="*/ 69 w 346"/>
              <a:gd name="T21" fmla="*/ 185 h 328"/>
              <a:gd name="T22" fmla="*/ 67 w 346"/>
              <a:gd name="T23" fmla="*/ 265 h 328"/>
              <a:gd name="T24" fmla="*/ 67 w 346"/>
              <a:gd name="T25" fmla="*/ 265 h 328"/>
              <a:gd name="T26" fmla="*/ 147 w 346"/>
              <a:gd name="T27" fmla="*/ 267 h 328"/>
              <a:gd name="T28" fmla="*/ 177 w 346"/>
              <a:gd name="T29" fmla="*/ 238 h 328"/>
              <a:gd name="T30" fmla="*/ 99 w 346"/>
              <a:gd name="T31" fmla="*/ 156 h 328"/>
              <a:gd name="T32" fmla="*/ 67 w 346"/>
              <a:gd name="T33" fmla="*/ 265 h 328"/>
              <a:gd name="T34" fmla="*/ 0 w 346"/>
              <a:gd name="T35" fmla="*/ 328 h 328"/>
              <a:gd name="T36" fmla="*/ 157 w 346"/>
              <a:gd name="T37" fmla="*/ 143 h 328"/>
              <a:gd name="T38" fmla="*/ 120 w 346"/>
              <a:gd name="T39" fmla="*/ 178 h 328"/>
              <a:gd name="T40" fmla="*/ 193 w 346"/>
              <a:gd name="T41" fmla="*/ 181 h 328"/>
              <a:gd name="T42" fmla="*/ 156 w 346"/>
              <a:gd name="T43" fmla="*/ 216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6" h="328">
                <a:moveTo>
                  <a:pt x="169" y="90"/>
                </a:moveTo>
                <a:cubicBezTo>
                  <a:pt x="199" y="61"/>
                  <a:pt x="199" y="61"/>
                  <a:pt x="199" y="61"/>
                </a:cubicBezTo>
                <a:cubicBezTo>
                  <a:pt x="222" y="40"/>
                  <a:pt x="258" y="41"/>
                  <a:pt x="279" y="63"/>
                </a:cubicBezTo>
                <a:cubicBezTo>
                  <a:pt x="279" y="63"/>
                  <a:pt x="279" y="63"/>
                  <a:pt x="279" y="63"/>
                </a:cubicBezTo>
                <a:cubicBezTo>
                  <a:pt x="300" y="86"/>
                  <a:pt x="300" y="122"/>
                  <a:pt x="277" y="143"/>
                </a:cubicBezTo>
                <a:cubicBezTo>
                  <a:pt x="247" y="172"/>
                  <a:pt x="247" y="172"/>
                  <a:pt x="247" y="172"/>
                </a:cubicBezTo>
                <a:lnTo>
                  <a:pt x="169" y="90"/>
                </a:lnTo>
                <a:close/>
                <a:moveTo>
                  <a:pt x="279" y="63"/>
                </a:moveTo>
                <a:cubicBezTo>
                  <a:pt x="346" y="0"/>
                  <a:pt x="346" y="0"/>
                  <a:pt x="346" y="0"/>
                </a:cubicBezTo>
                <a:moveTo>
                  <a:pt x="99" y="156"/>
                </a:moveTo>
                <a:cubicBezTo>
                  <a:pt x="69" y="185"/>
                  <a:pt x="69" y="185"/>
                  <a:pt x="69" y="185"/>
                </a:cubicBezTo>
                <a:cubicBezTo>
                  <a:pt x="46" y="206"/>
                  <a:pt x="46" y="242"/>
                  <a:pt x="67" y="265"/>
                </a:cubicBezTo>
                <a:cubicBezTo>
                  <a:pt x="67" y="265"/>
                  <a:pt x="67" y="265"/>
                  <a:pt x="67" y="265"/>
                </a:cubicBezTo>
                <a:cubicBezTo>
                  <a:pt x="88" y="287"/>
                  <a:pt x="124" y="288"/>
                  <a:pt x="147" y="267"/>
                </a:cubicBezTo>
                <a:cubicBezTo>
                  <a:pt x="177" y="238"/>
                  <a:pt x="177" y="238"/>
                  <a:pt x="177" y="238"/>
                </a:cubicBezTo>
                <a:lnTo>
                  <a:pt x="99" y="156"/>
                </a:lnTo>
                <a:close/>
                <a:moveTo>
                  <a:pt x="67" y="265"/>
                </a:moveTo>
                <a:cubicBezTo>
                  <a:pt x="0" y="328"/>
                  <a:pt x="0" y="328"/>
                  <a:pt x="0" y="328"/>
                </a:cubicBezTo>
                <a:moveTo>
                  <a:pt x="157" y="143"/>
                </a:moveTo>
                <a:cubicBezTo>
                  <a:pt x="120" y="178"/>
                  <a:pt x="120" y="178"/>
                  <a:pt x="120" y="178"/>
                </a:cubicBezTo>
                <a:moveTo>
                  <a:pt x="193" y="181"/>
                </a:moveTo>
                <a:cubicBezTo>
                  <a:pt x="156" y="216"/>
                  <a:pt x="156" y="216"/>
                  <a:pt x="156" y="216"/>
                </a:cubicBezTo>
              </a:path>
            </a:pathLst>
          </a:custGeom>
          <a:noFill/>
          <a:ln w="1587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155" tIns="46577" rIns="93155" bIns="46577" numCol="1" anchor="t" anchorCtr="0" compatLnSpc="1">
            <a:prstTxWarp prst="textNoShape">
              <a:avLst/>
            </a:prstTxWarp>
          </a:bodyPr>
          <a:lstStyle/>
          <a:p>
            <a:pPr marL="0" marR="0" lvl="0" indent="0" defTabSz="931557" eaLnBrk="1" fontAlgn="auto" latinLnBrk="0" hangingPunct="1">
              <a:lnSpc>
                <a:spcPct val="100000"/>
              </a:lnSpc>
              <a:spcBef>
                <a:spcPts val="0"/>
              </a:spcBef>
              <a:spcAft>
                <a:spcPts val="0"/>
              </a:spcAft>
              <a:buClrTx/>
              <a:buSzTx/>
              <a:buFontTx/>
              <a:buNone/>
              <a:tabLst/>
              <a:defRPr/>
            </a:pPr>
            <a:endParaRPr kumimoji="0" lang="en-US" sz="917" b="0" i="0" u="none" strike="noStrike" kern="0" cap="none" spc="0" normalizeH="0" baseline="0" noProof="0">
              <a:ln>
                <a:noFill/>
              </a:ln>
              <a:gradFill>
                <a:gsLst>
                  <a:gs pos="0">
                    <a:srgbClr val="505050"/>
                  </a:gs>
                  <a:gs pos="100000">
                    <a:srgbClr val="505050"/>
                  </a:gs>
                </a:gsLst>
                <a:lin ang="5400000" scaled="1"/>
              </a:gradFill>
              <a:effectLst/>
              <a:uLnTx/>
              <a:uFillTx/>
            </a:endParaRPr>
          </a:p>
        </p:txBody>
      </p:sp>
      <p:sp>
        <p:nvSpPr>
          <p:cNvPr id="23" name="Database_EFC7" title="Icon of a cylinder">
            <a:extLst>
              <a:ext uri="{FF2B5EF4-FFF2-40B4-BE49-F238E27FC236}">
                <a16:creationId xmlns:a16="http://schemas.microsoft.com/office/drawing/2014/main" id="{245B24CD-71CB-4E24-A395-CDD523DBE6F6}"/>
              </a:ext>
            </a:extLst>
          </p:cNvPr>
          <p:cNvSpPr>
            <a:spLocks noChangeAspect="1" noEditPoints="1"/>
          </p:cNvSpPr>
          <p:nvPr/>
        </p:nvSpPr>
        <p:spPr bwMode="auto">
          <a:xfrm>
            <a:off x="11156940" y="2263417"/>
            <a:ext cx="322498" cy="419195"/>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587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155" tIns="46577" rIns="93155" bIns="46577" numCol="1" anchor="t" anchorCtr="0" compatLnSpc="1">
            <a:prstTxWarp prst="textNoShape">
              <a:avLst/>
            </a:prstTxWarp>
          </a:bodyPr>
          <a:lstStyle/>
          <a:p>
            <a:pPr marL="0" marR="0" lvl="0" indent="0" defTabSz="931557" eaLnBrk="1" fontAlgn="auto" latinLnBrk="0" hangingPunct="1">
              <a:lnSpc>
                <a:spcPct val="100000"/>
              </a:lnSpc>
              <a:spcBef>
                <a:spcPts val="0"/>
              </a:spcBef>
              <a:spcAft>
                <a:spcPts val="0"/>
              </a:spcAft>
              <a:buClrTx/>
              <a:buSzTx/>
              <a:buFontTx/>
              <a:buNone/>
              <a:tabLst/>
              <a:defRPr/>
            </a:pPr>
            <a:endParaRPr kumimoji="0" lang="en-US" sz="1798" b="0" i="0" u="none" strike="noStrike" kern="0" cap="none" spc="0" normalizeH="0" baseline="0" noProof="0">
              <a:ln>
                <a:noFill/>
              </a:ln>
              <a:solidFill>
                <a:srgbClr val="000000"/>
              </a:solidFill>
              <a:effectLst/>
              <a:uLnTx/>
              <a:uFillTx/>
            </a:endParaRPr>
          </a:p>
        </p:txBody>
      </p:sp>
    </p:spTree>
    <p:extLst>
      <p:ext uri="{BB962C8B-B14F-4D97-AF65-F5344CB8AC3E}">
        <p14:creationId xmlns:p14="http://schemas.microsoft.com/office/powerpoint/2010/main" val="8578178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fade">
                                      <p:cBhvr>
                                        <p:cTn id="12" dur="5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fade">
                                      <p:cBhvr>
                                        <p:cTn id="17" dur="500"/>
                                        <p:tgtEl>
                                          <p:spTgt spid="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4">
            <a:extLst>
              <a:ext uri="{FF2B5EF4-FFF2-40B4-BE49-F238E27FC236}">
                <a16:creationId xmlns:a16="http://schemas.microsoft.com/office/drawing/2014/main" id="{3F2CED08-3BD5-40E1-82CB-3CC3B3160CC7}"/>
              </a:ext>
            </a:extLst>
          </p:cNvPr>
          <p:cNvSpPr txBox="1">
            <a:spLocks/>
          </p:cNvSpPr>
          <p:nvPr/>
        </p:nvSpPr>
        <p:spPr>
          <a:xfrm>
            <a:off x="427037" y="141278"/>
            <a:ext cx="10259207" cy="738664"/>
          </a:xfrm>
          <a:prstGeom prst="rect">
            <a:avLst/>
          </a:prstGeom>
        </p:spPr>
        <p:txBody>
          <a:bodyPr vert="horz" wrap="square" lIns="0" tIns="0" rIns="0" bIns="0" rtlCol="0" anchor="t">
            <a:spAutoFit/>
          </a:bodyPr>
          <a:lstStyle>
            <a:lvl1pPr algn="l" defTabSz="950278" rtl="0" eaLnBrk="1" latinLnBrk="0" hangingPunct="1">
              <a:lnSpc>
                <a:spcPct val="100000"/>
              </a:lnSpc>
              <a:spcBef>
                <a:spcPct val="0"/>
              </a:spcBef>
              <a:buNone/>
              <a:defRPr lang="en-US" sz="3668" b="0" kern="1200" cap="none" spc="-51" baseline="0" dirty="0" smtClean="0">
                <a:ln w="3175">
                  <a:noFill/>
                </a:ln>
                <a:solidFill>
                  <a:schemeClr val="tx1"/>
                </a:solidFill>
                <a:effectLst/>
                <a:latin typeface="+mj-lt"/>
                <a:ea typeface="+mn-ea"/>
                <a:cs typeface="Segoe UI" pitchFamily="34" charset="0"/>
              </a:defRPr>
            </a:lvl1pPr>
          </a:lstStyle>
          <a:p>
            <a:pPr lvl="0">
              <a:defRPr/>
            </a:pPr>
            <a:r>
              <a:rPr lang="en-GB" sz="4800" spc="-102" dirty="0">
                <a:solidFill>
                  <a:srgbClr val="FFFFFF"/>
                </a:solidFill>
                <a:latin typeface="Segoe UI Light"/>
              </a:rPr>
              <a:t>Scaling VMs in Azure</a:t>
            </a:r>
          </a:p>
        </p:txBody>
      </p:sp>
      <p:sp>
        <p:nvSpPr>
          <p:cNvPr id="7" name="Text Placeholder 5">
            <a:extLst>
              <a:ext uri="{FF2B5EF4-FFF2-40B4-BE49-F238E27FC236}">
                <a16:creationId xmlns:a16="http://schemas.microsoft.com/office/drawing/2014/main" id="{98CD17BA-E4F0-4439-9F7B-869F7A3CCB15}"/>
              </a:ext>
            </a:extLst>
          </p:cNvPr>
          <p:cNvSpPr txBox="1">
            <a:spLocks/>
          </p:cNvSpPr>
          <p:nvPr/>
        </p:nvSpPr>
        <p:spPr>
          <a:xfrm>
            <a:off x="427037" y="1359694"/>
            <a:ext cx="9525000" cy="4953000"/>
          </a:xfrm>
          <a:prstGeom prst="rect">
            <a:avLst/>
          </a:prstGeom>
        </p:spPr>
        <p:txBody>
          <a:bodyPr/>
          <a:lstStyle>
            <a:lvl1pPr marL="232898" marR="0" indent="-232898"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3"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65795" marR="0" indent="-232898"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38" kern="1200" spc="0" baseline="0">
                <a:gradFill>
                  <a:gsLst>
                    <a:gs pos="1250">
                      <a:schemeClr val="tx1"/>
                    </a:gs>
                    <a:gs pos="100000">
                      <a:schemeClr val="tx1"/>
                    </a:gs>
                  </a:gsLst>
                  <a:lin ang="5400000" scaled="0"/>
                </a:gradFill>
                <a:latin typeface="+mn-lt"/>
                <a:ea typeface="+mn-ea"/>
                <a:cs typeface="+mn-cs"/>
              </a:defRPr>
            </a:lvl2pPr>
            <a:lvl3pPr marL="669581" marR="0" indent="-203785"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0" kern="1200" spc="0" baseline="0">
                <a:gradFill>
                  <a:gsLst>
                    <a:gs pos="1250">
                      <a:schemeClr val="tx1"/>
                    </a:gs>
                    <a:gs pos="100000">
                      <a:schemeClr val="tx1"/>
                    </a:gs>
                  </a:gsLst>
                  <a:lin ang="5400000" scaled="0"/>
                </a:gradFill>
                <a:latin typeface="+mn-lt"/>
                <a:ea typeface="+mn-ea"/>
                <a:cs typeface="+mn-cs"/>
              </a:defRPr>
            </a:lvl3pPr>
            <a:lvl4pPr marL="858811" marR="0" indent="-184377"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6" kern="1200" spc="0" baseline="0">
                <a:gradFill>
                  <a:gsLst>
                    <a:gs pos="1250">
                      <a:schemeClr val="tx1"/>
                    </a:gs>
                    <a:gs pos="100000">
                      <a:schemeClr val="tx1"/>
                    </a:gs>
                  </a:gsLst>
                  <a:lin ang="5400000" scaled="0"/>
                </a:gradFill>
                <a:latin typeface="+mn-lt"/>
                <a:ea typeface="+mn-ea"/>
                <a:cs typeface="+mn-cs"/>
              </a:defRPr>
            </a:lvl4pPr>
            <a:lvl5pPr marL="1043188" marR="0" indent="-171439"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6" kern="1200" spc="0" baseline="0">
                <a:gradFill>
                  <a:gsLst>
                    <a:gs pos="1250">
                      <a:schemeClr val="tx1"/>
                    </a:gs>
                    <a:gs pos="100000">
                      <a:schemeClr val="tx1"/>
                    </a:gs>
                  </a:gsLst>
                  <a:lin ang="5400000" scaled="0"/>
                </a:gradFill>
                <a:latin typeface="+mn-lt"/>
                <a:ea typeface="+mn-ea"/>
                <a:cs typeface="+mn-cs"/>
              </a:defRPr>
            </a:lvl5pPr>
            <a:lvl6pPr marL="2613263"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6pPr>
            <a:lvl7pPr marL="3088403"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7pPr>
            <a:lvl8pPr marL="3563541"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8pPr>
            <a:lvl9pPr marL="4038681"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9pPr>
          </a:lstStyle>
          <a:p>
            <a:pPr marL="0" indent="0">
              <a:spcBef>
                <a:spcPts val="0"/>
              </a:spcBef>
              <a:buNone/>
              <a:defRPr/>
            </a:pPr>
            <a:r>
              <a:rPr lang="en-GB" sz="2445" dirty="0">
                <a:gradFill>
                  <a:gsLst>
                    <a:gs pos="1250">
                      <a:srgbClr val="000000"/>
                    </a:gs>
                    <a:gs pos="100000">
                      <a:srgbClr val="000000"/>
                    </a:gs>
                  </a:gsLst>
                  <a:lin ang="5400000" scaled="0"/>
                </a:gradFill>
              </a:rPr>
              <a:t>You can run single VMs for your normal work or you can group VMs together to provide high availability, scalability for critical work.</a:t>
            </a:r>
          </a:p>
          <a:p>
            <a:pPr marL="0" indent="0">
              <a:spcBef>
                <a:spcPts val="0"/>
              </a:spcBef>
              <a:buNone/>
              <a:defRPr/>
            </a:pPr>
            <a:endParaRPr lang="en-GB" sz="2445" dirty="0">
              <a:gradFill>
                <a:gsLst>
                  <a:gs pos="1250">
                    <a:srgbClr val="000000"/>
                  </a:gs>
                  <a:gs pos="100000">
                    <a:srgbClr val="000000"/>
                  </a:gs>
                </a:gsLst>
                <a:lin ang="5400000" scaled="0"/>
              </a:gradFill>
            </a:endParaRPr>
          </a:p>
          <a:p>
            <a:pPr marL="0" indent="0">
              <a:spcBef>
                <a:spcPts val="0"/>
              </a:spcBef>
              <a:buNone/>
              <a:defRPr/>
            </a:pPr>
            <a:r>
              <a:rPr lang="en-GB" dirty="0"/>
              <a:t>Azure has several features such as:</a:t>
            </a:r>
          </a:p>
          <a:p>
            <a:pPr>
              <a:spcBef>
                <a:spcPts val="0"/>
              </a:spcBef>
              <a:buFont typeface="Arial" panose="020B0604020202020204" pitchFamily="34" charset="0"/>
              <a:buChar char="•"/>
              <a:defRPr/>
            </a:pPr>
            <a:r>
              <a:rPr lang="en-GB" sz="2400" dirty="0">
                <a:gradFill>
                  <a:gsLst>
                    <a:gs pos="1250">
                      <a:srgbClr val="000000"/>
                    </a:gs>
                    <a:gs pos="100000">
                      <a:srgbClr val="000000"/>
                    </a:gs>
                  </a:gsLst>
                  <a:lin ang="5400000" scaled="0"/>
                </a:gradFill>
              </a:rPr>
              <a:t>Availability sets</a:t>
            </a:r>
          </a:p>
          <a:p>
            <a:pPr>
              <a:spcBef>
                <a:spcPts val="0"/>
              </a:spcBef>
              <a:buFont typeface="Arial" panose="020B0604020202020204" pitchFamily="34" charset="0"/>
              <a:buChar char="•"/>
              <a:defRPr/>
            </a:pPr>
            <a:r>
              <a:rPr lang="en-GB" sz="2400" dirty="0">
                <a:gradFill>
                  <a:gsLst>
                    <a:gs pos="1250">
                      <a:srgbClr val="000000"/>
                    </a:gs>
                    <a:gs pos="100000">
                      <a:srgbClr val="000000"/>
                    </a:gs>
                  </a:gsLst>
                  <a:lin ang="5400000" scaled="0"/>
                </a:gradFill>
              </a:rPr>
              <a:t>Virtual Machine Scale Sets</a:t>
            </a:r>
          </a:p>
          <a:p>
            <a:pPr>
              <a:spcBef>
                <a:spcPts val="0"/>
              </a:spcBef>
              <a:buFont typeface="Arial" panose="020B0604020202020204" pitchFamily="34" charset="0"/>
              <a:buChar char="•"/>
              <a:defRPr/>
            </a:pPr>
            <a:r>
              <a:rPr lang="en-GB" sz="2400" dirty="0">
                <a:gradFill>
                  <a:gsLst>
                    <a:gs pos="1250">
                      <a:srgbClr val="000000"/>
                    </a:gs>
                    <a:gs pos="100000">
                      <a:srgbClr val="000000"/>
                    </a:gs>
                  </a:gsLst>
                  <a:lin ang="5400000" scaled="0"/>
                </a:gradFill>
              </a:rPr>
              <a:t>Azure Batch</a:t>
            </a:r>
          </a:p>
          <a:p>
            <a:pPr marL="0" indent="0">
              <a:spcBef>
                <a:spcPts val="0"/>
              </a:spcBef>
              <a:buNone/>
              <a:defRPr/>
            </a:pPr>
            <a:endParaRPr lang="en-US" sz="2445" dirty="0">
              <a:gradFill>
                <a:gsLst>
                  <a:gs pos="1250">
                    <a:srgbClr val="000000"/>
                  </a:gs>
                  <a:gs pos="100000">
                    <a:srgbClr val="000000"/>
                  </a:gs>
                </a:gsLst>
                <a:lin ang="5400000" scaled="0"/>
              </a:gradFill>
            </a:endParaRPr>
          </a:p>
        </p:txBody>
      </p:sp>
    </p:spTree>
    <p:extLst>
      <p:ext uri="{BB962C8B-B14F-4D97-AF65-F5344CB8AC3E}">
        <p14:creationId xmlns:p14="http://schemas.microsoft.com/office/powerpoint/2010/main" val="4094112233"/>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4">
            <a:extLst>
              <a:ext uri="{FF2B5EF4-FFF2-40B4-BE49-F238E27FC236}">
                <a16:creationId xmlns:a16="http://schemas.microsoft.com/office/drawing/2014/main" id="{3F2CED08-3BD5-40E1-82CB-3CC3B3160CC7}"/>
              </a:ext>
            </a:extLst>
          </p:cNvPr>
          <p:cNvSpPr txBox="1">
            <a:spLocks/>
          </p:cNvSpPr>
          <p:nvPr/>
        </p:nvSpPr>
        <p:spPr>
          <a:xfrm>
            <a:off x="427037" y="141278"/>
            <a:ext cx="10259207" cy="738664"/>
          </a:xfrm>
          <a:prstGeom prst="rect">
            <a:avLst/>
          </a:prstGeom>
        </p:spPr>
        <p:txBody>
          <a:bodyPr vert="horz" wrap="square" lIns="0" tIns="0" rIns="0" bIns="0" rtlCol="0" anchor="t">
            <a:spAutoFit/>
          </a:bodyPr>
          <a:lstStyle>
            <a:lvl1pPr algn="l" defTabSz="950278" rtl="0" eaLnBrk="1" latinLnBrk="0" hangingPunct="1">
              <a:lnSpc>
                <a:spcPct val="100000"/>
              </a:lnSpc>
              <a:spcBef>
                <a:spcPct val="0"/>
              </a:spcBef>
              <a:buNone/>
              <a:defRPr lang="en-US" sz="3668" b="0" kern="1200" cap="none" spc="-51" baseline="0" dirty="0" smtClean="0">
                <a:ln w="3175">
                  <a:noFill/>
                </a:ln>
                <a:solidFill>
                  <a:schemeClr val="tx1"/>
                </a:solidFill>
                <a:effectLst/>
                <a:latin typeface="+mj-lt"/>
                <a:ea typeface="+mn-ea"/>
                <a:cs typeface="Segoe UI" pitchFamily="34" charset="0"/>
              </a:defRPr>
            </a:lvl1pPr>
          </a:lstStyle>
          <a:p>
            <a:pPr lvl="0">
              <a:defRPr/>
            </a:pPr>
            <a:r>
              <a:rPr lang="en-GB" sz="4800" spc="-102" dirty="0">
                <a:solidFill>
                  <a:srgbClr val="FFFFFF"/>
                </a:solidFill>
                <a:latin typeface="Segoe UI Light"/>
              </a:rPr>
              <a:t>Availability sets</a:t>
            </a:r>
          </a:p>
        </p:txBody>
      </p:sp>
      <p:sp>
        <p:nvSpPr>
          <p:cNvPr id="7" name="Text Placeholder 5">
            <a:extLst>
              <a:ext uri="{FF2B5EF4-FFF2-40B4-BE49-F238E27FC236}">
                <a16:creationId xmlns:a16="http://schemas.microsoft.com/office/drawing/2014/main" id="{98CD17BA-E4F0-4439-9F7B-869F7A3CCB15}"/>
              </a:ext>
            </a:extLst>
          </p:cNvPr>
          <p:cNvSpPr txBox="1">
            <a:spLocks/>
          </p:cNvSpPr>
          <p:nvPr/>
        </p:nvSpPr>
        <p:spPr>
          <a:xfrm>
            <a:off x="427037" y="1359694"/>
            <a:ext cx="9144000" cy="4953000"/>
          </a:xfrm>
          <a:prstGeom prst="rect">
            <a:avLst/>
          </a:prstGeom>
        </p:spPr>
        <p:txBody>
          <a:bodyPr/>
          <a:lstStyle>
            <a:lvl1pPr marL="232898" marR="0" indent="-232898"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3"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65795" marR="0" indent="-232898"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38" kern="1200" spc="0" baseline="0">
                <a:gradFill>
                  <a:gsLst>
                    <a:gs pos="1250">
                      <a:schemeClr val="tx1"/>
                    </a:gs>
                    <a:gs pos="100000">
                      <a:schemeClr val="tx1"/>
                    </a:gs>
                  </a:gsLst>
                  <a:lin ang="5400000" scaled="0"/>
                </a:gradFill>
                <a:latin typeface="+mn-lt"/>
                <a:ea typeface="+mn-ea"/>
                <a:cs typeface="+mn-cs"/>
              </a:defRPr>
            </a:lvl2pPr>
            <a:lvl3pPr marL="669581" marR="0" indent="-203785"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0" kern="1200" spc="0" baseline="0">
                <a:gradFill>
                  <a:gsLst>
                    <a:gs pos="1250">
                      <a:schemeClr val="tx1"/>
                    </a:gs>
                    <a:gs pos="100000">
                      <a:schemeClr val="tx1"/>
                    </a:gs>
                  </a:gsLst>
                  <a:lin ang="5400000" scaled="0"/>
                </a:gradFill>
                <a:latin typeface="+mn-lt"/>
                <a:ea typeface="+mn-ea"/>
                <a:cs typeface="+mn-cs"/>
              </a:defRPr>
            </a:lvl3pPr>
            <a:lvl4pPr marL="858811" marR="0" indent="-184377"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6" kern="1200" spc="0" baseline="0">
                <a:gradFill>
                  <a:gsLst>
                    <a:gs pos="1250">
                      <a:schemeClr val="tx1"/>
                    </a:gs>
                    <a:gs pos="100000">
                      <a:schemeClr val="tx1"/>
                    </a:gs>
                  </a:gsLst>
                  <a:lin ang="5400000" scaled="0"/>
                </a:gradFill>
                <a:latin typeface="+mn-lt"/>
                <a:ea typeface="+mn-ea"/>
                <a:cs typeface="+mn-cs"/>
              </a:defRPr>
            </a:lvl4pPr>
            <a:lvl5pPr marL="1043188" marR="0" indent="-171439"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6" kern="1200" spc="0" baseline="0">
                <a:gradFill>
                  <a:gsLst>
                    <a:gs pos="1250">
                      <a:schemeClr val="tx1"/>
                    </a:gs>
                    <a:gs pos="100000">
                      <a:schemeClr val="tx1"/>
                    </a:gs>
                  </a:gsLst>
                  <a:lin ang="5400000" scaled="0"/>
                </a:gradFill>
                <a:latin typeface="+mn-lt"/>
                <a:ea typeface="+mn-ea"/>
                <a:cs typeface="+mn-cs"/>
              </a:defRPr>
            </a:lvl5pPr>
            <a:lvl6pPr marL="2613263"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6pPr>
            <a:lvl7pPr marL="3088403"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7pPr>
            <a:lvl8pPr marL="3563541"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8pPr>
            <a:lvl9pPr marL="4038681"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9pPr>
          </a:lstStyle>
          <a:p>
            <a:pPr marL="0" indent="0">
              <a:spcBef>
                <a:spcPts val="0"/>
              </a:spcBef>
              <a:buNone/>
              <a:defRPr/>
            </a:pPr>
            <a:r>
              <a:rPr lang="en-GB" sz="2445" dirty="0">
                <a:gradFill>
                  <a:gsLst>
                    <a:gs pos="1250">
                      <a:srgbClr val="000000"/>
                    </a:gs>
                    <a:gs pos="100000">
                      <a:srgbClr val="000000"/>
                    </a:gs>
                  </a:gsLst>
                  <a:lin ang="5400000" scaled="0"/>
                </a:gradFill>
              </a:rPr>
              <a:t>An availability set is a logical grouping of two or more VMs that help keep your application available during planned or unplanned maintenance</a:t>
            </a:r>
          </a:p>
          <a:p>
            <a:pPr marL="0" indent="0">
              <a:spcBef>
                <a:spcPts val="0"/>
              </a:spcBef>
              <a:buNone/>
              <a:defRPr/>
            </a:pPr>
            <a:endParaRPr lang="en-GB" sz="2445" dirty="0">
              <a:gradFill>
                <a:gsLst>
                  <a:gs pos="1250">
                    <a:srgbClr val="000000"/>
                  </a:gs>
                  <a:gs pos="100000">
                    <a:srgbClr val="000000"/>
                  </a:gs>
                </a:gsLst>
                <a:lin ang="5400000" scaled="0"/>
              </a:gradFill>
            </a:endParaRPr>
          </a:p>
          <a:p>
            <a:pPr marL="0" indent="0">
              <a:buNone/>
            </a:pPr>
            <a:r>
              <a:rPr lang="en-GB" sz="2445" b="1" dirty="0">
                <a:gradFill>
                  <a:gsLst>
                    <a:gs pos="1250">
                      <a:srgbClr val="000000"/>
                    </a:gs>
                    <a:gs pos="100000">
                      <a:srgbClr val="000000"/>
                    </a:gs>
                  </a:gsLst>
                  <a:lin ang="5400000" scaled="0"/>
                </a:gradFill>
              </a:rPr>
              <a:t>Update Domains </a:t>
            </a:r>
            <a:r>
              <a:rPr lang="en-GB" sz="2445" dirty="0">
                <a:gradFill>
                  <a:gsLst>
                    <a:gs pos="1250">
                      <a:srgbClr val="000000"/>
                    </a:gs>
                    <a:gs pos="100000">
                      <a:srgbClr val="000000"/>
                    </a:gs>
                  </a:gsLst>
                  <a:lin ang="5400000" scaled="0"/>
                </a:gradFill>
              </a:rPr>
              <a:t>(UD) indicate groups of logical VMs that can be rebooted at the same time. </a:t>
            </a:r>
          </a:p>
          <a:p>
            <a:pPr marL="0" indent="0">
              <a:buNone/>
            </a:pPr>
            <a:endParaRPr lang="en-GB" sz="2445" dirty="0">
              <a:gradFill>
                <a:gsLst>
                  <a:gs pos="1250">
                    <a:srgbClr val="000000"/>
                  </a:gs>
                  <a:gs pos="100000">
                    <a:srgbClr val="000000"/>
                  </a:gs>
                </a:gsLst>
                <a:lin ang="5400000" scaled="0"/>
              </a:gradFill>
            </a:endParaRPr>
          </a:p>
          <a:p>
            <a:pPr marL="0" indent="0">
              <a:buNone/>
            </a:pPr>
            <a:r>
              <a:rPr lang="en-GB" sz="2445" dirty="0">
                <a:gradFill>
                  <a:gsLst>
                    <a:gs pos="1250">
                      <a:srgbClr val="000000"/>
                    </a:gs>
                    <a:gs pos="100000">
                      <a:srgbClr val="000000"/>
                    </a:gs>
                  </a:gsLst>
                  <a:lin ang="5400000" scaled="0"/>
                </a:gradFill>
              </a:rPr>
              <a:t>A </a:t>
            </a:r>
            <a:r>
              <a:rPr lang="en-GB" sz="2445" b="1" dirty="0">
                <a:gradFill>
                  <a:gsLst>
                    <a:gs pos="1250">
                      <a:srgbClr val="000000"/>
                    </a:gs>
                    <a:gs pos="100000">
                      <a:srgbClr val="000000"/>
                    </a:gs>
                  </a:gsLst>
                  <a:lin ang="5400000" scaled="0"/>
                </a:gradFill>
              </a:rPr>
              <a:t>Fault Domain </a:t>
            </a:r>
            <a:r>
              <a:rPr lang="en-GB" sz="2445" dirty="0">
                <a:gradFill>
                  <a:gsLst>
                    <a:gs pos="1250">
                      <a:srgbClr val="000000"/>
                    </a:gs>
                    <a:gs pos="100000">
                      <a:srgbClr val="000000"/>
                    </a:gs>
                  </a:gsLst>
                  <a:lin ang="5400000" scaled="0"/>
                </a:gradFill>
              </a:rPr>
              <a:t>(FD) is essentially a rack of servers. It provides the physical separation of your workload across different power, cooling, and network hardware.</a:t>
            </a:r>
            <a:endParaRPr lang="en-US" sz="2445" dirty="0">
              <a:gradFill>
                <a:gsLst>
                  <a:gs pos="1250">
                    <a:srgbClr val="000000"/>
                  </a:gs>
                  <a:gs pos="100000">
                    <a:srgbClr val="000000"/>
                  </a:gs>
                </a:gsLst>
                <a:lin ang="5400000" scaled="0"/>
              </a:gradFill>
            </a:endParaRPr>
          </a:p>
        </p:txBody>
      </p:sp>
    </p:spTree>
    <p:extLst>
      <p:ext uri="{BB962C8B-B14F-4D97-AF65-F5344CB8AC3E}">
        <p14:creationId xmlns:p14="http://schemas.microsoft.com/office/powerpoint/2010/main" val="2975181267"/>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AF12876-D394-44DD-ACFF-DA53207EA100}"/>
              </a:ext>
            </a:extLst>
          </p:cNvPr>
          <p:cNvSpPr/>
          <p:nvPr/>
        </p:nvSpPr>
        <p:spPr>
          <a:xfrm>
            <a:off x="274640" y="2655094"/>
            <a:ext cx="11889563" cy="2062103"/>
          </a:xfrm>
          <a:prstGeom prst="rect">
            <a:avLst/>
          </a:prstGeom>
        </p:spPr>
        <p:txBody>
          <a:bodyPr wrap="square">
            <a:spAutoFit/>
          </a:bodyPr>
          <a:lstStyle/>
          <a:p>
            <a:pPr lvl="0" algn="ctr">
              <a:defRPr/>
            </a:pPr>
            <a:r>
              <a:rPr lang="en-GB" sz="6400" dirty="0">
                <a:solidFill>
                  <a:srgbClr val="3C3C3C"/>
                </a:solidFill>
              </a:rPr>
              <a:t>Azure networking services fundamentals</a:t>
            </a:r>
          </a:p>
        </p:txBody>
      </p:sp>
      <p:sp>
        <p:nvSpPr>
          <p:cNvPr id="8" name="Title 1">
            <a:extLst>
              <a:ext uri="{FF2B5EF4-FFF2-40B4-BE49-F238E27FC236}">
                <a16:creationId xmlns:a16="http://schemas.microsoft.com/office/drawing/2014/main" id="{1C560F58-A449-4845-A6E0-B0F8F6772993}"/>
              </a:ext>
            </a:extLst>
          </p:cNvPr>
          <p:cNvSpPr>
            <a:spLocks noGrp="1"/>
          </p:cNvSpPr>
          <p:nvPr>
            <p:ph type="title"/>
          </p:nvPr>
        </p:nvSpPr>
        <p:spPr>
          <a:xfrm>
            <a:off x="274640" y="216694"/>
            <a:ext cx="11889564" cy="916534"/>
          </a:xfrm>
        </p:spPr>
        <p:txBody>
          <a:bodyPr/>
          <a:lstStyle/>
          <a:p>
            <a:r>
              <a:rPr lang="en-US" dirty="0"/>
              <a:t>Module 1: Lesson 5</a:t>
            </a:r>
            <a:endParaRPr lang="en-US" dirty="0">
              <a:solidFill>
                <a:schemeClr val="accent2">
                  <a:alpha val="99000"/>
                </a:schemeClr>
              </a:solidFill>
            </a:endParaRPr>
          </a:p>
        </p:txBody>
      </p:sp>
    </p:spTree>
    <p:extLst>
      <p:ext uri="{BB962C8B-B14F-4D97-AF65-F5344CB8AC3E}">
        <p14:creationId xmlns:p14="http://schemas.microsoft.com/office/powerpoint/2010/main" val="950105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789A1AE-3F7A-4C31-BA4E-FD03BC5B8AF4}"/>
              </a:ext>
            </a:extLst>
          </p:cNvPr>
          <p:cNvSpPr/>
          <p:nvPr/>
        </p:nvSpPr>
        <p:spPr bwMode="auto">
          <a:xfrm>
            <a:off x="2827337" y="2347132"/>
            <a:ext cx="2133600" cy="3508362"/>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15">
            <a:extLst>
              <a:ext uri="{FF2B5EF4-FFF2-40B4-BE49-F238E27FC236}">
                <a16:creationId xmlns:a16="http://schemas.microsoft.com/office/drawing/2014/main" id="{5855CA4B-F5C9-49F9-8148-5D6F6C8BAC95}"/>
              </a:ext>
            </a:extLst>
          </p:cNvPr>
          <p:cNvSpPr/>
          <p:nvPr/>
        </p:nvSpPr>
        <p:spPr bwMode="auto">
          <a:xfrm>
            <a:off x="6840647" y="2347132"/>
            <a:ext cx="2133600" cy="3508362"/>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7" name="Rectangle 26">
            <a:extLst>
              <a:ext uri="{FF2B5EF4-FFF2-40B4-BE49-F238E27FC236}">
                <a16:creationId xmlns:a16="http://schemas.microsoft.com/office/drawing/2014/main" id="{BB1E8C20-C3B0-4629-804A-93D28B4017D7}"/>
              </a:ext>
            </a:extLst>
          </p:cNvPr>
          <p:cNvSpPr/>
          <p:nvPr/>
        </p:nvSpPr>
        <p:spPr bwMode="auto">
          <a:xfrm>
            <a:off x="2636837" y="3767233"/>
            <a:ext cx="6477000" cy="1935861"/>
          </a:xfrm>
          <a:prstGeom prst="rect">
            <a:avLst/>
          </a:prstGeom>
          <a:solidFill>
            <a:srgbClr val="E7F1E0">
              <a:alpha val="76000"/>
            </a:srgbClr>
          </a:solidFill>
          <a:ln>
            <a:solidFill>
              <a:srgbClr val="FEC83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Rectangle 2">
            <a:extLst>
              <a:ext uri="{FF2B5EF4-FFF2-40B4-BE49-F238E27FC236}">
                <a16:creationId xmlns:a16="http://schemas.microsoft.com/office/drawing/2014/main" id="{D49E90E4-6522-43BD-890D-4F8226AFC675}"/>
              </a:ext>
            </a:extLst>
          </p:cNvPr>
          <p:cNvSpPr/>
          <p:nvPr/>
        </p:nvSpPr>
        <p:spPr bwMode="auto">
          <a:xfrm>
            <a:off x="2332037" y="1816894"/>
            <a:ext cx="3124200" cy="4419600"/>
          </a:xfrm>
          <a:prstGeom prst="rect">
            <a:avLst/>
          </a:prstGeom>
          <a:noFill/>
          <a:ln w="28575">
            <a:solidFill>
              <a:schemeClr val="tx1">
                <a:lumMod val="65000"/>
                <a:lumOff val="35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E4814102-B36A-40F6-8322-DA4B68EF72BD}"/>
              </a:ext>
            </a:extLst>
          </p:cNvPr>
          <p:cNvSpPr/>
          <p:nvPr/>
        </p:nvSpPr>
        <p:spPr bwMode="auto">
          <a:xfrm>
            <a:off x="6345347" y="1816894"/>
            <a:ext cx="3124200" cy="4419600"/>
          </a:xfrm>
          <a:prstGeom prst="rect">
            <a:avLst/>
          </a:prstGeom>
          <a:noFill/>
          <a:ln w="28575">
            <a:solidFill>
              <a:schemeClr val="tx1">
                <a:lumMod val="65000"/>
                <a:lumOff val="35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a:extLst>
              <a:ext uri="{FF2B5EF4-FFF2-40B4-BE49-F238E27FC236}">
                <a16:creationId xmlns:a16="http://schemas.microsoft.com/office/drawing/2014/main" id="{F26AE241-F4C9-47CC-A787-2D34A04D8FE4}"/>
              </a:ext>
            </a:extLst>
          </p:cNvPr>
          <p:cNvSpPr/>
          <p:nvPr/>
        </p:nvSpPr>
        <p:spPr bwMode="auto">
          <a:xfrm>
            <a:off x="2636837" y="2807494"/>
            <a:ext cx="6477000" cy="828943"/>
          </a:xfrm>
          <a:prstGeom prst="rect">
            <a:avLst/>
          </a:prstGeom>
          <a:solidFill>
            <a:srgbClr val="FBF2D7">
              <a:alpha val="72000"/>
            </a:srgbClr>
          </a:solidFill>
          <a:ln>
            <a:solidFill>
              <a:srgbClr val="FEC83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24">
            <a:extLst>
              <a:ext uri="{FF2B5EF4-FFF2-40B4-BE49-F238E27FC236}">
                <a16:creationId xmlns:a16="http://schemas.microsoft.com/office/drawing/2014/main" id="{3F2CED08-3BD5-40E1-82CB-3CC3B3160CC7}"/>
              </a:ext>
            </a:extLst>
          </p:cNvPr>
          <p:cNvSpPr txBox="1">
            <a:spLocks/>
          </p:cNvSpPr>
          <p:nvPr/>
        </p:nvSpPr>
        <p:spPr>
          <a:xfrm>
            <a:off x="427037" y="141278"/>
            <a:ext cx="10259207" cy="738664"/>
          </a:xfrm>
          <a:prstGeom prst="rect">
            <a:avLst/>
          </a:prstGeom>
        </p:spPr>
        <p:txBody>
          <a:bodyPr vert="horz" wrap="square" lIns="0" tIns="0" rIns="0" bIns="0" rtlCol="0" anchor="t">
            <a:spAutoFit/>
          </a:bodyPr>
          <a:lstStyle>
            <a:lvl1pPr algn="l" defTabSz="950278" rtl="0" eaLnBrk="1" latinLnBrk="0" hangingPunct="1">
              <a:lnSpc>
                <a:spcPct val="100000"/>
              </a:lnSpc>
              <a:spcBef>
                <a:spcPct val="0"/>
              </a:spcBef>
              <a:buNone/>
              <a:defRPr lang="en-US" sz="3668" b="0" kern="1200" cap="none" spc="-51" baseline="0" dirty="0" smtClean="0">
                <a:ln w="3175">
                  <a:noFill/>
                </a:ln>
                <a:solidFill>
                  <a:schemeClr val="tx1"/>
                </a:solidFill>
                <a:effectLst/>
                <a:latin typeface="+mj-lt"/>
                <a:ea typeface="+mn-ea"/>
                <a:cs typeface="Segoe UI" pitchFamily="34" charset="0"/>
              </a:defRPr>
            </a:lvl1pPr>
          </a:lstStyle>
          <a:p>
            <a:pPr lvl="0">
              <a:defRPr/>
            </a:pPr>
            <a:r>
              <a:rPr lang="en-GB" sz="4800" spc="-102" dirty="0">
                <a:solidFill>
                  <a:srgbClr val="FFFFFF"/>
                </a:solidFill>
                <a:latin typeface="Segoe UI Light"/>
              </a:rPr>
              <a:t>Availability sets</a:t>
            </a:r>
          </a:p>
        </p:txBody>
      </p:sp>
      <p:sp>
        <p:nvSpPr>
          <p:cNvPr id="5" name="Rectangle 4">
            <a:extLst>
              <a:ext uri="{FF2B5EF4-FFF2-40B4-BE49-F238E27FC236}">
                <a16:creationId xmlns:a16="http://schemas.microsoft.com/office/drawing/2014/main" id="{AF498403-E644-440D-A354-CE5D4F178D78}"/>
              </a:ext>
            </a:extLst>
          </p:cNvPr>
          <p:cNvSpPr/>
          <p:nvPr/>
        </p:nvSpPr>
        <p:spPr>
          <a:xfrm>
            <a:off x="2966928" y="1865029"/>
            <a:ext cx="1854418" cy="369332"/>
          </a:xfrm>
          <a:prstGeom prst="rect">
            <a:avLst/>
          </a:prstGeom>
        </p:spPr>
        <p:txBody>
          <a:bodyPr wrap="none">
            <a:spAutoFit/>
          </a:bodyPr>
          <a:lstStyle/>
          <a:p>
            <a:r>
              <a:rPr lang="en-GB" dirty="0"/>
              <a:t>Fault Domain #1</a:t>
            </a:r>
          </a:p>
        </p:txBody>
      </p:sp>
      <p:sp>
        <p:nvSpPr>
          <p:cNvPr id="8" name="Rectangle 7">
            <a:extLst>
              <a:ext uri="{FF2B5EF4-FFF2-40B4-BE49-F238E27FC236}">
                <a16:creationId xmlns:a16="http://schemas.microsoft.com/office/drawing/2014/main" id="{69DA671B-E371-4DFF-97A2-B783E051F619}"/>
              </a:ext>
            </a:extLst>
          </p:cNvPr>
          <p:cNvSpPr/>
          <p:nvPr/>
        </p:nvSpPr>
        <p:spPr>
          <a:xfrm>
            <a:off x="3562956" y="2438162"/>
            <a:ext cx="662361" cy="369332"/>
          </a:xfrm>
          <a:prstGeom prst="rect">
            <a:avLst/>
          </a:prstGeom>
        </p:spPr>
        <p:txBody>
          <a:bodyPr wrap="none">
            <a:spAutoFit/>
          </a:bodyPr>
          <a:lstStyle/>
          <a:p>
            <a:r>
              <a:rPr lang="en-GB" dirty="0"/>
              <a:t>Rack</a:t>
            </a:r>
          </a:p>
        </p:txBody>
      </p:sp>
      <p:pic>
        <p:nvPicPr>
          <p:cNvPr id="9" name="Picture 8" descr="A picture containing drawing&#10;&#10;Description automatically generated">
            <a:extLst>
              <a:ext uri="{FF2B5EF4-FFF2-40B4-BE49-F238E27FC236}">
                <a16:creationId xmlns:a16="http://schemas.microsoft.com/office/drawing/2014/main" id="{539C22A3-F412-4B5A-AE1F-D9206DF57B6F}"/>
              </a:ext>
            </a:extLst>
          </p:cNvPr>
          <p:cNvPicPr>
            <a:picLocks noChangeAspect="1"/>
          </p:cNvPicPr>
          <p:nvPr/>
        </p:nvPicPr>
        <p:blipFill>
          <a:blip r:embed="rId3"/>
          <a:stretch>
            <a:fillRect/>
          </a:stretch>
        </p:blipFill>
        <p:spPr>
          <a:xfrm>
            <a:off x="3054482" y="2860962"/>
            <a:ext cx="746682" cy="746682"/>
          </a:xfrm>
          <a:prstGeom prst="rect">
            <a:avLst/>
          </a:prstGeom>
        </p:spPr>
      </p:pic>
      <p:pic>
        <p:nvPicPr>
          <p:cNvPr id="10" name="Picture 9" descr="A picture containing drawing&#10;&#10;Description automatically generated">
            <a:extLst>
              <a:ext uri="{FF2B5EF4-FFF2-40B4-BE49-F238E27FC236}">
                <a16:creationId xmlns:a16="http://schemas.microsoft.com/office/drawing/2014/main" id="{DA14D894-7735-4C1B-BD81-D6E092D66FC7}"/>
              </a:ext>
            </a:extLst>
          </p:cNvPr>
          <p:cNvPicPr>
            <a:picLocks noChangeAspect="1"/>
          </p:cNvPicPr>
          <p:nvPr/>
        </p:nvPicPr>
        <p:blipFill>
          <a:blip r:embed="rId3"/>
          <a:stretch>
            <a:fillRect/>
          </a:stretch>
        </p:blipFill>
        <p:spPr>
          <a:xfrm>
            <a:off x="3054482" y="3873626"/>
            <a:ext cx="746682" cy="746682"/>
          </a:xfrm>
          <a:prstGeom prst="rect">
            <a:avLst/>
          </a:prstGeom>
        </p:spPr>
      </p:pic>
      <p:pic>
        <p:nvPicPr>
          <p:cNvPr id="11" name="Picture 10" descr="A picture containing drawing&#10;&#10;Description automatically generated">
            <a:extLst>
              <a:ext uri="{FF2B5EF4-FFF2-40B4-BE49-F238E27FC236}">
                <a16:creationId xmlns:a16="http://schemas.microsoft.com/office/drawing/2014/main" id="{C1EE2511-2063-4E7B-9FE3-84CDC7C1C1CB}"/>
              </a:ext>
            </a:extLst>
          </p:cNvPr>
          <p:cNvPicPr>
            <a:picLocks noChangeAspect="1"/>
          </p:cNvPicPr>
          <p:nvPr/>
        </p:nvPicPr>
        <p:blipFill>
          <a:blip r:embed="rId3"/>
          <a:stretch>
            <a:fillRect/>
          </a:stretch>
        </p:blipFill>
        <p:spPr>
          <a:xfrm>
            <a:off x="3054482" y="4886290"/>
            <a:ext cx="746682" cy="746682"/>
          </a:xfrm>
          <a:prstGeom prst="rect">
            <a:avLst/>
          </a:prstGeom>
        </p:spPr>
      </p:pic>
      <p:sp>
        <p:nvSpPr>
          <p:cNvPr id="12" name="Rectangle 11">
            <a:extLst>
              <a:ext uri="{FF2B5EF4-FFF2-40B4-BE49-F238E27FC236}">
                <a16:creationId xmlns:a16="http://schemas.microsoft.com/office/drawing/2014/main" id="{E949F20F-083A-41F2-A5D5-F5AA079677C7}"/>
              </a:ext>
            </a:extLst>
          </p:cNvPr>
          <p:cNvSpPr/>
          <p:nvPr/>
        </p:nvSpPr>
        <p:spPr>
          <a:xfrm>
            <a:off x="3801164" y="2854920"/>
            <a:ext cx="862737" cy="646331"/>
          </a:xfrm>
          <a:prstGeom prst="rect">
            <a:avLst/>
          </a:prstGeom>
        </p:spPr>
        <p:txBody>
          <a:bodyPr wrap="none">
            <a:spAutoFit/>
          </a:bodyPr>
          <a:lstStyle/>
          <a:p>
            <a:r>
              <a:rPr lang="en-GB" dirty="0"/>
              <a:t>VM #1</a:t>
            </a:r>
          </a:p>
          <a:p>
            <a:r>
              <a:rPr lang="en-GB" dirty="0"/>
              <a:t>UD #1</a:t>
            </a:r>
          </a:p>
        </p:txBody>
      </p:sp>
      <p:sp>
        <p:nvSpPr>
          <p:cNvPr id="13" name="Rectangle 12">
            <a:extLst>
              <a:ext uri="{FF2B5EF4-FFF2-40B4-BE49-F238E27FC236}">
                <a16:creationId xmlns:a16="http://schemas.microsoft.com/office/drawing/2014/main" id="{D1677E0C-225F-4119-961C-45755D020B3A}"/>
              </a:ext>
            </a:extLst>
          </p:cNvPr>
          <p:cNvSpPr/>
          <p:nvPr/>
        </p:nvSpPr>
        <p:spPr>
          <a:xfrm>
            <a:off x="3801164" y="3858959"/>
            <a:ext cx="862737" cy="646331"/>
          </a:xfrm>
          <a:prstGeom prst="rect">
            <a:avLst/>
          </a:prstGeom>
        </p:spPr>
        <p:txBody>
          <a:bodyPr wrap="none">
            <a:spAutoFit/>
          </a:bodyPr>
          <a:lstStyle/>
          <a:p>
            <a:r>
              <a:rPr lang="en-GB" dirty="0"/>
              <a:t>VM #3</a:t>
            </a:r>
          </a:p>
          <a:p>
            <a:r>
              <a:rPr lang="en-GB" dirty="0"/>
              <a:t>UD #3</a:t>
            </a:r>
          </a:p>
        </p:txBody>
      </p:sp>
      <p:sp>
        <p:nvSpPr>
          <p:cNvPr id="14" name="Rectangle 13">
            <a:extLst>
              <a:ext uri="{FF2B5EF4-FFF2-40B4-BE49-F238E27FC236}">
                <a16:creationId xmlns:a16="http://schemas.microsoft.com/office/drawing/2014/main" id="{AE090F36-81A3-498E-B445-9202047A66F0}"/>
              </a:ext>
            </a:extLst>
          </p:cNvPr>
          <p:cNvSpPr/>
          <p:nvPr/>
        </p:nvSpPr>
        <p:spPr>
          <a:xfrm>
            <a:off x="3801164" y="4886290"/>
            <a:ext cx="862737" cy="646331"/>
          </a:xfrm>
          <a:prstGeom prst="rect">
            <a:avLst/>
          </a:prstGeom>
        </p:spPr>
        <p:txBody>
          <a:bodyPr wrap="none">
            <a:spAutoFit/>
          </a:bodyPr>
          <a:lstStyle/>
          <a:p>
            <a:r>
              <a:rPr lang="en-GB" dirty="0"/>
              <a:t>VM #5</a:t>
            </a:r>
          </a:p>
          <a:p>
            <a:r>
              <a:rPr lang="en-GB" dirty="0"/>
              <a:t>UD #5</a:t>
            </a:r>
          </a:p>
        </p:txBody>
      </p:sp>
      <p:sp>
        <p:nvSpPr>
          <p:cNvPr id="17" name="Rectangle 16">
            <a:extLst>
              <a:ext uri="{FF2B5EF4-FFF2-40B4-BE49-F238E27FC236}">
                <a16:creationId xmlns:a16="http://schemas.microsoft.com/office/drawing/2014/main" id="{44E0881A-7CDC-4057-B7C1-7CC1E18CB213}"/>
              </a:ext>
            </a:extLst>
          </p:cNvPr>
          <p:cNvSpPr/>
          <p:nvPr/>
        </p:nvSpPr>
        <p:spPr>
          <a:xfrm>
            <a:off x="6980238" y="1865029"/>
            <a:ext cx="1854418" cy="369332"/>
          </a:xfrm>
          <a:prstGeom prst="rect">
            <a:avLst/>
          </a:prstGeom>
        </p:spPr>
        <p:txBody>
          <a:bodyPr wrap="none">
            <a:spAutoFit/>
          </a:bodyPr>
          <a:lstStyle/>
          <a:p>
            <a:r>
              <a:rPr lang="en-GB" dirty="0"/>
              <a:t>Fault Domain #2</a:t>
            </a:r>
          </a:p>
        </p:txBody>
      </p:sp>
      <p:sp>
        <p:nvSpPr>
          <p:cNvPr id="18" name="Rectangle 17">
            <a:extLst>
              <a:ext uri="{FF2B5EF4-FFF2-40B4-BE49-F238E27FC236}">
                <a16:creationId xmlns:a16="http://schemas.microsoft.com/office/drawing/2014/main" id="{84931DF3-F0F5-4149-8E3D-4AEA472CE6DC}"/>
              </a:ext>
            </a:extLst>
          </p:cNvPr>
          <p:cNvSpPr/>
          <p:nvPr/>
        </p:nvSpPr>
        <p:spPr>
          <a:xfrm>
            <a:off x="7576266" y="2438162"/>
            <a:ext cx="662361" cy="369332"/>
          </a:xfrm>
          <a:prstGeom prst="rect">
            <a:avLst/>
          </a:prstGeom>
        </p:spPr>
        <p:txBody>
          <a:bodyPr wrap="none">
            <a:spAutoFit/>
          </a:bodyPr>
          <a:lstStyle/>
          <a:p>
            <a:r>
              <a:rPr lang="en-GB" dirty="0"/>
              <a:t>Rack</a:t>
            </a:r>
          </a:p>
        </p:txBody>
      </p:sp>
      <p:pic>
        <p:nvPicPr>
          <p:cNvPr id="19" name="Picture 18" descr="A picture containing drawing&#10;&#10;Description automatically generated">
            <a:extLst>
              <a:ext uri="{FF2B5EF4-FFF2-40B4-BE49-F238E27FC236}">
                <a16:creationId xmlns:a16="http://schemas.microsoft.com/office/drawing/2014/main" id="{971A7A80-C0B5-4CC1-95B3-94F0529DC03B}"/>
              </a:ext>
            </a:extLst>
          </p:cNvPr>
          <p:cNvPicPr>
            <a:picLocks noChangeAspect="1"/>
          </p:cNvPicPr>
          <p:nvPr/>
        </p:nvPicPr>
        <p:blipFill>
          <a:blip r:embed="rId3"/>
          <a:stretch>
            <a:fillRect/>
          </a:stretch>
        </p:blipFill>
        <p:spPr>
          <a:xfrm>
            <a:off x="7067792" y="2860962"/>
            <a:ext cx="746682" cy="746682"/>
          </a:xfrm>
          <a:prstGeom prst="rect">
            <a:avLst/>
          </a:prstGeom>
        </p:spPr>
      </p:pic>
      <p:pic>
        <p:nvPicPr>
          <p:cNvPr id="20" name="Picture 19" descr="A picture containing drawing&#10;&#10;Description automatically generated">
            <a:extLst>
              <a:ext uri="{FF2B5EF4-FFF2-40B4-BE49-F238E27FC236}">
                <a16:creationId xmlns:a16="http://schemas.microsoft.com/office/drawing/2014/main" id="{526E1F06-7CAB-42DF-95AC-85FD3D8037E8}"/>
              </a:ext>
            </a:extLst>
          </p:cNvPr>
          <p:cNvPicPr>
            <a:picLocks noChangeAspect="1"/>
          </p:cNvPicPr>
          <p:nvPr/>
        </p:nvPicPr>
        <p:blipFill>
          <a:blip r:embed="rId3"/>
          <a:stretch>
            <a:fillRect/>
          </a:stretch>
        </p:blipFill>
        <p:spPr>
          <a:xfrm>
            <a:off x="7067792" y="3873626"/>
            <a:ext cx="746682" cy="746682"/>
          </a:xfrm>
          <a:prstGeom prst="rect">
            <a:avLst/>
          </a:prstGeom>
        </p:spPr>
      </p:pic>
      <p:pic>
        <p:nvPicPr>
          <p:cNvPr id="21" name="Picture 20" descr="A picture containing drawing&#10;&#10;Description automatically generated">
            <a:extLst>
              <a:ext uri="{FF2B5EF4-FFF2-40B4-BE49-F238E27FC236}">
                <a16:creationId xmlns:a16="http://schemas.microsoft.com/office/drawing/2014/main" id="{B137EE65-824E-4FD1-A9AB-B8773EFD715D}"/>
              </a:ext>
            </a:extLst>
          </p:cNvPr>
          <p:cNvPicPr>
            <a:picLocks noChangeAspect="1"/>
          </p:cNvPicPr>
          <p:nvPr/>
        </p:nvPicPr>
        <p:blipFill>
          <a:blip r:embed="rId3"/>
          <a:stretch>
            <a:fillRect/>
          </a:stretch>
        </p:blipFill>
        <p:spPr>
          <a:xfrm>
            <a:off x="7067792" y="4886290"/>
            <a:ext cx="746682" cy="746682"/>
          </a:xfrm>
          <a:prstGeom prst="rect">
            <a:avLst/>
          </a:prstGeom>
        </p:spPr>
      </p:pic>
      <p:sp>
        <p:nvSpPr>
          <p:cNvPr id="22" name="Rectangle 21">
            <a:extLst>
              <a:ext uri="{FF2B5EF4-FFF2-40B4-BE49-F238E27FC236}">
                <a16:creationId xmlns:a16="http://schemas.microsoft.com/office/drawing/2014/main" id="{1CE0963A-5810-4641-A247-CEEACF75C6C8}"/>
              </a:ext>
            </a:extLst>
          </p:cNvPr>
          <p:cNvSpPr/>
          <p:nvPr/>
        </p:nvSpPr>
        <p:spPr>
          <a:xfrm>
            <a:off x="7814474" y="2854920"/>
            <a:ext cx="862737" cy="646331"/>
          </a:xfrm>
          <a:prstGeom prst="rect">
            <a:avLst/>
          </a:prstGeom>
        </p:spPr>
        <p:txBody>
          <a:bodyPr wrap="none">
            <a:spAutoFit/>
          </a:bodyPr>
          <a:lstStyle/>
          <a:p>
            <a:r>
              <a:rPr lang="en-GB" dirty="0"/>
              <a:t>VM #2</a:t>
            </a:r>
          </a:p>
          <a:p>
            <a:r>
              <a:rPr lang="en-GB" dirty="0"/>
              <a:t>UD #2</a:t>
            </a:r>
          </a:p>
        </p:txBody>
      </p:sp>
      <p:sp>
        <p:nvSpPr>
          <p:cNvPr id="23" name="Rectangle 22">
            <a:extLst>
              <a:ext uri="{FF2B5EF4-FFF2-40B4-BE49-F238E27FC236}">
                <a16:creationId xmlns:a16="http://schemas.microsoft.com/office/drawing/2014/main" id="{08ED50E9-C5F1-4409-AB1D-E910A33D07FF}"/>
              </a:ext>
            </a:extLst>
          </p:cNvPr>
          <p:cNvSpPr/>
          <p:nvPr/>
        </p:nvSpPr>
        <p:spPr>
          <a:xfrm>
            <a:off x="7814474" y="3858959"/>
            <a:ext cx="862737" cy="646331"/>
          </a:xfrm>
          <a:prstGeom prst="rect">
            <a:avLst/>
          </a:prstGeom>
        </p:spPr>
        <p:txBody>
          <a:bodyPr wrap="none">
            <a:spAutoFit/>
          </a:bodyPr>
          <a:lstStyle/>
          <a:p>
            <a:r>
              <a:rPr lang="en-GB" dirty="0"/>
              <a:t>VM #4</a:t>
            </a:r>
          </a:p>
          <a:p>
            <a:r>
              <a:rPr lang="en-GB" dirty="0"/>
              <a:t>UD #4</a:t>
            </a:r>
          </a:p>
        </p:txBody>
      </p:sp>
      <p:sp>
        <p:nvSpPr>
          <p:cNvPr id="24" name="Rectangle 23">
            <a:extLst>
              <a:ext uri="{FF2B5EF4-FFF2-40B4-BE49-F238E27FC236}">
                <a16:creationId xmlns:a16="http://schemas.microsoft.com/office/drawing/2014/main" id="{55861178-3150-4DE2-8166-DBD6FB5C2B3A}"/>
              </a:ext>
            </a:extLst>
          </p:cNvPr>
          <p:cNvSpPr/>
          <p:nvPr/>
        </p:nvSpPr>
        <p:spPr>
          <a:xfrm>
            <a:off x="7814474" y="4886290"/>
            <a:ext cx="862737" cy="646331"/>
          </a:xfrm>
          <a:prstGeom prst="rect">
            <a:avLst/>
          </a:prstGeom>
        </p:spPr>
        <p:txBody>
          <a:bodyPr wrap="none">
            <a:spAutoFit/>
          </a:bodyPr>
          <a:lstStyle/>
          <a:p>
            <a:r>
              <a:rPr lang="en-GB" dirty="0"/>
              <a:t>VM #6</a:t>
            </a:r>
          </a:p>
          <a:p>
            <a:r>
              <a:rPr lang="en-GB" dirty="0"/>
              <a:t>UD #1</a:t>
            </a:r>
          </a:p>
        </p:txBody>
      </p:sp>
      <p:sp>
        <p:nvSpPr>
          <p:cNvPr id="25" name="Rectangle 24">
            <a:extLst>
              <a:ext uri="{FF2B5EF4-FFF2-40B4-BE49-F238E27FC236}">
                <a16:creationId xmlns:a16="http://schemas.microsoft.com/office/drawing/2014/main" id="{4C874333-C554-4CEB-A2F7-9B56A6D3A843}"/>
              </a:ext>
            </a:extLst>
          </p:cNvPr>
          <p:cNvSpPr/>
          <p:nvPr/>
        </p:nvSpPr>
        <p:spPr>
          <a:xfrm>
            <a:off x="5047598" y="3049079"/>
            <a:ext cx="1774332" cy="369332"/>
          </a:xfrm>
          <a:prstGeom prst="rect">
            <a:avLst/>
          </a:prstGeom>
        </p:spPr>
        <p:txBody>
          <a:bodyPr wrap="none">
            <a:spAutoFit/>
          </a:bodyPr>
          <a:lstStyle/>
          <a:p>
            <a:r>
              <a:rPr lang="en-GB" b="1" dirty="0"/>
              <a:t>Availability set</a:t>
            </a:r>
          </a:p>
        </p:txBody>
      </p:sp>
      <p:sp>
        <p:nvSpPr>
          <p:cNvPr id="28" name="Rectangle 27">
            <a:extLst>
              <a:ext uri="{FF2B5EF4-FFF2-40B4-BE49-F238E27FC236}">
                <a16:creationId xmlns:a16="http://schemas.microsoft.com/office/drawing/2014/main" id="{B7EB1277-EA7F-4312-B83D-05277A94770A}"/>
              </a:ext>
            </a:extLst>
          </p:cNvPr>
          <p:cNvSpPr/>
          <p:nvPr/>
        </p:nvSpPr>
        <p:spPr>
          <a:xfrm>
            <a:off x="5047598" y="4497420"/>
            <a:ext cx="1774332" cy="369332"/>
          </a:xfrm>
          <a:prstGeom prst="rect">
            <a:avLst/>
          </a:prstGeom>
        </p:spPr>
        <p:txBody>
          <a:bodyPr wrap="none">
            <a:spAutoFit/>
          </a:bodyPr>
          <a:lstStyle/>
          <a:p>
            <a:r>
              <a:rPr lang="en-GB" b="1" dirty="0"/>
              <a:t>Availability set</a:t>
            </a:r>
          </a:p>
        </p:txBody>
      </p:sp>
    </p:spTree>
    <p:extLst>
      <p:ext uri="{BB962C8B-B14F-4D97-AF65-F5344CB8AC3E}">
        <p14:creationId xmlns:p14="http://schemas.microsoft.com/office/powerpoint/2010/main" val="37539767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500"/>
                                        <p:tgtEl>
                                          <p:spTgt spid="19"/>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fade">
                                      <p:cBhvr>
                                        <p:cTn id="23" dur="500"/>
                                        <p:tgtEl>
                                          <p:spTgt spid="20"/>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fade">
                                      <p:cBhvr>
                                        <p:cTn id="2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4">
            <a:extLst>
              <a:ext uri="{FF2B5EF4-FFF2-40B4-BE49-F238E27FC236}">
                <a16:creationId xmlns:a16="http://schemas.microsoft.com/office/drawing/2014/main" id="{3F2CED08-3BD5-40E1-82CB-3CC3B3160CC7}"/>
              </a:ext>
            </a:extLst>
          </p:cNvPr>
          <p:cNvSpPr txBox="1">
            <a:spLocks/>
          </p:cNvSpPr>
          <p:nvPr/>
        </p:nvSpPr>
        <p:spPr>
          <a:xfrm>
            <a:off x="427037" y="141278"/>
            <a:ext cx="10259207" cy="738664"/>
          </a:xfrm>
          <a:prstGeom prst="rect">
            <a:avLst/>
          </a:prstGeom>
        </p:spPr>
        <p:txBody>
          <a:bodyPr vert="horz" wrap="square" lIns="0" tIns="0" rIns="0" bIns="0" rtlCol="0" anchor="t">
            <a:spAutoFit/>
          </a:bodyPr>
          <a:lstStyle>
            <a:lvl1pPr algn="l" defTabSz="950278" rtl="0" eaLnBrk="1" latinLnBrk="0" hangingPunct="1">
              <a:lnSpc>
                <a:spcPct val="100000"/>
              </a:lnSpc>
              <a:spcBef>
                <a:spcPct val="0"/>
              </a:spcBef>
              <a:buNone/>
              <a:defRPr lang="en-US" sz="3668" b="0" kern="1200" cap="none" spc="-51" baseline="0" dirty="0" smtClean="0">
                <a:ln w="3175">
                  <a:noFill/>
                </a:ln>
                <a:solidFill>
                  <a:schemeClr val="tx1"/>
                </a:solidFill>
                <a:effectLst/>
                <a:latin typeface="+mj-lt"/>
                <a:ea typeface="+mn-ea"/>
                <a:cs typeface="Segoe UI" pitchFamily="34" charset="0"/>
              </a:defRPr>
            </a:lvl1pPr>
          </a:lstStyle>
          <a:p>
            <a:pPr lvl="0">
              <a:defRPr/>
            </a:pPr>
            <a:r>
              <a:rPr lang="en-GB" sz="4800" spc="-102" dirty="0">
                <a:solidFill>
                  <a:srgbClr val="FFFFFF"/>
                </a:solidFill>
                <a:latin typeface="Segoe UI Light"/>
              </a:rPr>
              <a:t>Virtual Machine Scale Sets</a:t>
            </a:r>
          </a:p>
        </p:txBody>
      </p:sp>
      <p:sp>
        <p:nvSpPr>
          <p:cNvPr id="7" name="Rectangle 6">
            <a:extLst>
              <a:ext uri="{FF2B5EF4-FFF2-40B4-BE49-F238E27FC236}">
                <a16:creationId xmlns:a16="http://schemas.microsoft.com/office/drawing/2014/main" id="{E949EA7C-081F-4389-9EA8-0060C58DDCA9}"/>
              </a:ext>
            </a:extLst>
          </p:cNvPr>
          <p:cNvSpPr/>
          <p:nvPr/>
        </p:nvSpPr>
        <p:spPr>
          <a:xfrm>
            <a:off x="396874" y="1429247"/>
            <a:ext cx="10259207" cy="1973617"/>
          </a:xfrm>
          <a:prstGeom prst="rect">
            <a:avLst/>
          </a:prstGeom>
        </p:spPr>
        <p:txBody>
          <a:bodyPr wrap="square">
            <a:spAutoFit/>
          </a:bodyPr>
          <a:lstStyle/>
          <a:p>
            <a:r>
              <a:rPr lang="en-GB" sz="2445" dirty="0">
                <a:gradFill>
                  <a:gsLst>
                    <a:gs pos="1250">
                      <a:srgbClr val="000000"/>
                    </a:gs>
                    <a:gs pos="100000">
                      <a:srgbClr val="000000"/>
                    </a:gs>
                  </a:gsLst>
                  <a:lin ang="5400000" scaled="0"/>
                </a:gradFill>
                <a:cs typeface="Segoe UI" panose="020B0502040204020203" pitchFamily="34" charset="0"/>
              </a:rPr>
              <a:t>Azure Virtual Machine Scale Sets let you create and manage a group of identical, load balanced VMs</a:t>
            </a:r>
          </a:p>
          <a:p>
            <a:endParaRPr lang="en-GB" sz="2445" dirty="0">
              <a:gradFill>
                <a:gsLst>
                  <a:gs pos="1250">
                    <a:srgbClr val="000000"/>
                  </a:gs>
                  <a:gs pos="100000">
                    <a:srgbClr val="000000"/>
                  </a:gs>
                </a:gsLst>
                <a:lin ang="5400000" scaled="0"/>
              </a:gradFill>
              <a:cs typeface="Segoe UI" panose="020B0502040204020203" pitchFamily="34" charset="0"/>
            </a:endParaRPr>
          </a:p>
          <a:p>
            <a:r>
              <a:rPr lang="en-GB" sz="2445" dirty="0">
                <a:gradFill>
                  <a:gsLst>
                    <a:gs pos="1250">
                      <a:srgbClr val="000000"/>
                    </a:gs>
                    <a:gs pos="100000">
                      <a:srgbClr val="000000"/>
                    </a:gs>
                  </a:gsLst>
                  <a:lin ang="5400000" scaled="0"/>
                </a:gradFill>
                <a:cs typeface="Segoe UI" panose="020B0502040204020203" pitchFamily="34" charset="0"/>
              </a:rPr>
              <a:t>Scale sets allow you to centrally manage, configure, and update a large number of VMs in minutes to provide highly available applications.</a:t>
            </a:r>
          </a:p>
        </p:txBody>
      </p:sp>
    </p:spTree>
    <p:extLst>
      <p:ext uri="{BB962C8B-B14F-4D97-AF65-F5344CB8AC3E}">
        <p14:creationId xmlns:p14="http://schemas.microsoft.com/office/powerpoint/2010/main" val="553486200"/>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4">
            <a:extLst>
              <a:ext uri="{FF2B5EF4-FFF2-40B4-BE49-F238E27FC236}">
                <a16:creationId xmlns:a16="http://schemas.microsoft.com/office/drawing/2014/main" id="{3F2CED08-3BD5-40E1-82CB-3CC3B3160CC7}"/>
              </a:ext>
            </a:extLst>
          </p:cNvPr>
          <p:cNvSpPr txBox="1">
            <a:spLocks/>
          </p:cNvSpPr>
          <p:nvPr/>
        </p:nvSpPr>
        <p:spPr>
          <a:xfrm>
            <a:off x="427037" y="141278"/>
            <a:ext cx="10259207" cy="738664"/>
          </a:xfrm>
          <a:prstGeom prst="rect">
            <a:avLst/>
          </a:prstGeom>
        </p:spPr>
        <p:txBody>
          <a:bodyPr vert="horz" wrap="square" lIns="0" tIns="0" rIns="0" bIns="0" rtlCol="0" anchor="t">
            <a:spAutoFit/>
          </a:bodyPr>
          <a:lstStyle>
            <a:lvl1pPr algn="l" defTabSz="950278" rtl="0" eaLnBrk="1" latinLnBrk="0" hangingPunct="1">
              <a:lnSpc>
                <a:spcPct val="100000"/>
              </a:lnSpc>
              <a:spcBef>
                <a:spcPct val="0"/>
              </a:spcBef>
              <a:buNone/>
              <a:defRPr lang="en-US" sz="3668" b="0" kern="1200" cap="none" spc="-51" baseline="0" dirty="0" smtClean="0">
                <a:ln w="3175">
                  <a:noFill/>
                </a:ln>
                <a:solidFill>
                  <a:schemeClr val="tx1"/>
                </a:solidFill>
                <a:effectLst/>
                <a:latin typeface="+mj-lt"/>
                <a:ea typeface="+mn-ea"/>
                <a:cs typeface="Segoe UI" pitchFamily="34" charset="0"/>
              </a:defRPr>
            </a:lvl1pPr>
          </a:lstStyle>
          <a:p>
            <a:pPr lvl="0">
              <a:defRPr/>
            </a:pPr>
            <a:r>
              <a:rPr lang="en-GB" sz="4800" spc="-102" dirty="0">
                <a:solidFill>
                  <a:srgbClr val="FFFFFF"/>
                </a:solidFill>
                <a:latin typeface="Segoe UI Light"/>
              </a:rPr>
              <a:t>Azure Batch and HPC</a:t>
            </a:r>
          </a:p>
        </p:txBody>
      </p:sp>
      <p:sp>
        <p:nvSpPr>
          <p:cNvPr id="7" name="Rectangle 6">
            <a:extLst>
              <a:ext uri="{FF2B5EF4-FFF2-40B4-BE49-F238E27FC236}">
                <a16:creationId xmlns:a16="http://schemas.microsoft.com/office/drawing/2014/main" id="{E949EA7C-081F-4389-9EA8-0060C58DDCA9}"/>
              </a:ext>
            </a:extLst>
          </p:cNvPr>
          <p:cNvSpPr/>
          <p:nvPr/>
        </p:nvSpPr>
        <p:spPr>
          <a:xfrm>
            <a:off x="396874" y="1429247"/>
            <a:ext cx="10698163" cy="3813352"/>
          </a:xfrm>
          <a:prstGeom prst="rect">
            <a:avLst/>
          </a:prstGeom>
        </p:spPr>
        <p:txBody>
          <a:bodyPr wrap="square">
            <a:spAutoFit/>
          </a:bodyPr>
          <a:lstStyle/>
          <a:p>
            <a:r>
              <a:rPr lang="en-GB" sz="2445" dirty="0">
                <a:gradFill>
                  <a:gsLst>
                    <a:gs pos="1250">
                      <a:srgbClr val="000000"/>
                    </a:gs>
                    <a:gs pos="100000">
                      <a:srgbClr val="000000"/>
                    </a:gs>
                  </a:gsLst>
                  <a:lin ang="5400000" scaled="0"/>
                </a:gradFill>
                <a:cs typeface="Segoe UI" panose="020B0502040204020203" pitchFamily="34" charset="0"/>
              </a:rPr>
              <a:t>Azure Batch enables large-scale job scheduling and compute management with the ability to scale to tens, hundreds, or thousands of VMs.</a:t>
            </a:r>
          </a:p>
          <a:p>
            <a:endParaRPr lang="en-GB" sz="2445" dirty="0">
              <a:gradFill>
                <a:gsLst>
                  <a:gs pos="1250">
                    <a:srgbClr val="000000"/>
                  </a:gs>
                  <a:gs pos="100000">
                    <a:srgbClr val="000000"/>
                  </a:gs>
                </a:gsLst>
                <a:lin ang="5400000" scaled="0"/>
              </a:gradFill>
              <a:cs typeface="Segoe UI" panose="020B0502040204020203" pitchFamily="34" charset="0"/>
            </a:endParaRPr>
          </a:p>
          <a:p>
            <a:r>
              <a:rPr lang="en-GB" sz="2445" dirty="0">
                <a:gradFill>
                  <a:gsLst>
                    <a:gs pos="1250">
                      <a:srgbClr val="000000"/>
                    </a:gs>
                    <a:gs pos="100000">
                      <a:srgbClr val="000000"/>
                    </a:gs>
                  </a:gsLst>
                  <a:lin ang="5400000" scaled="0"/>
                </a:gradFill>
                <a:cs typeface="Segoe UI" panose="020B0502040204020203" pitchFamily="34" charset="0"/>
              </a:rPr>
              <a:t>It give a way to manage High Performance Computing as the following:</a:t>
            </a:r>
          </a:p>
          <a:p>
            <a:pPr marL="342900" indent="-342900">
              <a:buFont typeface="Arial" panose="020B0604020202020204" pitchFamily="34" charset="0"/>
              <a:buChar char="•"/>
            </a:pPr>
            <a:r>
              <a:rPr lang="en-GB" sz="2400" dirty="0">
                <a:gradFill>
                  <a:gsLst>
                    <a:gs pos="1250">
                      <a:srgbClr val="000000"/>
                    </a:gs>
                    <a:gs pos="100000">
                      <a:srgbClr val="000000"/>
                    </a:gs>
                  </a:gsLst>
                  <a:lin ang="5400000" scaled="0"/>
                </a:gradFill>
                <a:cs typeface="Segoe UI" panose="020B0502040204020203" pitchFamily="34" charset="0"/>
              </a:rPr>
              <a:t>Starts a pool of compute VMs for you</a:t>
            </a:r>
          </a:p>
          <a:p>
            <a:pPr marL="342900" indent="-342900">
              <a:buFont typeface="Arial" panose="020B0604020202020204" pitchFamily="34" charset="0"/>
              <a:buChar char="•"/>
            </a:pPr>
            <a:r>
              <a:rPr lang="en-GB" sz="2400" dirty="0">
                <a:gradFill>
                  <a:gsLst>
                    <a:gs pos="1250">
                      <a:srgbClr val="000000"/>
                    </a:gs>
                    <a:gs pos="100000">
                      <a:srgbClr val="000000"/>
                    </a:gs>
                  </a:gsLst>
                  <a:lin ang="5400000" scaled="0"/>
                </a:gradFill>
                <a:cs typeface="Segoe UI" panose="020B0502040204020203" pitchFamily="34" charset="0"/>
              </a:rPr>
              <a:t>Installs applications and staging data</a:t>
            </a:r>
          </a:p>
          <a:p>
            <a:pPr marL="342900" indent="-342900">
              <a:buFont typeface="Arial" panose="020B0604020202020204" pitchFamily="34" charset="0"/>
              <a:buChar char="•"/>
            </a:pPr>
            <a:r>
              <a:rPr lang="en-GB" sz="2400" dirty="0">
                <a:gradFill>
                  <a:gsLst>
                    <a:gs pos="1250">
                      <a:srgbClr val="000000"/>
                    </a:gs>
                    <a:gs pos="100000">
                      <a:srgbClr val="000000"/>
                    </a:gs>
                  </a:gsLst>
                  <a:lin ang="5400000" scaled="0"/>
                </a:gradFill>
                <a:cs typeface="Segoe UI" panose="020B0502040204020203" pitchFamily="34" charset="0"/>
              </a:rPr>
              <a:t>Runs jobs with as many tasks as you have</a:t>
            </a:r>
          </a:p>
          <a:p>
            <a:pPr marL="342900" indent="-342900">
              <a:buFont typeface="Arial" panose="020B0604020202020204" pitchFamily="34" charset="0"/>
              <a:buChar char="•"/>
            </a:pPr>
            <a:r>
              <a:rPr lang="en-GB" sz="2400" dirty="0">
                <a:gradFill>
                  <a:gsLst>
                    <a:gs pos="1250">
                      <a:srgbClr val="000000"/>
                    </a:gs>
                    <a:gs pos="100000">
                      <a:srgbClr val="000000"/>
                    </a:gs>
                  </a:gsLst>
                  <a:lin ang="5400000" scaled="0"/>
                </a:gradFill>
                <a:cs typeface="Segoe UI" panose="020B0502040204020203" pitchFamily="34" charset="0"/>
              </a:rPr>
              <a:t>Identifies failures</a:t>
            </a:r>
          </a:p>
          <a:p>
            <a:pPr marL="342900" indent="-342900">
              <a:buFont typeface="Arial" panose="020B0604020202020204" pitchFamily="34" charset="0"/>
              <a:buChar char="•"/>
            </a:pPr>
            <a:r>
              <a:rPr lang="en-GB" sz="2400" dirty="0">
                <a:gradFill>
                  <a:gsLst>
                    <a:gs pos="1250">
                      <a:srgbClr val="000000"/>
                    </a:gs>
                    <a:gs pos="100000">
                      <a:srgbClr val="000000"/>
                    </a:gs>
                  </a:gsLst>
                  <a:lin ang="5400000" scaled="0"/>
                </a:gradFill>
                <a:cs typeface="Segoe UI" panose="020B0502040204020203" pitchFamily="34" charset="0"/>
              </a:rPr>
              <a:t>Requeues work</a:t>
            </a:r>
          </a:p>
          <a:p>
            <a:pPr marL="342900" indent="-342900">
              <a:buFont typeface="Arial" panose="020B0604020202020204" pitchFamily="34" charset="0"/>
              <a:buChar char="•"/>
            </a:pPr>
            <a:r>
              <a:rPr lang="en-GB" sz="2400" dirty="0">
                <a:gradFill>
                  <a:gsLst>
                    <a:gs pos="1250">
                      <a:srgbClr val="000000"/>
                    </a:gs>
                    <a:gs pos="100000">
                      <a:srgbClr val="000000"/>
                    </a:gs>
                  </a:gsLst>
                  <a:lin ang="5400000" scaled="0"/>
                </a:gradFill>
                <a:cs typeface="Segoe UI" panose="020B0502040204020203" pitchFamily="34" charset="0"/>
              </a:rPr>
              <a:t>Scales down the pool as work completes</a:t>
            </a:r>
            <a:endParaRPr lang="en-GB" sz="2445" dirty="0">
              <a:gradFill>
                <a:gsLst>
                  <a:gs pos="1250">
                    <a:srgbClr val="000000"/>
                  </a:gs>
                  <a:gs pos="100000">
                    <a:srgbClr val="000000"/>
                  </a:gs>
                </a:gsLst>
                <a:lin ang="5400000" scaled="0"/>
              </a:gradFill>
              <a:cs typeface="Segoe UI" panose="020B0502040204020203" pitchFamily="34" charset="0"/>
            </a:endParaRPr>
          </a:p>
        </p:txBody>
      </p:sp>
    </p:spTree>
    <p:extLst>
      <p:ext uri="{BB962C8B-B14F-4D97-AF65-F5344CB8AC3E}">
        <p14:creationId xmlns:p14="http://schemas.microsoft.com/office/powerpoint/2010/main" val="3515057867"/>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24">
            <a:extLst>
              <a:ext uri="{FF2B5EF4-FFF2-40B4-BE49-F238E27FC236}">
                <a16:creationId xmlns:a16="http://schemas.microsoft.com/office/drawing/2014/main" id="{F2248441-5F41-403B-8CE4-6994DC4ACF39}"/>
              </a:ext>
            </a:extLst>
          </p:cNvPr>
          <p:cNvSpPr txBox="1">
            <a:spLocks/>
          </p:cNvSpPr>
          <p:nvPr/>
        </p:nvSpPr>
        <p:spPr>
          <a:xfrm>
            <a:off x="274637" y="230580"/>
            <a:ext cx="13612007" cy="738664"/>
          </a:xfrm>
          <a:prstGeom prst="rect">
            <a:avLst/>
          </a:prstGeom>
        </p:spPr>
        <p:txBody>
          <a:bodyPr vert="horz" wrap="square" lIns="0" tIns="0" rIns="0" bIns="0" rtlCol="0" anchor="t">
            <a:spAutoFit/>
          </a:bodyPr>
          <a:lstStyle>
            <a:lvl1pPr algn="l" defTabSz="950278" rtl="0" eaLnBrk="1" latinLnBrk="0" hangingPunct="1">
              <a:lnSpc>
                <a:spcPct val="100000"/>
              </a:lnSpc>
              <a:spcBef>
                <a:spcPct val="0"/>
              </a:spcBef>
              <a:buNone/>
              <a:defRPr lang="en-US" sz="3668" b="0" kern="1200" cap="none" spc="-51" baseline="0" dirty="0" smtClean="0">
                <a:ln w="3175">
                  <a:noFill/>
                </a:ln>
                <a:solidFill>
                  <a:schemeClr val="tx1"/>
                </a:solidFill>
                <a:effectLst/>
                <a:latin typeface="+mj-lt"/>
                <a:ea typeface="+mn-ea"/>
                <a:cs typeface="Segoe UI" pitchFamily="34" charset="0"/>
              </a:defRPr>
            </a:lvl1pPr>
          </a:lstStyle>
          <a:p>
            <a:pPr marL="0" marR="0" lvl="0" indent="0" algn="l" defTabSz="950278" rtl="0" eaLnBrk="1" fontAlgn="auto" latinLnBrk="0" hangingPunct="1">
              <a:lnSpc>
                <a:spcPct val="100000"/>
              </a:lnSpc>
              <a:spcBef>
                <a:spcPct val="0"/>
              </a:spcBef>
              <a:spcAft>
                <a:spcPts val="0"/>
              </a:spcAft>
              <a:buClrTx/>
              <a:buSzTx/>
              <a:buFontTx/>
              <a:buNone/>
              <a:tabLst/>
              <a:defRPr/>
            </a:pPr>
            <a:r>
              <a:rPr kumimoji="0" lang="en-GB" sz="4800" b="0" i="0" u="none" strike="noStrike" kern="1200" cap="none" spc="-102" normalizeH="0" baseline="0" noProof="0" dirty="0">
                <a:ln w="3175">
                  <a:noFill/>
                </a:ln>
                <a:solidFill>
                  <a:srgbClr val="FFFFFF"/>
                </a:solidFill>
                <a:effectLst/>
                <a:uLnTx/>
                <a:uFillTx/>
                <a:latin typeface="Segoe UI Light"/>
                <a:ea typeface="+mn-ea"/>
                <a:cs typeface="Segoe UI" pitchFamily="34" charset="0"/>
              </a:rPr>
              <a:t>Demos</a:t>
            </a:r>
            <a:endParaRPr kumimoji="0" lang="en-GB" sz="3668" b="0" i="0" u="none" strike="noStrike" kern="1200" cap="none" spc="-51" normalizeH="0" baseline="0" noProof="0" dirty="0">
              <a:ln w="3175">
                <a:noFill/>
              </a:ln>
              <a:solidFill>
                <a:srgbClr val="000000"/>
              </a:solidFill>
              <a:effectLst/>
              <a:uLnTx/>
              <a:uFillTx/>
              <a:latin typeface="Segoe UI Semibold"/>
              <a:ea typeface="+mn-ea"/>
              <a:cs typeface="Segoe UI" pitchFamily="34" charset="0"/>
            </a:endParaRPr>
          </a:p>
        </p:txBody>
      </p:sp>
      <p:grpSp>
        <p:nvGrpSpPr>
          <p:cNvPr id="31" name="Group 30">
            <a:extLst>
              <a:ext uri="{FF2B5EF4-FFF2-40B4-BE49-F238E27FC236}">
                <a16:creationId xmlns:a16="http://schemas.microsoft.com/office/drawing/2014/main" id="{87F78897-AF36-4E99-B0A8-9BC240469845}"/>
              </a:ext>
            </a:extLst>
          </p:cNvPr>
          <p:cNvGrpSpPr/>
          <p:nvPr/>
        </p:nvGrpSpPr>
        <p:grpSpPr>
          <a:xfrm>
            <a:off x="688471" y="4952982"/>
            <a:ext cx="10939966" cy="1575816"/>
            <a:chOff x="688471" y="2935681"/>
            <a:chExt cx="9067592" cy="1575816"/>
          </a:xfrm>
        </p:grpSpPr>
        <p:sp>
          <p:nvSpPr>
            <p:cNvPr id="32" name="Text Placeholder 2">
              <a:extLst>
                <a:ext uri="{FF2B5EF4-FFF2-40B4-BE49-F238E27FC236}">
                  <a16:creationId xmlns:a16="http://schemas.microsoft.com/office/drawing/2014/main" id="{5580324C-8F09-42D3-BA12-283D53271E2A}"/>
                </a:ext>
              </a:extLst>
            </p:cNvPr>
            <p:cNvSpPr txBox="1">
              <a:spLocks/>
            </p:cNvSpPr>
            <p:nvPr/>
          </p:nvSpPr>
          <p:spPr>
            <a:xfrm>
              <a:off x="1198064" y="2935681"/>
              <a:ext cx="8557999" cy="1575816"/>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65113" lvl="0" indent="19050" defTabSz="950278">
                <a:buNone/>
                <a:defRPr/>
              </a:pPr>
              <a:r>
                <a:rPr kumimoji="0" lang="en-US" sz="3200"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Exploring Azure Batch and </a:t>
              </a:r>
              <a:r>
                <a:rPr lang="en-US" sz="3200" dirty="0">
                  <a:gradFill>
                    <a:gsLst>
                      <a:gs pos="1250">
                        <a:srgbClr val="000000"/>
                      </a:gs>
                      <a:gs pos="100000">
                        <a:srgbClr val="000000"/>
                      </a:gs>
                    </a:gsLst>
                    <a:lin ang="5400000" scaled="0"/>
                  </a:gradFill>
                  <a:cs typeface="Segoe UI Semilight" panose="020B0402040204020203" pitchFamily="34" charset="0"/>
                </a:rPr>
                <a:t>High Performance Computing capabilities  </a:t>
              </a:r>
              <a:endParaRPr kumimoji="0" lang="en-US" sz="3200"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a:ea typeface="+mn-ea"/>
                <a:cs typeface="Segoe UI Semilight" panose="020B0402040204020203" pitchFamily="34" charset="0"/>
              </a:endParaRPr>
            </a:p>
            <a:p>
              <a:pPr marL="0" marR="0" lvl="0" indent="284653" algn="l" defTabSz="950278"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3200"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a:ea typeface="+mn-ea"/>
                <a:cs typeface="Segoe UI Semilight" panose="020B0402040204020203" pitchFamily="34" charset="0"/>
              </a:endParaRPr>
            </a:p>
          </p:txBody>
        </p:sp>
        <p:sp>
          <p:nvSpPr>
            <p:cNvPr id="33" name="browser_3" title="Icon of a browser window with an arrow pointing from the outside to the center">
              <a:extLst>
                <a:ext uri="{FF2B5EF4-FFF2-40B4-BE49-F238E27FC236}">
                  <a16:creationId xmlns:a16="http://schemas.microsoft.com/office/drawing/2014/main" id="{FF3BF874-3D4D-4CE7-9068-8B8C075EE691}"/>
                </a:ext>
              </a:extLst>
            </p:cNvPr>
            <p:cNvSpPr>
              <a:spLocks noChangeAspect="1" noEditPoints="1"/>
            </p:cNvSpPr>
            <p:nvPr/>
          </p:nvSpPr>
          <p:spPr bwMode="auto">
            <a:xfrm>
              <a:off x="688471" y="2969381"/>
              <a:ext cx="391743" cy="372618"/>
            </a:xfrm>
            <a:custGeom>
              <a:avLst/>
              <a:gdLst>
                <a:gd name="T0" fmla="*/ 130 w 335"/>
                <a:gd name="T1" fmla="*/ 33 h 318"/>
                <a:gd name="T2" fmla="*/ 335 w 335"/>
                <a:gd name="T3" fmla="*/ 33 h 318"/>
                <a:gd name="T4" fmla="*/ 335 w 335"/>
                <a:gd name="T5" fmla="*/ 318 h 318"/>
                <a:gd name="T6" fmla="*/ 0 w 335"/>
                <a:gd name="T7" fmla="*/ 318 h 318"/>
                <a:gd name="T8" fmla="*/ 0 w 335"/>
                <a:gd name="T9" fmla="*/ 33 h 318"/>
                <a:gd name="T10" fmla="*/ 0 w 335"/>
                <a:gd name="T11" fmla="*/ 33 h 318"/>
                <a:gd name="T12" fmla="*/ 71 w 335"/>
                <a:gd name="T13" fmla="*/ 33 h 318"/>
                <a:gd name="T14" fmla="*/ 130 w 335"/>
                <a:gd name="T15" fmla="*/ 97 h 318"/>
                <a:gd name="T16" fmla="*/ 335 w 335"/>
                <a:gd name="T17" fmla="*/ 97 h 318"/>
                <a:gd name="T18" fmla="*/ 0 w 335"/>
                <a:gd name="T19" fmla="*/ 97 h 318"/>
                <a:gd name="T20" fmla="*/ 67 w 335"/>
                <a:gd name="T21" fmla="*/ 97 h 318"/>
                <a:gd name="T22" fmla="*/ 293 w 335"/>
                <a:gd name="T23" fmla="*/ 69 h 318"/>
                <a:gd name="T24" fmla="*/ 298 w 335"/>
                <a:gd name="T25" fmla="*/ 64 h 318"/>
                <a:gd name="T26" fmla="*/ 293 w 335"/>
                <a:gd name="T27" fmla="*/ 60 h 318"/>
                <a:gd name="T28" fmla="*/ 289 w 335"/>
                <a:gd name="T29" fmla="*/ 64 h 318"/>
                <a:gd name="T30" fmla="*/ 293 w 335"/>
                <a:gd name="T31" fmla="*/ 69 h 318"/>
                <a:gd name="T32" fmla="*/ 240 w 335"/>
                <a:gd name="T33" fmla="*/ 69 h 318"/>
                <a:gd name="T34" fmla="*/ 245 w 335"/>
                <a:gd name="T35" fmla="*/ 64 h 318"/>
                <a:gd name="T36" fmla="*/ 240 w 335"/>
                <a:gd name="T37" fmla="*/ 60 h 318"/>
                <a:gd name="T38" fmla="*/ 235 w 335"/>
                <a:gd name="T39" fmla="*/ 64 h 318"/>
                <a:gd name="T40" fmla="*/ 240 w 335"/>
                <a:gd name="T41" fmla="*/ 69 h 318"/>
                <a:gd name="T42" fmla="*/ 187 w 335"/>
                <a:gd name="T43" fmla="*/ 69 h 318"/>
                <a:gd name="T44" fmla="*/ 192 w 335"/>
                <a:gd name="T45" fmla="*/ 64 h 318"/>
                <a:gd name="T46" fmla="*/ 187 w 335"/>
                <a:gd name="T47" fmla="*/ 60 h 318"/>
                <a:gd name="T48" fmla="*/ 182 w 335"/>
                <a:gd name="T49" fmla="*/ 64 h 318"/>
                <a:gd name="T50" fmla="*/ 187 w 335"/>
                <a:gd name="T51" fmla="*/ 69 h 318"/>
                <a:gd name="T52" fmla="*/ 49 w 335"/>
                <a:gd name="T53" fmla="*/ 190 h 318"/>
                <a:gd name="T54" fmla="*/ 100 w 335"/>
                <a:gd name="T55" fmla="*/ 240 h 318"/>
                <a:gd name="T56" fmla="*/ 151 w 335"/>
                <a:gd name="T57" fmla="*/ 190 h 318"/>
                <a:gd name="T58" fmla="*/ 100 w 335"/>
                <a:gd name="T59" fmla="*/ 0 h 318"/>
                <a:gd name="T60" fmla="*/ 100 w 335"/>
                <a:gd name="T61" fmla="*/ 24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5" h="318">
                  <a:moveTo>
                    <a:pt x="130" y="33"/>
                  </a:moveTo>
                  <a:cubicBezTo>
                    <a:pt x="335" y="33"/>
                    <a:pt x="335" y="33"/>
                    <a:pt x="335" y="33"/>
                  </a:cubicBezTo>
                  <a:cubicBezTo>
                    <a:pt x="335" y="318"/>
                    <a:pt x="335" y="318"/>
                    <a:pt x="335" y="318"/>
                  </a:cubicBezTo>
                  <a:cubicBezTo>
                    <a:pt x="0" y="318"/>
                    <a:pt x="0" y="318"/>
                    <a:pt x="0" y="318"/>
                  </a:cubicBezTo>
                  <a:cubicBezTo>
                    <a:pt x="0" y="33"/>
                    <a:pt x="0" y="33"/>
                    <a:pt x="0" y="33"/>
                  </a:cubicBezTo>
                  <a:cubicBezTo>
                    <a:pt x="0" y="33"/>
                    <a:pt x="0" y="33"/>
                    <a:pt x="0" y="33"/>
                  </a:cubicBezTo>
                  <a:cubicBezTo>
                    <a:pt x="71" y="33"/>
                    <a:pt x="71" y="33"/>
                    <a:pt x="71" y="33"/>
                  </a:cubicBezTo>
                  <a:moveTo>
                    <a:pt x="130" y="97"/>
                  </a:moveTo>
                  <a:cubicBezTo>
                    <a:pt x="335" y="97"/>
                    <a:pt x="335" y="97"/>
                    <a:pt x="335" y="97"/>
                  </a:cubicBezTo>
                  <a:moveTo>
                    <a:pt x="0" y="97"/>
                  </a:moveTo>
                  <a:cubicBezTo>
                    <a:pt x="67" y="97"/>
                    <a:pt x="67" y="97"/>
                    <a:pt x="67" y="97"/>
                  </a:cubicBezTo>
                  <a:moveTo>
                    <a:pt x="293" y="69"/>
                  </a:moveTo>
                  <a:cubicBezTo>
                    <a:pt x="296" y="69"/>
                    <a:pt x="298" y="67"/>
                    <a:pt x="298" y="64"/>
                  </a:cubicBezTo>
                  <a:cubicBezTo>
                    <a:pt x="298" y="62"/>
                    <a:pt x="296" y="60"/>
                    <a:pt x="293" y="60"/>
                  </a:cubicBezTo>
                  <a:cubicBezTo>
                    <a:pt x="291" y="60"/>
                    <a:pt x="289" y="62"/>
                    <a:pt x="289" y="64"/>
                  </a:cubicBezTo>
                  <a:cubicBezTo>
                    <a:pt x="289" y="67"/>
                    <a:pt x="291" y="69"/>
                    <a:pt x="293" y="69"/>
                  </a:cubicBezTo>
                  <a:close/>
                  <a:moveTo>
                    <a:pt x="240" y="69"/>
                  </a:moveTo>
                  <a:cubicBezTo>
                    <a:pt x="243" y="69"/>
                    <a:pt x="245" y="67"/>
                    <a:pt x="245" y="64"/>
                  </a:cubicBezTo>
                  <a:cubicBezTo>
                    <a:pt x="245" y="62"/>
                    <a:pt x="243" y="60"/>
                    <a:pt x="240" y="60"/>
                  </a:cubicBezTo>
                  <a:cubicBezTo>
                    <a:pt x="238" y="60"/>
                    <a:pt x="235" y="62"/>
                    <a:pt x="235" y="64"/>
                  </a:cubicBezTo>
                  <a:cubicBezTo>
                    <a:pt x="235" y="67"/>
                    <a:pt x="238" y="69"/>
                    <a:pt x="240" y="69"/>
                  </a:cubicBezTo>
                  <a:close/>
                  <a:moveTo>
                    <a:pt x="187" y="69"/>
                  </a:moveTo>
                  <a:cubicBezTo>
                    <a:pt x="189" y="69"/>
                    <a:pt x="192" y="67"/>
                    <a:pt x="192" y="64"/>
                  </a:cubicBezTo>
                  <a:cubicBezTo>
                    <a:pt x="192" y="62"/>
                    <a:pt x="189" y="60"/>
                    <a:pt x="187" y="60"/>
                  </a:cubicBezTo>
                  <a:cubicBezTo>
                    <a:pt x="184" y="60"/>
                    <a:pt x="182" y="62"/>
                    <a:pt x="182" y="64"/>
                  </a:cubicBezTo>
                  <a:cubicBezTo>
                    <a:pt x="182" y="67"/>
                    <a:pt x="184" y="69"/>
                    <a:pt x="187" y="69"/>
                  </a:cubicBezTo>
                  <a:close/>
                  <a:moveTo>
                    <a:pt x="49" y="190"/>
                  </a:moveTo>
                  <a:cubicBezTo>
                    <a:pt x="100" y="240"/>
                    <a:pt x="100" y="240"/>
                    <a:pt x="100" y="240"/>
                  </a:cubicBezTo>
                  <a:cubicBezTo>
                    <a:pt x="151" y="190"/>
                    <a:pt x="151" y="190"/>
                    <a:pt x="151" y="190"/>
                  </a:cubicBezTo>
                  <a:moveTo>
                    <a:pt x="100" y="0"/>
                  </a:moveTo>
                  <a:cubicBezTo>
                    <a:pt x="100" y="240"/>
                    <a:pt x="100" y="240"/>
                    <a:pt x="100" y="240"/>
                  </a:cubicBezTo>
                </a:path>
              </a:pathLst>
            </a:custGeom>
            <a:noFill/>
            <a:ln w="15875" cap="flat">
              <a:solidFill>
                <a:schemeClr val="tx1"/>
              </a:solidFill>
              <a:prstDash val="solid"/>
              <a:miter lim="800000"/>
              <a:headEnd/>
              <a:tailEnd/>
            </a:ln>
          </p:spPr>
          <p:txBody>
            <a:bodyPr vert="horz" wrap="square" lIns="93155" tIns="46577" rIns="93155" bIns="46577" numCol="1" anchor="t" anchorCtr="0" compatLnSpc="1">
              <a:prstTxWarp prst="textNoShape">
                <a:avLst/>
              </a:prstTxWarp>
            </a:bodyPr>
            <a:lstStyle/>
            <a:p>
              <a:pPr marL="0" marR="0" lvl="0" indent="0" algn="l" defTabSz="931557" rtl="0" eaLnBrk="1" fontAlgn="auto" latinLnBrk="0" hangingPunct="1">
                <a:lnSpc>
                  <a:spcPct val="100000"/>
                </a:lnSpc>
                <a:spcBef>
                  <a:spcPts val="0"/>
                </a:spcBef>
                <a:spcAft>
                  <a:spcPts val="0"/>
                </a:spcAft>
                <a:buClrTx/>
                <a:buSzTx/>
                <a:buFontTx/>
                <a:buNone/>
                <a:tabLst/>
                <a:defRPr/>
              </a:pPr>
              <a:endParaRPr kumimoji="0" lang="en-US" sz="917"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12" name="Group 11">
            <a:extLst>
              <a:ext uri="{FF2B5EF4-FFF2-40B4-BE49-F238E27FC236}">
                <a16:creationId xmlns:a16="http://schemas.microsoft.com/office/drawing/2014/main" id="{E0EC7D3D-0577-4283-8A36-FDA132081DC2}"/>
              </a:ext>
            </a:extLst>
          </p:cNvPr>
          <p:cNvGrpSpPr/>
          <p:nvPr/>
        </p:nvGrpSpPr>
        <p:grpSpPr>
          <a:xfrm>
            <a:off x="693868" y="1588294"/>
            <a:ext cx="10339395" cy="492443"/>
            <a:chOff x="679442" y="1561657"/>
            <a:chExt cx="9067594" cy="492443"/>
          </a:xfrm>
        </p:grpSpPr>
        <p:sp>
          <p:nvSpPr>
            <p:cNvPr id="13" name="browser_3" title="Icon of a browser window with an arrow pointing from the outside to the center">
              <a:extLst>
                <a:ext uri="{FF2B5EF4-FFF2-40B4-BE49-F238E27FC236}">
                  <a16:creationId xmlns:a16="http://schemas.microsoft.com/office/drawing/2014/main" id="{12D6A3C8-06FA-45C0-9BDE-C2C493236D01}"/>
                </a:ext>
              </a:extLst>
            </p:cNvPr>
            <p:cNvSpPr>
              <a:spLocks noChangeAspect="1" noEditPoints="1"/>
            </p:cNvSpPr>
            <p:nvPr/>
          </p:nvSpPr>
          <p:spPr bwMode="auto">
            <a:xfrm>
              <a:off x="679442" y="1606724"/>
              <a:ext cx="391743" cy="372618"/>
            </a:xfrm>
            <a:custGeom>
              <a:avLst/>
              <a:gdLst>
                <a:gd name="T0" fmla="*/ 130 w 335"/>
                <a:gd name="T1" fmla="*/ 33 h 318"/>
                <a:gd name="T2" fmla="*/ 335 w 335"/>
                <a:gd name="T3" fmla="*/ 33 h 318"/>
                <a:gd name="T4" fmla="*/ 335 w 335"/>
                <a:gd name="T5" fmla="*/ 318 h 318"/>
                <a:gd name="T6" fmla="*/ 0 w 335"/>
                <a:gd name="T7" fmla="*/ 318 h 318"/>
                <a:gd name="T8" fmla="*/ 0 w 335"/>
                <a:gd name="T9" fmla="*/ 33 h 318"/>
                <a:gd name="T10" fmla="*/ 0 w 335"/>
                <a:gd name="T11" fmla="*/ 33 h 318"/>
                <a:gd name="T12" fmla="*/ 71 w 335"/>
                <a:gd name="T13" fmla="*/ 33 h 318"/>
                <a:gd name="T14" fmla="*/ 130 w 335"/>
                <a:gd name="T15" fmla="*/ 97 h 318"/>
                <a:gd name="T16" fmla="*/ 335 w 335"/>
                <a:gd name="T17" fmla="*/ 97 h 318"/>
                <a:gd name="T18" fmla="*/ 0 w 335"/>
                <a:gd name="T19" fmla="*/ 97 h 318"/>
                <a:gd name="T20" fmla="*/ 67 w 335"/>
                <a:gd name="T21" fmla="*/ 97 h 318"/>
                <a:gd name="T22" fmla="*/ 293 w 335"/>
                <a:gd name="T23" fmla="*/ 69 h 318"/>
                <a:gd name="T24" fmla="*/ 298 w 335"/>
                <a:gd name="T25" fmla="*/ 64 h 318"/>
                <a:gd name="T26" fmla="*/ 293 w 335"/>
                <a:gd name="T27" fmla="*/ 60 h 318"/>
                <a:gd name="T28" fmla="*/ 289 w 335"/>
                <a:gd name="T29" fmla="*/ 64 h 318"/>
                <a:gd name="T30" fmla="*/ 293 w 335"/>
                <a:gd name="T31" fmla="*/ 69 h 318"/>
                <a:gd name="T32" fmla="*/ 240 w 335"/>
                <a:gd name="T33" fmla="*/ 69 h 318"/>
                <a:gd name="T34" fmla="*/ 245 w 335"/>
                <a:gd name="T35" fmla="*/ 64 h 318"/>
                <a:gd name="T36" fmla="*/ 240 w 335"/>
                <a:gd name="T37" fmla="*/ 60 h 318"/>
                <a:gd name="T38" fmla="*/ 235 w 335"/>
                <a:gd name="T39" fmla="*/ 64 h 318"/>
                <a:gd name="T40" fmla="*/ 240 w 335"/>
                <a:gd name="T41" fmla="*/ 69 h 318"/>
                <a:gd name="T42" fmla="*/ 187 w 335"/>
                <a:gd name="T43" fmla="*/ 69 h 318"/>
                <a:gd name="T44" fmla="*/ 192 w 335"/>
                <a:gd name="T45" fmla="*/ 64 h 318"/>
                <a:gd name="T46" fmla="*/ 187 w 335"/>
                <a:gd name="T47" fmla="*/ 60 h 318"/>
                <a:gd name="T48" fmla="*/ 182 w 335"/>
                <a:gd name="T49" fmla="*/ 64 h 318"/>
                <a:gd name="T50" fmla="*/ 187 w 335"/>
                <a:gd name="T51" fmla="*/ 69 h 318"/>
                <a:gd name="T52" fmla="*/ 49 w 335"/>
                <a:gd name="T53" fmla="*/ 190 h 318"/>
                <a:gd name="T54" fmla="*/ 100 w 335"/>
                <a:gd name="T55" fmla="*/ 240 h 318"/>
                <a:gd name="T56" fmla="*/ 151 w 335"/>
                <a:gd name="T57" fmla="*/ 190 h 318"/>
                <a:gd name="T58" fmla="*/ 100 w 335"/>
                <a:gd name="T59" fmla="*/ 0 h 318"/>
                <a:gd name="T60" fmla="*/ 100 w 335"/>
                <a:gd name="T61" fmla="*/ 24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5" h="318">
                  <a:moveTo>
                    <a:pt x="130" y="33"/>
                  </a:moveTo>
                  <a:cubicBezTo>
                    <a:pt x="335" y="33"/>
                    <a:pt x="335" y="33"/>
                    <a:pt x="335" y="33"/>
                  </a:cubicBezTo>
                  <a:cubicBezTo>
                    <a:pt x="335" y="318"/>
                    <a:pt x="335" y="318"/>
                    <a:pt x="335" y="318"/>
                  </a:cubicBezTo>
                  <a:cubicBezTo>
                    <a:pt x="0" y="318"/>
                    <a:pt x="0" y="318"/>
                    <a:pt x="0" y="318"/>
                  </a:cubicBezTo>
                  <a:cubicBezTo>
                    <a:pt x="0" y="33"/>
                    <a:pt x="0" y="33"/>
                    <a:pt x="0" y="33"/>
                  </a:cubicBezTo>
                  <a:cubicBezTo>
                    <a:pt x="0" y="33"/>
                    <a:pt x="0" y="33"/>
                    <a:pt x="0" y="33"/>
                  </a:cubicBezTo>
                  <a:cubicBezTo>
                    <a:pt x="71" y="33"/>
                    <a:pt x="71" y="33"/>
                    <a:pt x="71" y="33"/>
                  </a:cubicBezTo>
                  <a:moveTo>
                    <a:pt x="130" y="97"/>
                  </a:moveTo>
                  <a:cubicBezTo>
                    <a:pt x="335" y="97"/>
                    <a:pt x="335" y="97"/>
                    <a:pt x="335" y="97"/>
                  </a:cubicBezTo>
                  <a:moveTo>
                    <a:pt x="0" y="97"/>
                  </a:moveTo>
                  <a:cubicBezTo>
                    <a:pt x="67" y="97"/>
                    <a:pt x="67" y="97"/>
                    <a:pt x="67" y="97"/>
                  </a:cubicBezTo>
                  <a:moveTo>
                    <a:pt x="293" y="69"/>
                  </a:moveTo>
                  <a:cubicBezTo>
                    <a:pt x="296" y="69"/>
                    <a:pt x="298" y="67"/>
                    <a:pt x="298" y="64"/>
                  </a:cubicBezTo>
                  <a:cubicBezTo>
                    <a:pt x="298" y="62"/>
                    <a:pt x="296" y="60"/>
                    <a:pt x="293" y="60"/>
                  </a:cubicBezTo>
                  <a:cubicBezTo>
                    <a:pt x="291" y="60"/>
                    <a:pt x="289" y="62"/>
                    <a:pt x="289" y="64"/>
                  </a:cubicBezTo>
                  <a:cubicBezTo>
                    <a:pt x="289" y="67"/>
                    <a:pt x="291" y="69"/>
                    <a:pt x="293" y="69"/>
                  </a:cubicBezTo>
                  <a:close/>
                  <a:moveTo>
                    <a:pt x="240" y="69"/>
                  </a:moveTo>
                  <a:cubicBezTo>
                    <a:pt x="243" y="69"/>
                    <a:pt x="245" y="67"/>
                    <a:pt x="245" y="64"/>
                  </a:cubicBezTo>
                  <a:cubicBezTo>
                    <a:pt x="245" y="62"/>
                    <a:pt x="243" y="60"/>
                    <a:pt x="240" y="60"/>
                  </a:cubicBezTo>
                  <a:cubicBezTo>
                    <a:pt x="238" y="60"/>
                    <a:pt x="235" y="62"/>
                    <a:pt x="235" y="64"/>
                  </a:cubicBezTo>
                  <a:cubicBezTo>
                    <a:pt x="235" y="67"/>
                    <a:pt x="238" y="69"/>
                    <a:pt x="240" y="69"/>
                  </a:cubicBezTo>
                  <a:close/>
                  <a:moveTo>
                    <a:pt x="187" y="69"/>
                  </a:moveTo>
                  <a:cubicBezTo>
                    <a:pt x="189" y="69"/>
                    <a:pt x="192" y="67"/>
                    <a:pt x="192" y="64"/>
                  </a:cubicBezTo>
                  <a:cubicBezTo>
                    <a:pt x="192" y="62"/>
                    <a:pt x="189" y="60"/>
                    <a:pt x="187" y="60"/>
                  </a:cubicBezTo>
                  <a:cubicBezTo>
                    <a:pt x="184" y="60"/>
                    <a:pt x="182" y="62"/>
                    <a:pt x="182" y="64"/>
                  </a:cubicBezTo>
                  <a:cubicBezTo>
                    <a:pt x="182" y="67"/>
                    <a:pt x="184" y="69"/>
                    <a:pt x="187" y="69"/>
                  </a:cubicBezTo>
                  <a:close/>
                  <a:moveTo>
                    <a:pt x="49" y="190"/>
                  </a:moveTo>
                  <a:cubicBezTo>
                    <a:pt x="100" y="240"/>
                    <a:pt x="100" y="240"/>
                    <a:pt x="100" y="240"/>
                  </a:cubicBezTo>
                  <a:cubicBezTo>
                    <a:pt x="151" y="190"/>
                    <a:pt x="151" y="190"/>
                    <a:pt x="151" y="190"/>
                  </a:cubicBezTo>
                  <a:moveTo>
                    <a:pt x="100" y="0"/>
                  </a:moveTo>
                  <a:cubicBezTo>
                    <a:pt x="100" y="240"/>
                    <a:pt x="100" y="240"/>
                    <a:pt x="100" y="240"/>
                  </a:cubicBezTo>
                </a:path>
              </a:pathLst>
            </a:custGeom>
            <a:noFill/>
            <a:ln w="15875" cap="flat">
              <a:solidFill>
                <a:schemeClr val="tx1"/>
              </a:solidFill>
              <a:prstDash val="solid"/>
              <a:miter lim="800000"/>
              <a:headEnd/>
              <a:tailEnd/>
            </a:ln>
          </p:spPr>
          <p:txBody>
            <a:bodyPr vert="horz" wrap="square" lIns="93155" tIns="46577" rIns="93155" bIns="46577" numCol="1" anchor="t" anchorCtr="0" compatLnSpc="1">
              <a:prstTxWarp prst="textNoShape">
                <a:avLst/>
              </a:prstTxWarp>
            </a:bodyPr>
            <a:lstStyle/>
            <a:p>
              <a:pPr marL="0" marR="0" lvl="0" indent="0" algn="l" defTabSz="931557" rtl="0" eaLnBrk="1" fontAlgn="auto" latinLnBrk="0" hangingPunct="1">
                <a:lnSpc>
                  <a:spcPct val="100000"/>
                </a:lnSpc>
                <a:spcBef>
                  <a:spcPts val="0"/>
                </a:spcBef>
                <a:spcAft>
                  <a:spcPts val="0"/>
                </a:spcAft>
                <a:buClrTx/>
                <a:buSzTx/>
                <a:buFontTx/>
                <a:buNone/>
                <a:tabLst/>
                <a:defRPr/>
              </a:pPr>
              <a:endParaRPr kumimoji="0" lang="en-US" sz="917"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14" name="Text Placeholder 2">
              <a:extLst>
                <a:ext uri="{FF2B5EF4-FFF2-40B4-BE49-F238E27FC236}">
                  <a16:creationId xmlns:a16="http://schemas.microsoft.com/office/drawing/2014/main" id="{1EEAF0E1-1C5A-4356-ADF7-EB80FF9FE9AF}"/>
                </a:ext>
              </a:extLst>
            </p:cNvPr>
            <p:cNvSpPr txBox="1">
              <a:spLocks/>
            </p:cNvSpPr>
            <p:nvPr/>
          </p:nvSpPr>
          <p:spPr>
            <a:xfrm>
              <a:off x="1189037" y="1561657"/>
              <a:ext cx="8557999" cy="492443"/>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65113" lvl="0" indent="19050" defTabSz="950278">
                <a:defRPr/>
              </a:pPr>
              <a:r>
                <a:rPr lang="en-US" sz="3200" dirty="0">
                  <a:gradFill>
                    <a:gsLst>
                      <a:gs pos="1250">
                        <a:srgbClr val="000000"/>
                      </a:gs>
                      <a:gs pos="100000">
                        <a:srgbClr val="000000"/>
                      </a:gs>
                    </a:gsLst>
                    <a:lin ang="5400000" scaled="0"/>
                  </a:gradFill>
                  <a:latin typeface="Segoe UI"/>
                </a:rPr>
                <a:t>Creating and working with Windows VM</a:t>
              </a:r>
            </a:p>
          </p:txBody>
        </p:sp>
      </p:grpSp>
      <p:grpSp>
        <p:nvGrpSpPr>
          <p:cNvPr id="17" name="Group 16">
            <a:extLst>
              <a:ext uri="{FF2B5EF4-FFF2-40B4-BE49-F238E27FC236}">
                <a16:creationId xmlns:a16="http://schemas.microsoft.com/office/drawing/2014/main" id="{F9BC6CFD-E091-40E9-A0FE-EF51820818F8}"/>
              </a:ext>
            </a:extLst>
          </p:cNvPr>
          <p:cNvGrpSpPr/>
          <p:nvPr/>
        </p:nvGrpSpPr>
        <p:grpSpPr>
          <a:xfrm>
            <a:off x="693868" y="2377962"/>
            <a:ext cx="10339395" cy="492443"/>
            <a:chOff x="679442" y="1561657"/>
            <a:chExt cx="9067594" cy="492443"/>
          </a:xfrm>
        </p:grpSpPr>
        <p:sp>
          <p:nvSpPr>
            <p:cNvPr id="18" name="browser_3" title="Icon of a browser window with an arrow pointing from the outside to the center">
              <a:extLst>
                <a:ext uri="{FF2B5EF4-FFF2-40B4-BE49-F238E27FC236}">
                  <a16:creationId xmlns:a16="http://schemas.microsoft.com/office/drawing/2014/main" id="{32B81145-27C5-4895-AC3F-B755910108E3}"/>
                </a:ext>
              </a:extLst>
            </p:cNvPr>
            <p:cNvSpPr>
              <a:spLocks noChangeAspect="1" noEditPoints="1"/>
            </p:cNvSpPr>
            <p:nvPr/>
          </p:nvSpPr>
          <p:spPr bwMode="auto">
            <a:xfrm>
              <a:off x="679442" y="1606724"/>
              <a:ext cx="391743" cy="372618"/>
            </a:xfrm>
            <a:custGeom>
              <a:avLst/>
              <a:gdLst>
                <a:gd name="T0" fmla="*/ 130 w 335"/>
                <a:gd name="T1" fmla="*/ 33 h 318"/>
                <a:gd name="T2" fmla="*/ 335 w 335"/>
                <a:gd name="T3" fmla="*/ 33 h 318"/>
                <a:gd name="T4" fmla="*/ 335 w 335"/>
                <a:gd name="T5" fmla="*/ 318 h 318"/>
                <a:gd name="T6" fmla="*/ 0 w 335"/>
                <a:gd name="T7" fmla="*/ 318 h 318"/>
                <a:gd name="T8" fmla="*/ 0 w 335"/>
                <a:gd name="T9" fmla="*/ 33 h 318"/>
                <a:gd name="T10" fmla="*/ 0 w 335"/>
                <a:gd name="T11" fmla="*/ 33 h 318"/>
                <a:gd name="T12" fmla="*/ 71 w 335"/>
                <a:gd name="T13" fmla="*/ 33 h 318"/>
                <a:gd name="T14" fmla="*/ 130 w 335"/>
                <a:gd name="T15" fmla="*/ 97 h 318"/>
                <a:gd name="T16" fmla="*/ 335 w 335"/>
                <a:gd name="T17" fmla="*/ 97 h 318"/>
                <a:gd name="T18" fmla="*/ 0 w 335"/>
                <a:gd name="T19" fmla="*/ 97 h 318"/>
                <a:gd name="T20" fmla="*/ 67 w 335"/>
                <a:gd name="T21" fmla="*/ 97 h 318"/>
                <a:gd name="T22" fmla="*/ 293 w 335"/>
                <a:gd name="T23" fmla="*/ 69 h 318"/>
                <a:gd name="T24" fmla="*/ 298 w 335"/>
                <a:gd name="T25" fmla="*/ 64 h 318"/>
                <a:gd name="T26" fmla="*/ 293 w 335"/>
                <a:gd name="T27" fmla="*/ 60 h 318"/>
                <a:gd name="T28" fmla="*/ 289 w 335"/>
                <a:gd name="T29" fmla="*/ 64 h 318"/>
                <a:gd name="T30" fmla="*/ 293 w 335"/>
                <a:gd name="T31" fmla="*/ 69 h 318"/>
                <a:gd name="T32" fmla="*/ 240 w 335"/>
                <a:gd name="T33" fmla="*/ 69 h 318"/>
                <a:gd name="T34" fmla="*/ 245 w 335"/>
                <a:gd name="T35" fmla="*/ 64 h 318"/>
                <a:gd name="T36" fmla="*/ 240 w 335"/>
                <a:gd name="T37" fmla="*/ 60 h 318"/>
                <a:gd name="T38" fmla="*/ 235 w 335"/>
                <a:gd name="T39" fmla="*/ 64 h 318"/>
                <a:gd name="T40" fmla="*/ 240 w 335"/>
                <a:gd name="T41" fmla="*/ 69 h 318"/>
                <a:gd name="T42" fmla="*/ 187 w 335"/>
                <a:gd name="T43" fmla="*/ 69 h 318"/>
                <a:gd name="T44" fmla="*/ 192 w 335"/>
                <a:gd name="T45" fmla="*/ 64 h 318"/>
                <a:gd name="T46" fmla="*/ 187 w 335"/>
                <a:gd name="T47" fmla="*/ 60 h 318"/>
                <a:gd name="T48" fmla="*/ 182 w 335"/>
                <a:gd name="T49" fmla="*/ 64 h 318"/>
                <a:gd name="T50" fmla="*/ 187 w 335"/>
                <a:gd name="T51" fmla="*/ 69 h 318"/>
                <a:gd name="T52" fmla="*/ 49 w 335"/>
                <a:gd name="T53" fmla="*/ 190 h 318"/>
                <a:gd name="T54" fmla="*/ 100 w 335"/>
                <a:gd name="T55" fmla="*/ 240 h 318"/>
                <a:gd name="T56" fmla="*/ 151 w 335"/>
                <a:gd name="T57" fmla="*/ 190 h 318"/>
                <a:gd name="T58" fmla="*/ 100 w 335"/>
                <a:gd name="T59" fmla="*/ 0 h 318"/>
                <a:gd name="T60" fmla="*/ 100 w 335"/>
                <a:gd name="T61" fmla="*/ 24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5" h="318">
                  <a:moveTo>
                    <a:pt x="130" y="33"/>
                  </a:moveTo>
                  <a:cubicBezTo>
                    <a:pt x="335" y="33"/>
                    <a:pt x="335" y="33"/>
                    <a:pt x="335" y="33"/>
                  </a:cubicBezTo>
                  <a:cubicBezTo>
                    <a:pt x="335" y="318"/>
                    <a:pt x="335" y="318"/>
                    <a:pt x="335" y="318"/>
                  </a:cubicBezTo>
                  <a:cubicBezTo>
                    <a:pt x="0" y="318"/>
                    <a:pt x="0" y="318"/>
                    <a:pt x="0" y="318"/>
                  </a:cubicBezTo>
                  <a:cubicBezTo>
                    <a:pt x="0" y="33"/>
                    <a:pt x="0" y="33"/>
                    <a:pt x="0" y="33"/>
                  </a:cubicBezTo>
                  <a:cubicBezTo>
                    <a:pt x="0" y="33"/>
                    <a:pt x="0" y="33"/>
                    <a:pt x="0" y="33"/>
                  </a:cubicBezTo>
                  <a:cubicBezTo>
                    <a:pt x="71" y="33"/>
                    <a:pt x="71" y="33"/>
                    <a:pt x="71" y="33"/>
                  </a:cubicBezTo>
                  <a:moveTo>
                    <a:pt x="130" y="97"/>
                  </a:moveTo>
                  <a:cubicBezTo>
                    <a:pt x="335" y="97"/>
                    <a:pt x="335" y="97"/>
                    <a:pt x="335" y="97"/>
                  </a:cubicBezTo>
                  <a:moveTo>
                    <a:pt x="0" y="97"/>
                  </a:moveTo>
                  <a:cubicBezTo>
                    <a:pt x="67" y="97"/>
                    <a:pt x="67" y="97"/>
                    <a:pt x="67" y="97"/>
                  </a:cubicBezTo>
                  <a:moveTo>
                    <a:pt x="293" y="69"/>
                  </a:moveTo>
                  <a:cubicBezTo>
                    <a:pt x="296" y="69"/>
                    <a:pt x="298" y="67"/>
                    <a:pt x="298" y="64"/>
                  </a:cubicBezTo>
                  <a:cubicBezTo>
                    <a:pt x="298" y="62"/>
                    <a:pt x="296" y="60"/>
                    <a:pt x="293" y="60"/>
                  </a:cubicBezTo>
                  <a:cubicBezTo>
                    <a:pt x="291" y="60"/>
                    <a:pt x="289" y="62"/>
                    <a:pt x="289" y="64"/>
                  </a:cubicBezTo>
                  <a:cubicBezTo>
                    <a:pt x="289" y="67"/>
                    <a:pt x="291" y="69"/>
                    <a:pt x="293" y="69"/>
                  </a:cubicBezTo>
                  <a:close/>
                  <a:moveTo>
                    <a:pt x="240" y="69"/>
                  </a:moveTo>
                  <a:cubicBezTo>
                    <a:pt x="243" y="69"/>
                    <a:pt x="245" y="67"/>
                    <a:pt x="245" y="64"/>
                  </a:cubicBezTo>
                  <a:cubicBezTo>
                    <a:pt x="245" y="62"/>
                    <a:pt x="243" y="60"/>
                    <a:pt x="240" y="60"/>
                  </a:cubicBezTo>
                  <a:cubicBezTo>
                    <a:pt x="238" y="60"/>
                    <a:pt x="235" y="62"/>
                    <a:pt x="235" y="64"/>
                  </a:cubicBezTo>
                  <a:cubicBezTo>
                    <a:pt x="235" y="67"/>
                    <a:pt x="238" y="69"/>
                    <a:pt x="240" y="69"/>
                  </a:cubicBezTo>
                  <a:close/>
                  <a:moveTo>
                    <a:pt x="187" y="69"/>
                  </a:moveTo>
                  <a:cubicBezTo>
                    <a:pt x="189" y="69"/>
                    <a:pt x="192" y="67"/>
                    <a:pt x="192" y="64"/>
                  </a:cubicBezTo>
                  <a:cubicBezTo>
                    <a:pt x="192" y="62"/>
                    <a:pt x="189" y="60"/>
                    <a:pt x="187" y="60"/>
                  </a:cubicBezTo>
                  <a:cubicBezTo>
                    <a:pt x="184" y="60"/>
                    <a:pt x="182" y="62"/>
                    <a:pt x="182" y="64"/>
                  </a:cubicBezTo>
                  <a:cubicBezTo>
                    <a:pt x="182" y="67"/>
                    <a:pt x="184" y="69"/>
                    <a:pt x="187" y="69"/>
                  </a:cubicBezTo>
                  <a:close/>
                  <a:moveTo>
                    <a:pt x="49" y="190"/>
                  </a:moveTo>
                  <a:cubicBezTo>
                    <a:pt x="100" y="240"/>
                    <a:pt x="100" y="240"/>
                    <a:pt x="100" y="240"/>
                  </a:cubicBezTo>
                  <a:cubicBezTo>
                    <a:pt x="151" y="190"/>
                    <a:pt x="151" y="190"/>
                    <a:pt x="151" y="190"/>
                  </a:cubicBezTo>
                  <a:moveTo>
                    <a:pt x="100" y="0"/>
                  </a:moveTo>
                  <a:cubicBezTo>
                    <a:pt x="100" y="240"/>
                    <a:pt x="100" y="240"/>
                    <a:pt x="100" y="240"/>
                  </a:cubicBezTo>
                </a:path>
              </a:pathLst>
            </a:custGeom>
            <a:noFill/>
            <a:ln w="15875" cap="flat">
              <a:solidFill>
                <a:schemeClr val="tx1"/>
              </a:solidFill>
              <a:prstDash val="solid"/>
              <a:miter lim="800000"/>
              <a:headEnd/>
              <a:tailEnd/>
            </a:ln>
          </p:spPr>
          <p:txBody>
            <a:bodyPr vert="horz" wrap="square" lIns="93155" tIns="46577" rIns="93155" bIns="46577" numCol="1" anchor="t" anchorCtr="0" compatLnSpc="1">
              <a:prstTxWarp prst="textNoShape">
                <a:avLst/>
              </a:prstTxWarp>
            </a:bodyPr>
            <a:lstStyle/>
            <a:p>
              <a:pPr marL="0" marR="0" lvl="0" indent="0" algn="l" defTabSz="931557" rtl="0" eaLnBrk="1" fontAlgn="auto" latinLnBrk="0" hangingPunct="1">
                <a:lnSpc>
                  <a:spcPct val="100000"/>
                </a:lnSpc>
                <a:spcBef>
                  <a:spcPts val="0"/>
                </a:spcBef>
                <a:spcAft>
                  <a:spcPts val="0"/>
                </a:spcAft>
                <a:buClrTx/>
                <a:buSzTx/>
                <a:buFontTx/>
                <a:buNone/>
                <a:tabLst/>
                <a:defRPr/>
              </a:pPr>
              <a:endParaRPr kumimoji="0" lang="en-US" sz="917"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20" name="Text Placeholder 2">
              <a:extLst>
                <a:ext uri="{FF2B5EF4-FFF2-40B4-BE49-F238E27FC236}">
                  <a16:creationId xmlns:a16="http://schemas.microsoft.com/office/drawing/2014/main" id="{256A2DF2-E39A-4645-A14D-1D922F16DDAC}"/>
                </a:ext>
              </a:extLst>
            </p:cNvPr>
            <p:cNvSpPr txBox="1">
              <a:spLocks/>
            </p:cNvSpPr>
            <p:nvPr/>
          </p:nvSpPr>
          <p:spPr>
            <a:xfrm>
              <a:off x="1189037" y="1561657"/>
              <a:ext cx="8557999" cy="492443"/>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65113" lvl="0" indent="19050" defTabSz="950278">
                <a:defRPr/>
              </a:pPr>
              <a:r>
                <a:rPr lang="en-GB" sz="3200" dirty="0">
                  <a:gradFill>
                    <a:gsLst>
                      <a:gs pos="1250">
                        <a:srgbClr val="000000"/>
                      </a:gs>
                      <a:gs pos="100000">
                        <a:srgbClr val="000000"/>
                      </a:gs>
                    </a:gsLst>
                    <a:lin ang="5400000" scaled="0"/>
                  </a:gradFill>
                  <a:latin typeface="Segoe UI"/>
                </a:rPr>
                <a:t>Creating and working with Linux VM</a:t>
              </a:r>
            </a:p>
          </p:txBody>
        </p:sp>
      </p:grpSp>
      <p:grpSp>
        <p:nvGrpSpPr>
          <p:cNvPr id="21" name="Group 20">
            <a:extLst>
              <a:ext uri="{FF2B5EF4-FFF2-40B4-BE49-F238E27FC236}">
                <a16:creationId xmlns:a16="http://schemas.microsoft.com/office/drawing/2014/main" id="{90D05BE2-DA97-4903-AE7A-E52ED7D27275}"/>
              </a:ext>
            </a:extLst>
          </p:cNvPr>
          <p:cNvGrpSpPr/>
          <p:nvPr/>
        </p:nvGrpSpPr>
        <p:grpSpPr>
          <a:xfrm>
            <a:off x="693868" y="3219447"/>
            <a:ext cx="10339395" cy="492443"/>
            <a:chOff x="679442" y="1561657"/>
            <a:chExt cx="9067594" cy="492443"/>
          </a:xfrm>
        </p:grpSpPr>
        <p:sp>
          <p:nvSpPr>
            <p:cNvPr id="22" name="browser_3" title="Icon of a browser window with an arrow pointing from the outside to the center">
              <a:extLst>
                <a:ext uri="{FF2B5EF4-FFF2-40B4-BE49-F238E27FC236}">
                  <a16:creationId xmlns:a16="http://schemas.microsoft.com/office/drawing/2014/main" id="{9F15548B-EAB5-4FDE-AB7C-F1C58DDA653D}"/>
                </a:ext>
              </a:extLst>
            </p:cNvPr>
            <p:cNvSpPr>
              <a:spLocks noChangeAspect="1" noEditPoints="1"/>
            </p:cNvSpPr>
            <p:nvPr/>
          </p:nvSpPr>
          <p:spPr bwMode="auto">
            <a:xfrm>
              <a:off x="679442" y="1606724"/>
              <a:ext cx="391743" cy="372618"/>
            </a:xfrm>
            <a:custGeom>
              <a:avLst/>
              <a:gdLst>
                <a:gd name="T0" fmla="*/ 130 w 335"/>
                <a:gd name="T1" fmla="*/ 33 h 318"/>
                <a:gd name="T2" fmla="*/ 335 w 335"/>
                <a:gd name="T3" fmla="*/ 33 h 318"/>
                <a:gd name="T4" fmla="*/ 335 w 335"/>
                <a:gd name="T5" fmla="*/ 318 h 318"/>
                <a:gd name="T6" fmla="*/ 0 w 335"/>
                <a:gd name="T7" fmla="*/ 318 h 318"/>
                <a:gd name="T8" fmla="*/ 0 w 335"/>
                <a:gd name="T9" fmla="*/ 33 h 318"/>
                <a:gd name="T10" fmla="*/ 0 w 335"/>
                <a:gd name="T11" fmla="*/ 33 h 318"/>
                <a:gd name="T12" fmla="*/ 71 w 335"/>
                <a:gd name="T13" fmla="*/ 33 h 318"/>
                <a:gd name="T14" fmla="*/ 130 w 335"/>
                <a:gd name="T15" fmla="*/ 97 h 318"/>
                <a:gd name="T16" fmla="*/ 335 w 335"/>
                <a:gd name="T17" fmla="*/ 97 h 318"/>
                <a:gd name="T18" fmla="*/ 0 w 335"/>
                <a:gd name="T19" fmla="*/ 97 h 318"/>
                <a:gd name="T20" fmla="*/ 67 w 335"/>
                <a:gd name="T21" fmla="*/ 97 h 318"/>
                <a:gd name="T22" fmla="*/ 293 w 335"/>
                <a:gd name="T23" fmla="*/ 69 h 318"/>
                <a:gd name="T24" fmla="*/ 298 w 335"/>
                <a:gd name="T25" fmla="*/ 64 h 318"/>
                <a:gd name="T26" fmla="*/ 293 w 335"/>
                <a:gd name="T27" fmla="*/ 60 h 318"/>
                <a:gd name="T28" fmla="*/ 289 w 335"/>
                <a:gd name="T29" fmla="*/ 64 h 318"/>
                <a:gd name="T30" fmla="*/ 293 w 335"/>
                <a:gd name="T31" fmla="*/ 69 h 318"/>
                <a:gd name="T32" fmla="*/ 240 w 335"/>
                <a:gd name="T33" fmla="*/ 69 h 318"/>
                <a:gd name="T34" fmla="*/ 245 w 335"/>
                <a:gd name="T35" fmla="*/ 64 h 318"/>
                <a:gd name="T36" fmla="*/ 240 w 335"/>
                <a:gd name="T37" fmla="*/ 60 h 318"/>
                <a:gd name="T38" fmla="*/ 235 w 335"/>
                <a:gd name="T39" fmla="*/ 64 h 318"/>
                <a:gd name="T40" fmla="*/ 240 w 335"/>
                <a:gd name="T41" fmla="*/ 69 h 318"/>
                <a:gd name="T42" fmla="*/ 187 w 335"/>
                <a:gd name="T43" fmla="*/ 69 h 318"/>
                <a:gd name="T44" fmla="*/ 192 w 335"/>
                <a:gd name="T45" fmla="*/ 64 h 318"/>
                <a:gd name="T46" fmla="*/ 187 w 335"/>
                <a:gd name="T47" fmla="*/ 60 h 318"/>
                <a:gd name="T48" fmla="*/ 182 w 335"/>
                <a:gd name="T49" fmla="*/ 64 h 318"/>
                <a:gd name="T50" fmla="*/ 187 w 335"/>
                <a:gd name="T51" fmla="*/ 69 h 318"/>
                <a:gd name="T52" fmla="*/ 49 w 335"/>
                <a:gd name="T53" fmla="*/ 190 h 318"/>
                <a:gd name="T54" fmla="*/ 100 w 335"/>
                <a:gd name="T55" fmla="*/ 240 h 318"/>
                <a:gd name="T56" fmla="*/ 151 w 335"/>
                <a:gd name="T57" fmla="*/ 190 h 318"/>
                <a:gd name="T58" fmla="*/ 100 w 335"/>
                <a:gd name="T59" fmla="*/ 0 h 318"/>
                <a:gd name="T60" fmla="*/ 100 w 335"/>
                <a:gd name="T61" fmla="*/ 24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5" h="318">
                  <a:moveTo>
                    <a:pt x="130" y="33"/>
                  </a:moveTo>
                  <a:cubicBezTo>
                    <a:pt x="335" y="33"/>
                    <a:pt x="335" y="33"/>
                    <a:pt x="335" y="33"/>
                  </a:cubicBezTo>
                  <a:cubicBezTo>
                    <a:pt x="335" y="318"/>
                    <a:pt x="335" y="318"/>
                    <a:pt x="335" y="318"/>
                  </a:cubicBezTo>
                  <a:cubicBezTo>
                    <a:pt x="0" y="318"/>
                    <a:pt x="0" y="318"/>
                    <a:pt x="0" y="318"/>
                  </a:cubicBezTo>
                  <a:cubicBezTo>
                    <a:pt x="0" y="33"/>
                    <a:pt x="0" y="33"/>
                    <a:pt x="0" y="33"/>
                  </a:cubicBezTo>
                  <a:cubicBezTo>
                    <a:pt x="0" y="33"/>
                    <a:pt x="0" y="33"/>
                    <a:pt x="0" y="33"/>
                  </a:cubicBezTo>
                  <a:cubicBezTo>
                    <a:pt x="71" y="33"/>
                    <a:pt x="71" y="33"/>
                    <a:pt x="71" y="33"/>
                  </a:cubicBezTo>
                  <a:moveTo>
                    <a:pt x="130" y="97"/>
                  </a:moveTo>
                  <a:cubicBezTo>
                    <a:pt x="335" y="97"/>
                    <a:pt x="335" y="97"/>
                    <a:pt x="335" y="97"/>
                  </a:cubicBezTo>
                  <a:moveTo>
                    <a:pt x="0" y="97"/>
                  </a:moveTo>
                  <a:cubicBezTo>
                    <a:pt x="67" y="97"/>
                    <a:pt x="67" y="97"/>
                    <a:pt x="67" y="97"/>
                  </a:cubicBezTo>
                  <a:moveTo>
                    <a:pt x="293" y="69"/>
                  </a:moveTo>
                  <a:cubicBezTo>
                    <a:pt x="296" y="69"/>
                    <a:pt x="298" y="67"/>
                    <a:pt x="298" y="64"/>
                  </a:cubicBezTo>
                  <a:cubicBezTo>
                    <a:pt x="298" y="62"/>
                    <a:pt x="296" y="60"/>
                    <a:pt x="293" y="60"/>
                  </a:cubicBezTo>
                  <a:cubicBezTo>
                    <a:pt x="291" y="60"/>
                    <a:pt x="289" y="62"/>
                    <a:pt x="289" y="64"/>
                  </a:cubicBezTo>
                  <a:cubicBezTo>
                    <a:pt x="289" y="67"/>
                    <a:pt x="291" y="69"/>
                    <a:pt x="293" y="69"/>
                  </a:cubicBezTo>
                  <a:close/>
                  <a:moveTo>
                    <a:pt x="240" y="69"/>
                  </a:moveTo>
                  <a:cubicBezTo>
                    <a:pt x="243" y="69"/>
                    <a:pt x="245" y="67"/>
                    <a:pt x="245" y="64"/>
                  </a:cubicBezTo>
                  <a:cubicBezTo>
                    <a:pt x="245" y="62"/>
                    <a:pt x="243" y="60"/>
                    <a:pt x="240" y="60"/>
                  </a:cubicBezTo>
                  <a:cubicBezTo>
                    <a:pt x="238" y="60"/>
                    <a:pt x="235" y="62"/>
                    <a:pt x="235" y="64"/>
                  </a:cubicBezTo>
                  <a:cubicBezTo>
                    <a:pt x="235" y="67"/>
                    <a:pt x="238" y="69"/>
                    <a:pt x="240" y="69"/>
                  </a:cubicBezTo>
                  <a:close/>
                  <a:moveTo>
                    <a:pt x="187" y="69"/>
                  </a:moveTo>
                  <a:cubicBezTo>
                    <a:pt x="189" y="69"/>
                    <a:pt x="192" y="67"/>
                    <a:pt x="192" y="64"/>
                  </a:cubicBezTo>
                  <a:cubicBezTo>
                    <a:pt x="192" y="62"/>
                    <a:pt x="189" y="60"/>
                    <a:pt x="187" y="60"/>
                  </a:cubicBezTo>
                  <a:cubicBezTo>
                    <a:pt x="184" y="60"/>
                    <a:pt x="182" y="62"/>
                    <a:pt x="182" y="64"/>
                  </a:cubicBezTo>
                  <a:cubicBezTo>
                    <a:pt x="182" y="67"/>
                    <a:pt x="184" y="69"/>
                    <a:pt x="187" y="69"/>
                  </a:cubicBezTo>
                  <a:close/>
                  <a:moveTo>
                    <a:pt x="49" y="190"/>
                  </a:moveTo>
                  <a:cubicBezTo>
                    <a:pt x="100" y="240"/>
                    <a:pt x="100" y="240"/>
                    <a:pt x="100" y="240"/>
                  </a:cubicBezTo>
                  <a:cubicBezTo>
                    <a:pt x="151" y="190"/>
                    <a:pt x="151" y="190"/>
                    <a:pt x="151" y="190"/>
                  </a:cubicBezTo>
                  <a:moveTo>
                    <a:pt x="100" y="0"/>
                  </a:moveTo>
                  <a:cubicBezTo>
                    <a:pt x="100" y="240"/>
                    <a:pt x="100" y="240"/>
                    <a:pt x="100" y="240"/>
                  </a:cubicBezTo>
                </a:path>
              </a:pathLst>
            </a:custGeom>
            <a:noFill/>
            <a:ln w="15875" cap="flat">
              <a:solidFill>
                <a:schemeClr val="tx1"/>
              </a:solidFill>
              <a:prstDash val="solid"/>
              <a:miter lim="800000"/>
              <a:headEnd/>
              <a:tailEnd/>
            </a:ln>
          </p:spPr>
          <p:txBody>
            <a:bodyPr vert="horz" wrap="square" lIns="93155" tIns="46577" rIns="93155" bIns="46577" numCol="1" anchor="t" anchorCtr="0" compatLnSpc="1">
              <a:prstTxWarp prst="textNoShape">
                <a:avLst/>
              </a:prstTxWarp>
            </a:bodyPr>
            <a:lstStyle/>
            <a:p>
              <a:pPr marL="0" marR="0" lvl="0" indent="0" algn="l" defTabSz="931557" rtl="0" eaLnBrk="1" fontAlgn="auto" latinLnBrk="0" hangingPunct="1">
                <a:lnSpc>
                  <a:spcPct val="100000"/>
                </a:lnSpc>
                <a:spcBef>
                  <a:spcPts val="0"/>
                </a:spcBef>
                <a:spcAft>
                  <a:spcPts val="0"/>
                </a:spcAft>
                <a:buClrTx/>
                <a:buSzTx/>
                <a:buFontTx/>
                <a:buNone/>
                <a:tabLst/>
                <a:defRPr/>
              </a:pPr>
              <a:endParaRPr kumimoji="0" lang="en-US" sz="917"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23" name="Text Placeholder 2">
              <a:extLst>
                <a:ext uri="{FF2B5EF4-FFF2-40B4-BE49-F238E27FC236}">
                  <a16:creationId xmlns:a16="http://schemas.microsoft.com/office/drawing/2014/main" id="{E45557FE-7B07-43D3-AAED-F85675D21B98}"/>
                </a:ext>
              </a:extLst>
            </p:cNvPr>
            <p:cNvSpPr txBox="1">
              <a:spLocks/>
            </p:cNvSpPr>
            <p:nvPr/>
          </p:nvSpPr>
          <p:spPr>
            <a:xfrm>
              <a:off x="1189037" y="1561657"/>
              <a:ext cx="8557999" cy="492443"/>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65113" lvl="0" indent="19050" defTabSz="950278">
                <a:defRPr/>
              </a:pPr>
              <a:r>
                <a:rPr lang="en-US" sz="3200" dirty="0">
                  <a:gradFill>
                    <a:gsLst>
                      <a:gs pos="1250">
                        <a:srgbClr val="000000"/>
                      </a:gs>
                      <a:gs pos="100000">
                        <a:srgbClr val="000000"/>
                      </a:gs>
                    </a:gsLst>
                    <a:lin ang="5400000" scaled="0"/>
                  </a:gradFill>
                  <a:latin typeface="Segoe UI"/>
                </a:rPr>
                <a:t>Creating and working with Availability sets</a:t>
              </a:r>
            </a:p>
          </p:txBody>
        </p:sp>
      </p:grpSp>
      <p:grpSp>
        <p:nvGrpSpPr>
          <p:cNvPr id="24" name="Group 23">
            <a:extLst>
              <a:ext uri="{FF2B5EF4-FFF2-40B4-BE49-F238E27FC236}">
                <a16:creationId xmlns:a16="http://schemas.microsoft.com/office/drawing/2014/main" id="{AD9C3B7B-1DE7-4814-A9C1-89EA1AFC7E21}"/>
              </a:ext>
            </a:extLst>
          </p:cNvPr>
          <p:cNvGrpSpPr/>
          <p:nvPr/>
        </p:nvGrpSpPr>
        <p:grpSpPr>
          <a:xfrm>
            <a:off x="693868" y="4146879"/>
            <a:ext cx="10339395" cy="492443"/>
            <a:chOff x="679442" y="1561657"/>
            <a:chExt cx="9067594" cy="492443"/>
          </a:xfrm>
        </p:grpSpPr>
        <p:sp>
          <p:nvSpPr>
            <p:cNvPr id="28" name="browser_3" title="Icon of a browser window with an arrow pointing from the outside to the center">
              <a:extLst>
                <a:ext uri="{FF2B5EF4-FFF2-40B4-BE49-F238E27FC236}">
                  <a16:creationId xmlns:a16="http://schemas.microsoft.com/office/drawing/2014/main" id="{27C68355-1CA3-443E-8F68-7EE9404883EB}"/>
                </a:ext>
              </a:extLst>
            </p:cNvPr>
            <p:cNvSpPr>
              <a:spLocks noChangeAspect="1" noEditPoints="1"/>
            </p:cNvSpPr>
            <p:nvPr/>
          </p:nvSpPr>
          <p:spPr bwMode="auto">
            <a:xfrm>
              <a:off x="679442" y="1606724"/>
              <a:ext cx="391743" cy="372618"/>
            </a:xfrm>
            <a:custGeom>
              <a:avLst/>
              <a:gdLst>
                <a:gd name="T0" fmla="*/ 130 w 335"/>
                <a:gd name="T1" fmla="*/ 33 h 318"/>
                <a:gd name="T2" fmla="*/ 335 w 335"/>
                <a:gd name="T3" fmla="*/ 33 h 318"/>
                <a:gd name="T4" fmla="*/ 335 w 335"/>
                <a:gd name="T5" fmla="*/ 318 h 318"/>
                <a:gd name="T6" fmla="*/ 0 w 335"/>
                <a:gd name="T7" fmla="*/ 318 h 318"/>
                <a:gd name="T8" fmla="*/ 0 w 335"/>
                <a:gd name="T9" fmla="*/ 33 h 318"/>
                <a:gd name="T10" fmla="*/ 0 w 335"/>
                <a:gd name="T11" fmla="*/ 33 h 318"/>
                <a:gd name="T12" fmla="*/ 71 w 335"/>
                <a:gd name="T13" fmla="*/ 33 h 318"/>
                <a:gd name="T14" fmla="*/ 130 w 335"/>
                <a:gd name="T15" fmla="*/ 97 h 318"/>
                <a:gd name="T16" fmla="*/ 335 w 335"/>
                <a:gd name="T17" fmla="*/ 97 h 318"/>
                <a:gd name="T18" fmla="*/ 0 w 335"/>
                <a:gd name="T19" fmla="*/ 97 h 318"/>
                <a:gd name="T20" fmla="*/ 67 w 335"/>
                <a:gd name="T21" fmla="*/ 97 h 318"/>
                <a:gd name="T22" fmla="*/ 293 w 335"/>
                <a:gd name="T23" fmla="*/ 69 h 318"/>
                <a:gd name="T24" fmla="*/ 298 w 335"/>
                <a:gd name="T25" fmla="*/ 64 h 318"/>
                <a:gd name="T26" fmla="*/ 293 w 335"/>
                <a:gd name="T27" fmla="*/ 60 h 318"/>
                <a:gd name="T28" fmla="*/ 289 w 335"/>
                <a:gd name="T29" fmla="*/ 64 h 318"/>
                <a:gd name="T30" fmla="*/ 293 w 335"/>
                <a:gd name="T31" fmla="*/ 69 h 318"/>
                <a:gd name="T32" fmla="*/ 240 w 335"/>
                <a:gd name="T33" fmla="*/ 69 h 318"/>
                <a:gd name="T34" fmla="*/ 245 w 335"/>
                <a:gd name="T35" fmla="*/ 64 h 318"/>
                <a:gd name="T36" fmla="*/ 240 w 335"/>
                <a:gd name="T37" fmla="*/ 60 h 318"/>
                <a:gd name="T38" fmla="*/ 235 w 335"/>
                <a:gd name="T39" fmla="*/ 64 h 318"/>
                <a:gd name="T40" fmla="*/ 240 w 335"/>
                <a:gd name="T41" fmla="*/ 69 h 318"/>
                <a:gd name="T42" fmla="*/ 187 w 335"/>
                <a:gd name="T43" fmla="*/ 69 h 318"/>
                <a:gd name="T44" fmla="*/ 192 w 335"/>
                <a:gd name="T45" fmla="*/ 64 h 318"/>
                <a:gd name="T46" fmla="*/ 187 w 335"/>
                <a:gd name="T47" fmla="*/ 60 h 318"/>
                <a:gd name="T48" fmla="*/ 182 w 335"/>
                <a:gd name="T49" fmla="*/ 64 h 318"/>
                <a:gd name="T50" fmla="*/ 187 w 335"/>
                <a:gd name="T51" fmla="*/ 69 h 318"/>
                <a:gd name="T52" fmla="*/ 49 w 335"/>
                <a:gd name="T53" fmla="*/ 190 h 318"/>
                <a:gd name="T54" fmla="*/ 100 w 335"/>
                <a:gd name="T55" fmla="*/ 240 h 318"/>
                <a:gd name="T56" fmla="*/ 151 w 335"/>
                <a:gd name="T57" fmla="*/ 190 h 318"/>
                <a:gd name="T58" fmla="*/ 100 w 335"/>
                <a:gd name="T59" fmla="*/ 0 h 318"/>
                <a:gd name="T60" fmla="*/ 100 w 335"/>
                <a:gd name="T61" fmla="*/ 24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5" h="318">
                  <a:moveTo>
                    <a:pt x="130" y="33"/>
                  </a:moveTo>
                  <a:cubicBezTo>
                    <a:pt x="335" y="33"/>
                    <a:pt x="335" y="33"/>
                    <a:pt x="335" y="33"/>
                  </a:cubicBezTo>
                  <a:cubicBezTo>
                    <a:pt x="335" y="318"/>
                    <a:pt x="335" y="318"/>
                    <a:pt x="335" y="318"/>
                  </a:cubicBezTo>
                  <a:cubicBezTo>
                    <a:pt x="0" y="318"/>
                    <a:pt x="0" y="318"/>
                    <a:pt x="0" y="318"/>
                  </a:cubicBezTo>
                  <a:cubicBezTo>
                    <a:pt x="0" y="33"/>
                    <a:pt x="0" y="33"/>
                    <a:pt x="0" y="33"/>
                  </a:cubicBezTo>
                  <a:cubicBezTo>
                    <a:pt x="0" y="33"/>
                    <a:pt x="0" y="33"/>
                    <a:pt x="0" y="33"/>
                  </a:cubicBezTo>
                  <a:cubicBezTo>
                    <a:pt x="71" y="33"/>
                    <a:pt x="71" y="33"/>
                    <a:pt x="71" y="33"/>
                  </a:cubicBezTo>
                  <a:moveTo>
                    <a:pt x="130" y="97"/>
                  </a:moveTo>
                  <a:cubicBezTo>
                    <a:pt x="335" y="97"/>
                    <a:pt x="335" y="97"/>
                    <a:pt x="335" y="97"/>
                  </a:cubicBezTo>
                  <a:moveTo>
                    <a:pt x="0" y="97"/>
                  </a:moveTo>
                  <a:cubicBezTo>
                    <a:pt x="67" y="97"/>
                    <a:pt x="67" y="97"/>
                    <a:pt x="67" y="97"/>
                  </a:cubicBezTo>
                  <a:moveTo>
                    <a:pt x="293" y="69"/>
                  </a:moveTo>
                  <a:cubicBezTo>
                    <a:pt x="296" y="69"/>
                    <a:pt x="298" y="67"/>
                    <a:pt x="298" y="64"/>
                  </a:cubicBezTo>
                  <a:cubicBezTo>
                    <a:pt x="298" y="62"/>
                    <a:pt x="296" y="60"/>
                    <a:pt x="293" y="60"/>
                  </a:cubicBezTo>
                  <a:cubicBezTo>
                    <a:pt x="291" y="60"/>
                    <a:pt x="289" y="62"/>
                    <a:pt x="289" y="64"/>
                  </a:cubicBezTo>
                  <a:cubicBezTo>
                    <a:pt x="289" y="67"/>
                    <a:pt x="291" y="69"/>
                    <a:pt x="293" y="69"/>
                  </a:cubicBezTo>
                  <a:close/>
                  <a:moveTo>
                    <a:pt x="240" y="69"/>
                  </a:moveTo>
                  <a:cubicBezTo>
                    <a:pt x="243" y="69"/>
                    <a:pt x="245" y="67"/>
                    <a:pt x="245" y="64"/>
                  </a:cubicBezTo>
                  <a:cubicBezTo>
                    <a:pt x="245" y="62"/>
                    <a:pt x="243" y="60"/>
                    <a:pt x="240" y="60"/>
                  </a:cubicBezTo>
                  <a:cubicBezTo>
                    <a:pt x="238" y="60"/>
                    <a:pt x="235" y="62"/>
                    <a:pt x="235" y="64"/>
                  </a:cubicBezTo>
                  <a:cubicBezTo>
                    <a:pt x="235" y="67"/>
                    <a:pt x="238" y="69"/>
                    <a:pt x="240" y="69"/>
                  </a:cubicBezTo>
                  <a:close/>
                  <a:moveTo>
                    <a:pt x="187" y="69"/>
                  </a:moveTo>
                  <a:cubicBezTo>
                    <a:pt x="189" y="69"/>
                    <a:pt x="192" y="67"/>
                    <a:pt x="192" y="64"/>
                  </a:cubicBezTo>
                  <a:cubicBezTo>
                    <a:pt x="192" y="62"/>
                    <a:pt x="189" y="60"/>
                    <a:pt x="187" y="60"/>
                  </a:cubicBezTo>
                  <a:cubicBezTo>
                    <a:pt x="184" y="60"/>
                    <a:pt x="182" y="62"/>
                    <a:pt x="182" y="64"/>
                  </a:cubicBezTo>
                  <a:cubicBezTo>
                    <a:pt x="182" y="67"/>
                    <a:pt x="184" y="69"/>
                    <a:pt x="187" y="69"/>
                  </a:cubicBezTo>
                  <a:close/>
                  <a:moveTo>
                    <a:pt x="49" y="190"/>
                  </a:moveTo>
                  <a:cubicBezTo>
                    <a:pt x="100" y="240"/>
                    <a:pt x="100" y="240"/>
                    <a:pt x="100" y="240"/>
                  </a:cubicBezTo>
                  <a:cubicBezTo>
                    <a:pt x="151" y="190"/>
                    <a:pt x="151" y="190"/>
                    <a:pt x="151" y="190"/>
                  </a:cubicBezTo>
                  <a:moveTo>
                    <a:pt x="100" y="0"/>
                  </a:moveTo>
                  <a:cubicBezTo>
                    <a:pt x="100" y="240"/>
                    <a:pt x="100" y="240"/>
                    <a:pt x="100" y="240"/>
                  </a:cubicBezTo>
                </a:path>
              </a:pathLst>
            </a:custGeom>
            <a:noFill/>
            <a:ln w="15875" cap="flat">
              <a:solidFill>
                <a:schemeClr val="tx1"/>
              </a:solidFill>
              <a:prstDash val="solid"/>
              <a:miter lim="800000"/>
              <a:headEnd/>
              <a:tailEnd/>
            </a:ln>
          </p:spPr>
          <p:txBody>
            <a:bodyPr vert="horz" wrap="square" lIns="93155" tIns="46577" rIns="93155" bIns="46577" numCol="1" anchor="t" anchorCtr="0" compatLnSpc="1">
              <a:prstTxWarp prst="textNoShape">
                <a:avLst/>
              </a:prstTxWarp>
            </a:bodyPr>
            <a:lstStyle/>
            <a:p>
              <a:pPr marL="0" marR="0" lvl="0" indent="0" algn="l" defTabSz="931557" rtl="0" eaLnBrk="1" fontAlgn="auto" latinLnBrk="0" hangingPunct="1">
                <a:lnSpc>
                  <a:spcPct val="100000"/>
                </a:lnSpc>
                <a:spcBef>
                  <a:spcPts val="0"/>
                </a:spcBef>
                <a:spcAft>
                  <a:spcPts val="0"/>
                </a:spcAft>
                <a:buClrTx/>
                <a:buSzTx/>
                <a:buFontTx/>
                <a:buNone/>
                <a:tabLst/>
                <a:defRPr/>
              </a:pPr>
              <a:endParaRPr kumimoji="0" lang="en-US" sz="917"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29" name="Text Placeholder 2">
              <a:extLst>
                <a:ext uri="{FF2B5EF4-FFF2-40B4-BE49-F238E27FC236}">
                  <a16:creationId xmlns:a16="http://schemas.microsoft.com/office/drawing/2014/main" id="{8DC2ED1C-6536-4BEB-A05C-FF9536F47B8E}"/>
                </a:ext>
              </a:extLst>
            </p:cNvPr>
            <p:cNvSpPr txBox="1">
              <a:spLocks/>
            </p:cNvSpPr>
            <p:nvPr/>
          </p:nvSpPr>
          <p:spPr>
            <a:xfrm>
              <a:off x="1189037" y="1561657"/>
              <a:ext cx="8557999" cy="492443"/>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65113" lvl="0" indent="19050" defTabSz="950278">
                <a:defRPr/>
              </a:pPr>
              <a:r>
                <a:rPr lang="en-US" sz="3200" dirty="0">
                  <a:gradFill>
                    <a:gsLst>
                      <a:gs pos="1250">
                        <a:srgbClr val="000000"/>
                      </a:gs>
                      <a:gs pos="100000">
                        <a:srgbClr val="000000"/>
                      </a:gs>
                    </a:gsLst>
                    <a:lin ang="5400000" scaled="0"/>
                  </a:gradFill>
                  <a:latin typeface="Segoe UI"/>
                </a:rPr>
                <a:t>Creating and working with VM Scale Sets </a:t>
              </a:r>
            </a:p>
          </p:txBody>
        </p:sp>
      </p:grpSp>
    </p:spTree>
    <p:extLst>
      <p:ext uri="{BB962C8B-B14F-4D97-AF65-F5344CB8AC3E}">
        <p14:creationId xmlns:p14="http://schemas.microsoft.com/office/powerpoint/2010/main" val="2552605084"/>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40" y="216695"/>
            <a:ext cx="9067796" cy="916534"/>
          </a:xfrm>
        </p:spPr>
        <p:txBody>
          <a:bodyPr/>
          <a:lstStyle/>
          <a:p>
            <a:r>
              <a:rPr lang="en-US" dirty="0"/>
              <a:t>Module 2: Lesson 2: Demo 1:</a:t>
            </a:r>
            <a:endParaRPr lang="en-US" dirty="0">
              <a:solidFill>
                <a:schemeClr val="accent2">
                  <a:alpha val="99000"/>
                </a:schemeClr>
              </a:solidFill>
            </a:endParaRPr>
          </a:p>
        </p:txBody>
      </p:sp>
      <p:sp>
        <p:nvSpPr>
          <p:cNvPr id="26" name="Rectangle 25">
            <a:extLst>
              <a:ext uri="{FF2B5EF4-FFF2-40B4-BE49-F238E27FC236}">
                <a16:creationId xmlns:a16="http://schemas.microsoft.com/office/drawing/2014/main" id="{77557EE4-F19F-47C7-942E-D1B16A331977}"/>
              </a:ext>
            </a:extLst>
          </p:cNvPr>
          <p:cNvSpPr/>
          <p:nvPr/>
        </p:nvSpPr>
        <p:spPr>
          <a:xfrm>
            <a:off x="3873003" y="2455517"/>
            <a:ext cx="7679230" cy="1785745"/>
          </a:xfrm>
          <a:prstGeom prst="rect">
            <a:avLst/>
          </a:prstGeom>
        </p:spPr>
        <p:txBody>
          <a:bodyPr wrap="square">
            <a:spAutoFit/>
          </a:bodyPr>
          <a:lstStyle/>
          <a:p>
            <a:pPr lvl="0" defTabSz="931033">
              <a:defRPr/>
            </a:pPr>
            <a:r>
              <a:rPr lang="en-GB" sz="5502" dirty="0">
                <a:solidFill>
                  <a:srgbClr val="3C3C3C"/>
                </a:solidFill>
              </a:rPr>
              <a:t>Creating and working with Windows VM</a:t>
            </a:r>
            <a:endParaRPr kumimoji="0" lang="en-GB" sz="5502" b="0" i="0" u="none" strike="noStrike" kern="1200" cap="none" spc="0" normalizeH="0" baseline="0" noProof="0" dirty="0">
              <a:ln>
                <a:noFill/>
              </a:ln>
              <a:solidFill>
                <a:srgbClr val="3C3C3C"/>
              </a:solidFill>
              <a:effectLst/>
              <a:uLnTx/>
              <a:uFillTx/>
              <a:latin typeface="Segoe UI"/>
              <a:ea typeface="+mn-ea"/>
              <a:cs typeface="+mn-cs"/>
            </a:endParaRPr>
          </a:p>
        </p:txBody>
      </p:sp>
      <p:cxnSp>
        <p:nvCxnSpPr>
          <p:cNvPr id="5" name="Straight Connector 4"/>
          <p:cNvCxnSpPr/>
          <p:nvPr/>
        </p:nvCxnSpPr>
        <p:spPr>
          <a:xfrm>
            <a:off x="3437798" y="1528030"/>
            <a:ext cx="0" cy="4732489"/>
          </a:xfrm>
          <a:prstGeom prst="line">
            <a:avLst/>
          </a:prstGeom>
          <a:ln w="50800">
            <a:solidFill>
              <a:srgbClr val="74B230"/>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6" name="Group 5">
            <a:extLst>
              <a:ext uri="{FF2B5EF4-FFF2-40B4-BE49-F238E27FC236}">
                <a16:creationId xmlns:a16="http://schemas.microsoft.com/office/drawing/2014/main" id="{DF5EC6A6-C1A1-49E8-8B66-BFD4F04920C8}"/>
              </a:ext>
            </a:extLst>
          </p:cNvPr>
          <p:cNvGrpSpPr/>
          <p:nvPr/>
        </p:nvGrpSpPr>
        <p:grpSpPr>
          <a:xfrm>
            <a:off x="655637" y="2539069"/>
            <a:ext cx="1954208" cy="1908450"/>
            <a:chOff x="6196783" y="2166903"/>
            <a:chExt cx="2057400" cy="2057400"/>
          </a:xfrm>
        </p:grpSpPr>
        <p:grpSp>
          <p:nvGrpSpPr>
            <p:cNvPr id="8" name="Group 7">
              <a:extLst>
                <a:ext uri="{FF2B5EF4-FFF2-40B4-BE49-F238E27FC236}">
                  <a16:creationId xmlns:a16="http://schemas.microsoft.com/office/drawing/2014/main" id="{E21965F9-72C6-4214-8E86-702E5A316CA3}"/>
                </a:ext>
              </a:extLst>
            </p:cNvPr>
            <p:cNvGrpSpPr/>
            <p:nvPr/>
          </p:nvGrpSpPr>
          <p:grpSpPr>
            <a:xfrm>
              <a:off x="6196783" y="2166903"/>
              <a:ext cx="2057400" cy="2057400"/>
              <a:chOff x="1354718" y="2087374"/>
              <a:chExt cx="2057400" cy="2057400"/>
            </a:xfrm>
          </p:grpSpPr>
          <p:pic>
            <p:nvPicPr>
              <p:cNvPr id="10" name="Picture 9" descr="A picture containing drawing&#10;&#10;Description automatically generated">
                <a:extLst>
                  <a:ext uri="{FF2B5EF4-FFF2-40B4-BE49-F238E27FC236}">
                    <a16:creationId xmlns:a16="http://schemas.microsoft.com/office/drawing/2014/main" id="{1CD811A2-FABF-44FB-861B-AC36862117DA}"/>
                  </a:ext>
                </a:extLst>
              </p:cNvPr>
              <p:cNvPicPr>
                <a:picLocks noChangeAspect="1"/>
              </p:cNvPicPr>
              <p:nvPr/>
            </p:nvPicPr>
            <p:blipFill>
              <a:blip r:embed="rId3">
                <a:duotone>
                  <a:schemeClr val="accent3">
                    <a:shade val="45000"/>
                    <a:satMod val="135000"/>
                  </a:schemeClr>
                  <a:prstClr val="white"/>
                </a:duotone>
              </a:blip>
              <a:stretch>
                <a:fillRect/>
              </a:stretch>
            </p:blipFill>
            <p:spPr>
              <a:xfrm>
                <a:off x="1354718" y="2087374"/>
                <a:ext cx="2057400" cy="2057400"/>
              </a:xfrm>
              <a:prstGeom prst="rect">
                <a:avLst/>
              </a:prstGeom>
            </p:spPr>
          </p:pic>
          <p:pic>
            <p:nvPicPr>
              <p:cNvPr id="12" name="Picture 11">
                <a:extLst>
                  <a:ext uri="{FF2B5EF4-FFF2-40B4-BE49-F238E27FC236}">
                    <a16:creationId xmlns:a16="http://schemas.microsoft.com/office/drawing/2014/main" id="{FA5D3A34-C620-4DF4-AF0C-11A7556DE251}"/>
                  </a:ext>
                </a:extLst>
              </p:cNvPr>
              <p:cNvPicPr>
                <a:picLocks noChangeAspect="1"/>
              </p:cNvPicPr>
              <p:nvPr/>
            </p:nvPicPr>
            <p:blipFill rotWithShape="1">
              <a:blip r:embed="rId4">
                <a:duotone>
                  <a:schemeClr val="accent3">
                    <a:shade val="45000"/>
                    <a:satMod val="135000"/>
                  </a:schemeClr>
                  <a:prstClr val="white"/>
                </a:duotone>
              </a:blip>
              <a:srcRect r="20662"/>
              <a:stretch/>
            </p:blipFill>
            <p:spPr>
              <a:xfrm>
                <a:off x="1809467" y="2530061"/>
                <a:ext cx="979770" cy="897575"/>
              </a:xfrm>
              <a:prstGeom prst="rect">
                <a:avLst/>
              </a:prstGeom>
            </p:spPr>
          </p:pic>
        </p:grpSp>
        <p:pic>
          <p:nvPicPr>
            <p:cNvPr id="9" name="Picture 8" descr="A picture containing building, monitor, large, screen&#10;&#10;Description automatically generated">
              <a:extLst>
                <a:ext uri="{FF2B5EF4-FFF2-40B4-BE49-F238E27FC236}">
                  <a16:creationId xmlns:a16="http://schemas.microsoft.com/office/drawing/2014/main" id="{C7C67859-5BA8-41D4-ACE6-F7A4795C9DB6}"/>
                </a:ext>
              </a:extLst>
            </p:cNvPr>
            <p:cNvPicPr>
              <a:picLocks noChangeAspect="1"/>
            </p:cNvPicPr>
            <p:nvPr/>
          </p:nvPicPr>
          <p:blipFill>
            <a:blip r:embed="rId5">
              <a:duotone>
                <a:schemeClr val="accent3">
                  <a:shade val="45000"/>
                  <a:satMod val="135000"/>
                </a:schemeClr>
                <a:prstClr val="white"/>
              </a:duotone>
            </a:blip>
            <a:stretch>
              <a:fillRect/>
            </a:stretch>
          </p:blipFill>
          <p:spPr>
            <a:xfrm>
              <a:off x="6804603" y="2583430"/>
              <a:ext cx="826699" cy="826699"/>
            </a:xfrm>
            <a:prstGeom prst="rect">
              <a:avLst/>
            </a:prstGeom>
          </p:spPr>
        </p:pic>
      </p:grpSp>
    </p:spTree>
    <p:extLst>
      <p:ext uri="{BB962C8B-B14F-4D97-AF65-F5344CB8AC3E}">
        <p14:creationId xmlns:p14="http://schemas.microsoft.com/office/powerpoint/2010/main" val="37246981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par>
                                <p:cTn id="8" presetID="22" presetClass="entr" presetSubtype="1"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up)">
                                      <p:cBhvr>
                                        <p:cTn id="10" dur="500"/>
                                        <p:tgtEl>
                                          <p:spTgt spid="5"/>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Module 2: Lesson 2: Demo 2:</a:t>
            </a:r>
            <a:endParaRPr lang="en-US" dirty="0">
              <a:solidFill>
                <a:schemeClr val="accent2">
                  <a:alpha val="99000"/>
                </a:schemeClr>
              </a:solidFill>
            </a:endParaRPr>
          </a:p>
        </p:txBody>
      </p:sp>
      <p:sp>
        <p:nvSpPr>
          <p:cNvPr id="26" name="Rectangle 25">
            <a:extLst>
              <a:ext uri="{FF2B5EF4-FFF2-40B4-BE49-F238E27FC236}">
                <a16:creationId xmlns:a16="http://schemas.microsoft.com/office/drawing/2014/main" id="{77557EE4-F19F-47C7-942E-D1B16A331977}"/>
              </a:ext>
            </a:extLst>
          </p:cNvPr>
          <p:cNvSpPr/>
          <p:nvPr/>
        </p:nvSpPr>
        <p:spPr>
          <a:xfrm>
            <a:off x="3873003" y="2455517"/>
            <a:ext cx="7679230" cy="1785745"/>
          </a:xfrm>
          <a:prstGeom prst="rect">
            <a:avLst/>
          </a:prstGeom>
        </p:spPr>
        <p:txBody>
          <a:bodyPr wrap="square">
            <a:spAutoFit/>
          </a:bodyPr>
          <a:lstStyle/>
          <a:p>
            <a:pPr marL="0" marR="0" lvl="0" indent="0" algn="l" defTabSz="931033" rtl="0" eaLnBrk="1" fontAlgn="auto" latinLnBrk="0" hangingPunct="1">
              <a:lnSpc>
                <a:spcPct val="100000"/>
              </a:lnSpc>
              <a:spcBef>
                <a:spcPts val="0"/>
              </a:spcBef>
              <a:spcAft>
                <a:spcPts val="0"/>
              </a:spcAft>
              <a:buClrTx/>
              <a:buSzTx/>
              <a:buFontTx/>
              <a:buNone/>
              <a:tabLst/>
              <a:defRPr/>
            </a:pPr>
            <a:r>
              <a:rPr kumimoji="0" lang="en-GB" sz="5502" b="0" i="0" u="none" strike="noStrike" kern="1200" cap="none" spc="0" normalizeH="0" baseline="0" noProof="0" dirty="0">
                <a:ln>
                  <a:noFill/>
                </a:ln>
                <a:solidFill>
                  <a:srgbClr val="3C3C3C"/>
                </a:solidFill>
                <a:effectLst/>
                <a:uLnTx/>
                <a:uFillTx/>
                <a:latin typeface="Segoe UI"/>
                <a:ea typeface="+mn-ea"/>
                <a:cs typeface="+mn-cs"/>
              </a:rPr>
              <a:t>Creating and working with Linux VM</a:t>
            </a:r>
          </a:p>
        </p:txBody>
      </p:sp>
      <p:cxnSp>
        <p:nvCxnSpPr>
          <p:cNvPr id="5" name="Straight Connector 4"/>
          <p:cNvCxnSpPr/>
          <p:nvPr/>
        </p:nvCxnSpPr>
        <p:spPr>
          <a:xfrm>
            <a:off x="3437798" y="1528030"/>
            <a:ext cx="0" cy="4732489"/>
          </a:xfrm>
          <a:prstGeom prst="line">
            <a:avLst/>
          </a:prstGeom>
          <a:ln w="50800">
            <a:solidFill>
              <a:srgbClr val="74B230"/>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FD79B088-5D47-4892-81E8-C5CF950D956F}"/>
              </a:ext>
            </a:extLst>
          </p:cNvPr>
          <p:cNvGrpSpPr/>
          <p:nvPr/>
        </p:nvGrpSpPr>
        <p:grpSpPr>
          <a:xfrm>
            <a:off x="670860" y="2515452"/>
            <a:ext cx="1955683" cy="1955684"/>
            <a:chOff x="3375147" y="2163774"/>
            <a:chExt cx="2057400" cy="2057400"/>
          </a:xfrm>
        </p:grpSpPr>
        <p:pic>
          <p:nvPicPr>
            <p:cNvPr id="13" name="Picture 12" descr="A picture containing drawing&#10;&#10;Description automatically generated">
              <a:extLst>
                <a:ext uri="{FF2B5EF4-FFF2-40B4-BE49-F238E27FC236}">
                  <a16:creationId xmlns:a16="http://schemas.microsoft.com/office/drawing/2014/main" id="{5B6B166F-B83C-4463-ADE8-446924E474DC}"/>
                </a:ext>
              </a:extLst>
            </p:cNvPr>
            <p:cNvPicPr>
              <a:picLocks noChangeAspect="1"/>
            </p:cNvPicPr>
            <p:nvPr/>
          </p:nvPicPr>
          <p:blipFill>
            <a:blip r:embed="rId3">
              <a:duotone>
                <a:schemeClr val="accent3">
                  <a:shade val="45000"/>
                  <a:satMod val="135000"/>
                </a:schemeClr>
                <a:prstClr val="white"/>
              </a:duotone>
            </a:blip>
            <a:stretch>
              <a:fillRect/>
            </a:stretch>
          </p:blipFill>
          <p:spPr>
            <a:xfrm>
              <a:off x="3375147" y="2163774"/>
              <a:ext cx="2057400" cy="2057400"/>
            </a:xfrm>
            <a:prstGeom prst="rect">
              <a:avLst/>
            </a:prstGeom>
          </p:spPr>
        </p:pic>
        <p:pic>
          <p:nvPicPr>
            <p:cNvPr id="14" name="Picture 13" descr="A close up of a logo&#10;&#10;Description automatically generated">
              <a:extLst>
                <a:ext uri="{FF2B5EF4-FFF2-40B4-BE49-F238E27FC236}">
                  <a16:creationId xmlns:a16="http://schemas.microsoft.com/office/drawing/2014/main" id="{34C9A33B-83FA-4F9D-948D-A9F3019A0B17}"/>
                </a:ext>
              </a:extLst>
            </p:cNvPr>
            <p:cNvPicPr>
              <a:picLocks noChangeAspect="1"/>
            </p:cNvPicPr>
            <p:nvPr/>
          </p:nvPicPr>
          <p:blipFill>
            <a:blip r:embed="rId4">
              <a:duotone>
                <a:schemeClr val="accent3">
                  <a:shade val="45000"/>
                  <a:satMod val="135000"/>
                </a:schemeClr>
                <a:prstClr val="white"/>
              </a:duotone>
            </a:blip>
            <a:stretch>
              <a:fillRect/>
            </a:stretch>
          </p:blipFill>
          <p:spPr>
            <a:xfrm>
              <a:off x="3851322" y="2465643"/>
              <a:ext cx="1066495" cy="1066495"/>
            </a:xfrm>
            <a:prstGeom prst="rect">
              <a:avLst/>
            </a:prstGeom>
          </p:spPr>
        </p:pic>
      </p:grpSp>
    </p:spTree>
    <p:extLst>
      <p:ext uri="{BB962C8B-B14F-4D97-AF65-F5344CB8AC3E}">
        <p14:creationId xmlns:p14="http://schemas.microsoft.com/office/powerpoint/2010/main" val="2173299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par>
                                <p:cTn id="8" presetID="22" presetClass="entr" presetSubtype="1"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up)">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Module 2: Lesson 2: Demo 3:</a:t>
            </a:r>
            <a:endParaRPr lang="en-US" dirty="0">
              <a:solidFill>
                <a:schemeClr val="accent2">
                  <a:alpha val="99000"/>
                </a:schemeClr>
              </a:solidFill>
            </a:endParaRPr>
          </a:p>
        </p:txBody>
      </p:sp>
      <p:sp>
        <p:nvSpPr>
          <p:cNvPr id="26" name="Rectangle 25">
            <a:extLst>
              <a:ext uri="{FF2B5EF4-FFF2-40B4-BE49-F238E27FC236}">
                <a16:creationId xmlns:a16="http://schemas.microsoft.com/office/drawing/2014/main" id="{77557EE4-F19F-47C7-942E-D1B16A331977}"/>
              </a:ext>
            </a:extLst>
          </p:cNvPr>
          <p:cNvSpPr/>
          <p:nvPr/>
        </p:nvSpPr>
        <p:spPr>
          <a:xfrm>
            <a:off x="3873003" y="2455517"/>
            <a:ext cx="7679230" cy="1785745"/>
          </a:xfrm>
          <a:prstGeom prst="rect">
            <a:avLst/>
          </a:prstGeom>
        </p:spPr>
        <p:txBody>
          <a:bodyPr wrap="square">
            <a:spAutoFit/>
          </a:bodyPr>
          <a:lstStyle/>
          <a:p>
            <a:pPr lvl="0" defTabSz="931033">
              <a:defRPr/>
            </a:pPr>
            <a:r>
              <a:rPr lang="en-GB" sz="5502" dirty="0">
                <a:solidFill>
                  <a:srgbClr val="3C3C3C"/>
                </a:solidFill>
              </a:rPr>
              <a:t>Creating and working with Availability sets</a:t>
            </a:r>
            <a:endParaRPr kumimoji="0" lang="en-GB" sz="5502" b="0" i="0" u="none" strike="noStrike" kern="1200" cap="none" spc="0" normalizeH="0" baseline="0" noProof="0" dirty="0">
              <a:ln>
                <a:noFill/>
              </a:ln>
              <a:solidFill>
                <a:srgbClr val="3C3C3C"/>
              </a:solidFill>
              <a:effectLst/>
              <a:uLnTx/>
              <a:uFillTx/>
              <a:latin typeface="Segoe UI"/>
              <a:ea typeface="+mn-ea"/>
              <a:cs typeface="+mn-cs"/>
            </a:endParaRPr>
          </a:p>
        </p:txBody>
      </p:sp>
      <p:cxnSp>
        <p:nvCxnSpPr>
          <p:cNvPr id="5" name="Straight Connector 4"/>
          <p:cNvCxnSpPr/>
          <p:nvPr/>
        </p:nvCxnSpPr>
        <p:spPr>
          <a:xfrm>
            <a:off x="3437798" y="1528030"/>
            <a:ext cx="0" cy="4732489"/>
          </a:xfrm>
          <a:prstGeom prst="line">
            <a:avLst/>
          </a:prstGeom>
          <a:ln w="50800">
            <a:solidFill>
              <a:srgbClr val="74B230"/>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9" name="Graphic 8">
            <a:extLst>
              <a:ext uri="{FF2B5EF4-FFF2-40B4-BE49-F238E27FC236}">
                <a16:creationId xmlns:a16="http://schemas.microsoft.com/office/drawing/2014/main" id="{F60B6905-E1F9-4ACD-BE71-AFE0CAC9FA5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27152" y="2470115"/>
            <a:ext cx="1789383" cy="1789383"/>
          </a:xfrm>
          <a:prstGeom prst="rect">
            <a:avLst/>
          </a:prstGeom>
        </p:spPr>
      </p:pic>
    </p:spTree>
    <p:extLst>
      <p:ext uri="{BB962C8B-B14F-4D97-AF65-F5344CB8AC3E}">
        <p14:creationId xmlns:p14="http://schemas.microsoft.com/office/powerpoint/2010/main" val="4098438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par>
                                <p:cTn id="8" presetID="22" presetClass="entr" presetSubtype="1"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up)">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Module 2: Lesson 2: Demo 4:</a:t>
            </a:r>
            <a:endParaRPr lang="en-US" dirty="0">
              <a:solidFill>
                <a:schemeClr val="accent2">
                  <a:alpha val="99000"/>
                </a:schemeClr>
              </a:solidFill>
            </a:endParaRPr>
          </a:p>
        </p:txBody>
      </p:sp>
      <p:sp>
        <p:nvSpPr>
          <p:cNvPr id="26" name="Rectangle 25">
            <a:extLst>
              <a:ext uri="{FF2B5EF4-FFF2-40B4-BE49-F238E27FC236}">
                <a16:creationId xmlns:a16="http://schemas.microsoft.com/office/drawing/2014/main" id="{77557EE4-F19F-47C7-942E-D1B16A331977}"/>
              </a:ext>
            </a:extLst>
          </p:cNvPr>
          <p:cNvSpPr/>
          <p:nvPr/>
        </p:nvSpPr>
        <p:spPr>
          <a:xfrm>
            <a:off x="3873003" y="2455517"/>
            <a:ext cx="7679230" cy="1785745"/>
          </a:xfrm>
          <a:prstGeom prst="rect">
            <a:avLst/>
          </a:prstGeom>
        </p:spPr>
        <p:txBody>
          <a:bodyPr wrap="square">
            <a:spAutoFit/>
          </a:bodyPr>
          <a:lstStyle/>
          <a:p>
            <a:pPr lvl="0" defTabSz="931033">
              <a:defRPr/>
            </a:pPr>
            <a:r>
              <a:rPr lang="en-GB" sz="5502" dirty="0">
                <a:solidFill>
                  <a:srgbClr val="3C3C3C"/>
                </a:solidFill>
              </a:rPr>
              <a:t>Creating and working with VM Scale Sets</a:t>
            </a:r>
            <a:endParaRPr kumimoji="0" lang="en-GB" sz="5502" b="0" i="0" u="none" strike="noStrike" kern="1200" cap="none" spc="0" normalizeH="0" baseline="0" noProof="0" dirty="0">
              <a:ln>
                <a:noFill/>
              </a:ln>
              <a:solidFill>
                <a:srgbClr val="3C3C3C"/>
              </a:solidFill>
              <a:effectLst/>
              <a:uLnTx/>
              <a:uFillTx/>
              <a:latin typeface="Segoe UI"/>
              <a:ea typeface="+mn-ea"/>
              <a:cs typeface="+mn-cs"/>
            </a:endParaRPr>
          </a:p>
        </p:txBody>
      </p:sp>
      <p:cxnSp>
        <p:nvCxnSpPr>
          <p:cNvPr id="5" name="Straight Connector 4"/>
          <p:cNvCxnSpPr/>
          <p:nvPr/>
        </p:nvCxnSpPr>
        <p:spPr>
          <a:xfrm>
            <a:off x="3437798" y="1528030"/>
            <a:ext cx="0" cy="4732489"/>
          </a:xfrm>
          <a:prstGeom prst="line">
            <a:avLst/>
          </a:prstGeom>
          <a:ln w="50800">
            <a:solidFill>
              <a:srgbClr val="74B230"/>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9" name="Graphic 8">
            <a:extLst>
              <a:ext uri="{FF2B5EF4-FFF2-40B4-BE49-F238E27FC236}">
                <a16:creationId xmlns:a16="http://schemas.microsoft.com/office/drawing/2014/main" id="{F60B6905-E1F9-4ACD-BE71-AFE0CAC9FA5D}"/>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827152" y="2470115"/>
            <a:ext cx="1789383" cy="1789383"/>
          </a:xfrm>
          <a:prstGeom prst="rect">
            <a:avLst/>
          </a:prstGeom>
        </p:spPr>
      </p:pic>
    </p:spTree>
    <p:extLst>
      <p:ext uri="{BB962C8B-B14F-4D97-AF65-F5344CB8AC3E}">
        <p14:creationId xmlns:p14="http://schemas.microsoft.com/office/powerpoint/2010/main" val="2825322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par>
                                <p:cTn id="8" presetID="22" presetClass="entr" presetSubtype="1"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up)">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Module 2: Lesson 2: Demo 5:</a:t>
            </a:r>
            <a:endParaRPr lang="en-US" dirty="0">
              <a:solidFill>
                <a:schemeClr val="accent2">
                  <a:alpha val="99000"/>
                </a:schemeClr>
              </a:solidFill>
            </a:endParaRPr>
          </a:p>
        </p:txBody>
      </p:sp>
      <p:sp>
        <p:nvSpPr>
          <p:cNvPr id="26" name="Rectangle 25">
            <a:extLst>
              <a:ext uri="{FF2B5EF4-FFF2-40B4-BE49-F238E27FC236}">
                <a16:creationId xmlns:a16="http://schemas.microsoft.com/office/drawing/2014/main" id="{77557EE4-F19F-47C7-942E-D1B16A331977}"/>
              </a:ext>
            </a:extLst>
          </p:cNvPr>
          <p:cNvSpPr/>
          <p:nvPr/>
        </p:nvSpPr>
        <p:spPr>
          <a:xfrm>
            <a:off x="3873003" y="2177068"/>
            <a:ext cx="7679230" cy="2632452"/>
          </a:xfrm>
          <a:prstGeom prst="rect">
            <a:avLst/>
          </a:prstGeom>
        </p:spPr>
        <p:txBody>
          <a:bodyPr wrap="square">
            <a:spAutoFit/>
          </a:bodyPr>
          <a:lstStyle/>
          <a:p>
            <a:pPr lvl="0" defTabSz="931033">
              <a:defRPr/>
            </a:pPr>
            <a:r>
              <a:rPr lang="en-GB" sz="5502" dirty="0">
                <a:solidFill>
                  <a:srgbClr val="3C3C3C"/>
                </a:solidFill>
              </a:rPr>
              <a:t>Exploring Azure Batch and High Performance Computing capabilities</a:t>
            </a:r>
            <a:endParaRPr kumimoji="0" lang="en-GB" sz="5502" b="0" i="0" u="none" strike="noStrike" kern="1200" cap="none" spc="0" normalizeH="0" baseline="0" noProof="0" dirty="0">
              <a:ln>
                <a:noFill/>
              </a:ln>
              <a:solidFill>
                <a:srgbClr val="3C3C3C"/>
              </a:solidFill>
              <a:effectLst/>
              <a:uLnTx/>
              <a:uFillTx/>
              <a:latin typeface="Segoe UI"/>
              <a:ea typeface="+mn-ea"/>
              <a:cs typeface="+mn-cs"/>
            </a:endParaRPr>
          </a:p>
        </p:txBody>
      </p:sp>
      <p:cxnSp>
        <p:nvCxnSpPr>
          <p:cNvPr id="5" name="Straight Connector 4"/>
          <p:cNvCxnSpPr/>
          <p:nvPr/>
        </p:nvCxnSpPr>
        <p:spPr>
          <a:xfrm>
            <a:off x="3437798" y="1528030"/>
            <a:ext cx="0" cy="4732489"/>
          </a:xfrm>
          <a:prstGeom prst="line">
            <a:avLst/>
          </a:prstGeom>
          <a:ln w="50800">
            <a:solidFill>
              <a:srgbClr val="74B230"/>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9" name="Graphic 8">
            <a:extLst>
              <a:ext uri="{FF2B5EF4-FFF2-40B4-BE49-F238E27FC236}">
                <a16:creationId xmlns:a16="http://schemas.microsoft.com/office/drawing/2014/main" id="{F60B6905-E1F9-4ACD-BE71-AFE0CAC9FA5D}"/>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827152" y="2520432"/>
            <a:ext cx="1789383" cy="1688749"/>
          </a:xfrm>
          <a:prstGeom prst="rect">
            <a:avLst/>
          </a:prstGeom>
        </p:spPr>
      </p:pic>
    </p:spTree>
    <p:extLst>
      <p:ext uri="{BB962C8B-B14F-4D97-AF65-F5344CB8AC3E}">
        <p14:creationId xmlns:p14="http://schemas.microsoft.com/office/powerpoint/2010/main" val="1214889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par>
                                <p:cTn id="8" presetID="22" presetClass="entr" presetSubtype="1"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up)">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15" name="Group 14"/>
          <p:cNvGrpSpPr/>
          <p:nvPr/>
        </p:nvGrpSpPr>
        <p:grpSpPr>
          <a:xfrm>
            <a:off x="377870" y="4193421"/>
            <a:ext cx="7315018" cy="465773"/>
            <a:chOff x="363124" y="3893821"/>
            <a:chExt cx="7180386" cy="457200"/>
          </a:xfrm>
        </p:grpSpPr>
        <p:sp>
          <p:nvSpPr>
            <p:cNvPr id="27" name="Text Placeholder 5">
              <a:extLst>
                <a:ext uri="{FF2B5EF4-FFF2-40B4-BE49-F238E27FC236}">
                  <a16:creationId xmlns:a16="http://schemas.microsoft.com/office/drawing/2014/main" id="{7681AB3B-6AA6-494D-9089-90763CEF72B2}"/>
                </a:ext>
              </a:extLst>
            </p:cNvPr>
            <p:cNvSpPr txBox="1">
              <a:spLocks/>
            </p:cNvSpPr>
            <p:nvPr/>
          </p:nvSpPr>
          <p:spPr>
            <a:xfrm>
              <a:off x="820324" y="3917079"/>
              <a:ext cx="6723186" cy="410685"/>
            </a:xfrm>
            <a:prstGeom prst="rect">
              <a:avLst/>
            </a:prstGeom>
          </p:spPr>
          <p:txBody>
            <a:bodyPr/>
            <a:lstStyle>
              <a:lvl1pPr marL="232898" marR="0" indent="-232898"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3"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65795" marR="0" indent="-232898"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38" kern="1200" spc="0" baseline="0">
                  <a:gradFill>
                    <a:gsLst>
                      <a:gs pos="1250">
                        <a:schemeClr val="tx1"/>
                      </a:gs>
                      <a:gs pos="100000">
                        <a:schemeClr val="tx1"/>
                      </a:gs>
                    </a:gsLst>
                    <a:lin ang="5400000" scaled="0"/>
                  </a:gradFill>
                  <a:latin typeface="+mn-lt"/>
                  <a:ea typeface="+mn-ea"/>
                  <a:cs typeface="+mn-cs"/>
                </a:defRPr>
              </a:lvl2pPr>
              <a:lvl3pPr marL="669581" marR="0" indent="-203785"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0" kern="1200" spc="0" baseline="0">
                  <a:gradFill>
                    <a:gsLst>
                      <a:gs pos="1250">
                        <a:schemeClr val="tx1"/>
                      </a:gs>
                      <a:gs pos="100000">
                        <a:schemeClr val="tx1"/>
                      </a:gs>
                    </a:gsLst>
                    <a:lin ang="5400000" scaled="0"/>
                  </a:gradFill>
                  <a:latin typeface="+mn-lt"/>
                  <a:ea typeface="+mn-ea"/>
                  <a:cs typeface="+mn-cs"/>
                </a:defRPr>
              </a:lvl3pPr>
              <a:lvl4pPr marL="858811" marR="0" indent="-184377"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6" kern="1200" spc="0" baseline="0">
                  <a:gradFill>
                    <a:gsLst>
                      <a:gs pos="1250">
                        <a:schemeClr val="tx1"/>
                      </a:gs>
                      <a:gs pos="100000">
                        <a:schemeClr val="tx1"/>
                      </a:gs>
                    </a:gsLst>
                    <a:lin ang="5400000" scaled="0"/>
                  </a:gradFill>
                  <a:latin typeface="+mn-lt"/>
                  <a:ea typeface="+mn-ea"/>
                  <a:cs typeface="+mn-cs"/>
                </a:defRPr>
              </a:lvl4pPr>
              <a:lvl5pPr marL="1043188" marR="0" indent="-171439"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6" kern="1200" spc="0" baseline="0">
                  <a:gradFill>
                    <a:gsLst>
                      <a:gs pos="1250">
                        <a:schemeClr val="tx1"/>
                      </a:gs>
                      <a:gs pos="100000">
                        <a:schemeClr val="tx1"/>
                      </a:gs>
                    </a:gsLst>
                    <a:lin ang="5400000" scaled="0"/>
                  </a:gradFill>
                  <a:latin typeface="+mn-lt"/>
                  <a:ea typeface="+mn-ea"/>
                  <a:cs typeface="+mn-cs"/>
                </a:defRPr>
              </a:lvl5pPr>
              <a:lvl6pPr marL="2613263"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6pPr>
              <a:lvl7pPr marL="3088403"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7pPr>
              <a:lvl8pPr marL="3563541"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8pPr>
              <a:lvl9pPr marL="4038681"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9pPr>
            </a:lstStyle>
            <a:p>
              <a:pPr marL="0" marR="0" lvl="0" indent="0" algn="l" defTabSz="949071"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697" b="0" i="0" u="none" strike="noStrike" kern="1200" cap="none" spc="0" normalizeH="0" baseline="0" noProof="0" dirty="0">
                  <a:ln>
                    <a:noFill/>
                  </a:ln>
                  <a:solidFill>
                    <a:srgbClr val="74B230"/>
                  </a:solidFill>
                  <a:effectLst/>
                  <a:uLnTx/>
                  <a:uFillTx/>
                  <a:latin typeface="Segoe UI Semilight" panose="020B0402040204020203" pitchFamily="34" charset="0"/>
                  <a:ea typeface="+mn-ea"/>
                  <a:cs typeface="Segoe UI Semilight" panose="020B0402040204020203" pitchFamily="34" charset="0"/>
                </a:rPr>
                <a:t>………….. is a browser-based shell experience to manage and develop Azure resources.</a:t>
              </a:r>
            </a:p>
          </p:txBody>
        </p:sp>
        <p:pic>
          <p:nvPicPr>
            <p:cNvPr id="37" name="Picture 36"/>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63124" y="3893821"/>
              <a:ext cx="457200" cy="457200"/>
            </a:xfrm>
            <a:prstGeom prst="rect">
              <a:avLst/>
            </a:prstGeom>
          </p:spPr>
        </p:pic>
      </p:grpSp>
      <p:grpSp>
        <p:nvGrpSpPr>
          <p:cNvPr id="14" name="Group 13"/>
          <p:cNvGrpSpPr/>
          <p:nvPr/>
        </p:nvGrpSpPr>
        <p:grpSpPr>
          <a:xfrm>
            <a:off x="377870" y="1267033"/>
            <a:ext cx="7315018" cy="465773"/>
            <a:chOff x="363124" y="1421482"/>
            <a:chExt cx="7180386" cy="457200"/>
          </a:xfrm>
        </p:grpSpPr>
        <p:sp>
          <p:nvSpPr>
            <p:cNvPr id="4" name="Text Placeholder 5">
              <a:extLst>
                <a:ext uri="{FF2B5EF4-FFF2-40B4-BE49-F238E27FC236}">
                  <a16:creationId xmlns:a16="http://schemas.microsoft.com/office/drawing/2014/main" id="{7681AB3B-6AA6-494D-9089-90763CEF72B2}"/>
                </a:ext>
              </a:extLst>
            </p:cNvPr>
            <p:cNvSpPr txBox="1">
              <a:spLocks/>
            </p:cNvSpPr>
            <p:nvPr/>
          </p:nvSpPr>
          <p:spPr>
            <a:xfrm>
              <a:off x="820324" y="1444740"/>
              <a:ext cx="6723186" cy="410685"/>
            </a:xfrm>
            <a:prstGeom prst="rect">
              <a:avLst/>
            </a:prstGeom>
          </p:spPr>
          <p:txBody>
            <a:bodyPr/>
            <a:lstStyle>
              <a:lvl1pPr marL="232898" marR="0" indent="-232898"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3"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65795" marR="0" indent="-232898"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38" kern="1200" spc="0" baseline="0">
                  <a:gradFill>
                    <a:gsLst>
                      <a:gs pos="1250">
                        <a:schemeClr val="tx1"/>
                      </a:gs>
                      <a:gs pos="100000">
                        <a:schemeClr val="tx1"/>
                      </a:gs>
                    </a:gsLst>
                    <a:lin ang="5400000" scaled="0"/>
                  </a:gradFill>
                  <a:latin typeface="+mn-lt"/>
                  <a:ea typeface="+mn-ea"/>
                  <a:cs typeface="+mn-cs"/>
                </a:defRPr>
              </a:lvl2pPr>
              <a:lvl3pPr marL="669581" marR="0" indent="-203785"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0" kern="1200" spc="0" baseline="0">
                  <a:gradFill>
                    <a:gsLst>
                      <a:gs pos="1250">
                        <a:schemeClr val="tx1"/>
                      </a:gs>
                      <a:gs pos="100000">
                        <a:schemeClr val="tx1"/>
                      </a:gs>
                    </a:gsLst>
                    <a:lin ang="5400000" scaled="0"/>
                  </a:gradFill>
                  <a:latin typeface="+mn-lt"/>
                  <a:ea typeface="+mn-ea"/>
                  <a:cs typeface="+mn-cs"/>
                </a:defRPr>
              </a:lvl3pPr>
              <a:lvl4pPr marL="858811" marR="0" indent="-184377"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6" kern="1200" spc="0" baseline="0">
                  <a:gradFill>
                    <a:gsLst>
                      <a:gs pos="1250">
                        <a:schemeClr val="tx1"/>
                      </a:gs>
                      <a:gs pos="100000">
                        <a:schemeClr val="tx1"/>
                      </a:gs>
                    </a:gsLst>
                    <a:lin ang="5400000" scaled="0"/>
                  </a:gradFill>
                  <a:latin typeface="+mn-lt"/>
                  <a:ea typeface="+mn-ea"/>
                  <a:cs typeface="+mn-cs"/>
                </a:defRPr>
              </a:lvl4pPr>
              <a:lvl5pPr marL="1043188" marR="0" indent="-171439"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6" kern="1200" spc="0" baseline="0">
                  <a:gradFill>
                    <a:gsLst>
                      <a:gs pos="1250">
                        <a:schemeClr val="tx1"/>
                      </a:gs>
                      <a:gs pos="100000">
                        <a:schemeClr val="tx1"/>
                      </a:gs>
                    </a:gsLst>
                    <a:lin ang="5400000" scaled="0"/>
                  </a:gradFill>
                  <a:latin typeface="+mn-lt"/>
                  <a:ea typeface="+mn-ea"/>
                  <a:cs typeface="+mn-cs"/>
                </a:defRPr>
              </a:lvl5pPr>
              <a:lvl6pPr marL="2613263"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6pPr>
              <a:lvl7pPr marL="3088403"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7pPr>
              <a:lvl8pPr marL="3563541"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8pPr>
              <a:lvl9pPr marL="4038681"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9pPr>
            </a:lstStyle>
            <a:p>
              <a:pPr marL="0" marR="0" lvl="0" indent="0" algn="l" defTabSz="949071"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GB" sz="2697" b="0" i="0" u="none" strike="noStrike" kern="1200" cap="none" spc="0" normalizeH="0" baseline="0" noProof="0" dirty="0">
                  <a:ln>
                    <a:noFill/>
                  </a:ln>
                  <a:solidFill>
                    <a:srgbClr val="74B230"/>
                  </a:solidFill>
                  <a:effectLst/>
                  <a:uLnTx/>
                  <a:uFillTx/>
                  <a:latin typeface="Segoe UI Semilight" panose="020B0402040204020203" pitchFamily="34" charset="0"/>
                  <a:ea typeface="+mn-ea"/>
                  <a:cs typeface="Segoe UI Semilight" panose="020B0402040204020203" pitchFamily="34" charset="0"/>
                </a:rPr>
                <a:t>…………… is a </a:t>
              </a:r>
              <a:r>
                <a:rPr kumimoji="0" lang="en-US" sz="2697" b="0" i="0" u="none" strike="noStrike" kern="1200" cap="none" spc="0" normalizeH="0" baseline="0" noProof="0" dirty="0">
                  <a:ln>
                    <a:noFill/>
                  </a:ln>
                  <a:solidFill>
                    <a:srgbClr val="74B230"/>
                  </a:solidFill>
                  <a:effectLst/>
                  <a:uLnTx/>
                  <a:uFillTx/>
                  <a:latin typeface="Segoe UI Semilight" panose="020B0402040204020203" pitchFamily="34" charset="0"/>
                  <a:ea typeface="+mn-ea"/>
                  <a:cs typeface="Segoe UI Semilight" panose="020B0402040204020203" pitchFamily="34" charset="0"/>
                </a:rPr>
                <a:t>JSON file that defines one or more resources to deploy to a resource group, subscription or tenant.</a:t>
              </a:r>
              <a:r>
                <a:rPr kumimoji="0" lang="en-GB" sz="2697" b="0" i="0" u="none" strike="noStrike" kern="1200" cap="none" spc="0" normalizeH="0" baseline="0" noProof="0" dirty="0">
                  <a:ln>
                    <a:noFill/>
                  </a:ln>
                  <a:solidFill>
                    <a:srgbClr val="74B230"/>
                  </a:solidFill>
                  <a:effectLst/>
                  <a:uLnTx/>
                  <a:uFillTx/>
                  <a:latin typeface="Segoe UI Semilight" panose="020B0402040204020203" pitchFamily="34" charset="0"/>
                  <a:ea typeface="+mn-ea"/>
                  <a:cs typeface="Segoe UI Semilight" panose="020B0402040204020203" pitchFamily="34" charset="0"/>
                </a:rPr>
                <a:t>  </a:t>
              </a:r>
              <a:endParaRPr kumimoji="0" lang="en-US" sz="2697" b="0" i="0" u="none" strike="noStrike" kern="1200" cap="none" spc="0" normalizeH="0" baseline="0" noProof="0" dirty="0">
                <a:ln>
                  <a:noFill/>
                </a:ln>
                <a:solidFill>
                  <a:srgbClr val="74B230"/>
                </a:solidFill>
                <a:effectLst/>
                <a:uLnTx/>
                <a:uFillTx/>
                <a:latin typeface="Segoe UI"/>
                <a:ea typeface="+mn-ea"/>
                <a:cs typeface="Segoe UI" panose="020B0502040204020203" pitchFamily="34" charset="0"/>
              </a:endParaRPr>
            </a:p>
          </p:txBody>
        </p:sp>
        <p:pic>
          <p:nvPicPr>
            <p:cNvPr id="5" name="Picture 4"/>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63124" y="1421482"/>
              <a:ext cx="457200" cy="457200"/>
            </a:xfrm>
            <a:prstGeom prst="rect">
              <a:avLst/>
            </a:prstGeom>
          </p:spPr>
        </p:pic>
      </p:grpSp>
      <p:sp>
        <p:nvSpPr>
          <p:cNvPr id="2" name="Title 24">
            <a:extLst>
              <a:ext uri="{FF2B5EF4-FFF2-40B4-BE49-F238E27FC236}">
                <a16:creationId xmlns:a16="http://schemas.microsoft.com/office/drawing/2014/main" id="{3F2CED08-3BD5-40E1-82CB-3CC3B3160CC7}"/>
              </a:ext>
            </a:extLst>
          </p:cNvPr>
          <p:cNvSpPr txBox="1">
            <a:spLocks/>
          </p:cNvSpPr>
          <p:nvPr/>
        </p:nvSpPr>
        <p:spPr>
          <a:xfrm>
            <a:off x="434430" y="145557"/>
            <a:ext cx="10246112" cy="751404"/>
          </a:xfrm>
          <a:prstGeom prst="rect">
            <a:avLst/>
          </a:prstGeom>
        </p:spPr>
        <p:txBody>
          <a:bodyPr vert="horz" wrap="square" lIns="0" tIns="0" rIns="0" bIns="0" rtlCol="0" anchor="t">
            <a:spAutoFit/>
          </a:bodyPr>
          <a:lstStyle>
            <a:lvl1pPr algn="l" defTabSz="950278" rtl="0" eaLnBrk="1" latinLnBrk="0" hangingPunct="1">
              <a:lnSpc>
                <a:spcPct val="100000"/>
              </a:lnSpc>
              <a:spcBef>
                <a:spcPct val="0"/>
              </a:spcBef>
              <a:buNone/>
              <a:defRPr lang="en-US" sz="3668" b="0" kern="1200" cap="none" spc="-51" baseline="0" dirty="0" smtClean="0">
                <a:ln w="3175">
                  <a:noFill/>
                </a:ln>
                <a:solidFill>
                  <a:schemeClr val="tx1"/>
                </a:solidFill>
                <a:effectLst/>
                <a:latin typeface="+mj-lt"/>
                <a:ea typeface="+mn-ea"/>
                <a:cs typeface="Segoe UI" pitchFamily="34" charset="0"/>
              </a:defRPr>
            </a:lvl1pPr>
          </a:lstStyle>
          <a:p>
            <a:pPr marL="0" marR="0" lvl="0" indent="0" algn="l" defTabSz="949071" rtl="0" eaLnBrk="1" fontAlgn="auto" latinLnBrk="0" hangingPunct="1">
              <a:lnSpc>
                <a:spcPct val="100000"/>
              </a:lnSpc>
              <a:spcBef>
                <a:spcPct val="0"/>
              </a:spcBef>
              <a:spcAft>
                <a:spcPts val="0"/>
              </a:spcAft>
              <a:buClrTx/>
              <a:buSzTx/>
              <a:buFontTx/>
              <a:buNone/>
              <a:tabLst/>
              <a:defRPr/>
            </a:pPr>
            <a:r>
              <a:rPr kumimoji="0" lang="en-GB" sz="4793" b="0" i="0" u="none" strike="noStrike" kern="1200" cap="none" spc="-102" normalizeH="0" baseline="0" noProof="0" dirty="0">
                <a:ln w="3175">
                  <a:noFill/>
                </a:ln>
                <a:solidFill>
                  <a:srgbClr val="FFFFFF"/>
                </a:solidFill>
                <a:effectLst/>
                <a:uLnTx/>
                <a:uFillTx/>
                <a:latin typeface="Segoe UI Light"/>
                <a:ea typeface="+mn-ea"/>
                <a:cs typeface="Segoe UI" pitchFamily="34" charset="0"/>
              </a:rPr>
              <a:t>Prepare for The Exam (Q/A)</a:t>
            </a:r>
          </a:p>
        </p:txBody>
      </p:sp>
      <p:grpSp>
        <p:nvGrpSpPr>
          <p:cNvPr id="6" name="Group 5"/>
          <p:cNvGrpSpPr/>
          <p:nvPr/>
        </p:nvGrpSpPr>
        <p:grpSpPr>
          <a:xfrm>
            <a:off x="863696" y="2755849"/>
            <a:ext cx="6521493" cy="381614"/>
            <a:chOff x="591724" y="2066929"/>
            <a:chExt cx="6401466" cy="374590"/>
          </a:xfrm>
        </p:grpSpPr>
        <p:sp>
          <p:nvSpPr>
            <p:cNvPr id="3" name="Rectangle 2">
              <a:extLst>
                <a:ext uri="{FF2B5EF4-FFF2-40B4-BE49-F238E27FC236}">
                  <a16:creationId xmlns:a16="http://schemas.microsoft.com/office/drawing/2014/main" id="{61C1D6BB-A14B-4E34-BE50-EA7B727453B9}"/>
                </a:ext>
              </a:extLst>
            </p:cNvPr>
            <p:cNvSpPr/>
            <p:nvPr/>
          </p:nvSpPr>
          <p:spPr>
            <a:xfrm>
              <a:off x="898746" y="2066929"/>
              <a:ext cx="6094444" cy="374590"/>
            </a:xfrm>
            <a:prstGeom prst="rect">
              <a:avLst/>
            </a:prstGeom>
          </p:spPr>
          <p:txBody>
            <a:bodyPr>
              <a:spAutoFit/>
            </a:bodyPr>
            <a:lstStyle/>
            <a:p>
              <a:pPr marL="0" marR="0" lvl="0" indent="0" algn="l" defTabSz="949071" rtl="0" eaLnBrk="1" fontAlgn="auto" latinLnBrk="0" hangingPunct="1">
                <a:lnSpc>
                  <a:spcPct val="100000"/>
                </a:lnSpc>
                <a:spcBef>
                  <a:spcPct val="20000"/>
                </a:spcBef>
                <a:spcAft>
                  <a:spcPts val="0"/>
                </a:spcAft>
                <a:buClrTx/>
                <a:buSzPct val="90000"/>
                <a:buFontTx/>
                <a:buNone/>
                <a:tabLst/>
                <a:defRPr/>
              </a:pPr>
              <a:r>
                <a:rPr kumimoji="0" lang="en-US" sz="1834"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Light"/>
                  <a:ea typeface="+mn-ea"/>
                  <a:cs typeface="Segoe UI" panose="020B0502040204020203" pitchFamily="34" charset="0"/>
                </a:rPr>
                <a:t>Resource Manager </a:t>
              </a:r>
              <a:r>
                <a:rPr kumimoji="0" lang="en-US" sz="1834" b="0" i="0" u="none" strike="noStrike" kern="1200" cap="none" spc="0" normalizeH="0" baseline="0" noProof="0" dirty="0" err="1">
                  <a:ln>
                    <a:noFill/>
                  </a:ln>
                  <a:gradFill>
                    <a:gsLst>
                      <a:gs pos="1250">
                        <a:srgbClr val="000000"/>
                      </a:gs>
                      <a:gs pos="100000">
                        <a:srgbClr val="000000"/>
                      </a:gs>
                    </a:gsLst>
                    <a:lin ang="5400000" scaled="0"/>
                  </a:gradFill>
                  <a:effectLst/>
                  <a:uLnTx/>
                  <a:uFillTx/>
                  <a:latin typeface="Segoe UI Light"/>
                  <a:ea typeface="+mn-ea"/>
                  <a:cs typeface="Segoe UI" panose="020B0502040204020203" pitchFamily="34" charset="0"/>
                </a:rPr>
                <a:t>Config</a:t>
              </a:r>
              <a:r>
                <a:rPr kumimoji="0" lang="en-US" sz="1834"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Light"/>
                  <a:ea typeface="+mn-ea"/>
                  <a:cs typeface="Segoe UI" panose="020B0502040204020203" pitchFamily="34" charset="0"/>
                </a:rPr>
                <a:t> File.</a:t>
              </a:r>
              <a:endParaRPr kumimoji="0" lang="en-GB" sz="1834"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Light"/>
                <a:ea typeface="+mn-ea"/>
                <a:cs typeface="Segoe UI" panose="020B0502040204020203" pitchFamily="34" charset="0"/>
              </a:endParaRPr>
            </a:p>
          </p:txBody>
        </p:sp>
        <p:pic>
          <p:nvPicPr>
            <p:cNvPr id="1028" name="Picture 4">
              <a:extLst>
                <a:ext uri="{FF2B5EF4-FFF2-40B4-BE49-F238E27FC236}">
                  <a16:creationId xmlns:a16="http://schemas.microsoft.com/office/drawing/2014/main" id="{66692DEA-3E3D-4E67-92B0-97BD98A3C97A}"/>
                </a:ext>
              </a:extLst>
            </p:cNvPr>
            <p:cNvPicPr>
              <a:picLocks noChangeAspect="1" noChangeArrowheads="1"/>
            </p:cNvPicPr>
            <p:nvPr/>
          </p:nvPicPr>
          <p:blipFill>
            <a:blip r:embed="rId4"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bwMode="auto">
            <a:xfrm>
              <a:off x="591724" y="2098084"/>
              <a:ext cx="274320" cy="27432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 name="Group 11"/>
          <p:cNvGrpSpPr/>
          <p:nvPr/>
        </p:nvGrpSpPr>
        <p:grpSpPr>
          <a:xfrm>
            <a:off x="863696" y="3571057"/>
            <a:ext cx="6521493" cy="381614"/>
            <a:chOff x="591724" y="3195906"/>
            <a:chExt cx="6401466" cy="374590"/>
          </a:xfrm>
        </p:grpSpPr>
        <p:pic>
          <p:nvPicPr>
            <p:cNvPr id="9" name="Picture 4">
              <a:extLst>
                <a:ext uri="{FF2B5EF4-FFF2-40B4-BE49-F238E27FC236}">
                  <a16:creationId xmlns:a16="http://schemas.microsoft.com/office/drawing/2014/main" id="{726841F6-1BA9-41D4-B360-5A8FAD8F6AF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591724" y="3227061"/>
              <a:ext cx="274320" cy="274320"/>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16825D88-376E-4AE4-A632-0165AE93C75E}"/>
                </a:ext>
              </a:extLst>
            </p:cNvPr>
            <p:cNvSpPr/>
            <p:nvPr/>
          </p:nvSpPr>
          <p:spPr>
            <a:xfrm>
              <a:off x="898746" y="3195906"/>
              <a:ext cx="6094444" cy="374590"/>
            </a:xfrm>
            <a:prstGeom prst="rect">
              <a:avLst/>
            </a:prstGeom>
          </p:spPr>
          <p:txBody>
            <a:bodyPr>
              <a:spAutoFit/>
            </a:bodyPr>
            <a:lstStyle/>
            <a:p>
              <a:pPr marL="0" marR="0" lvl="0" indent="0" algn="l" defTabSz="949071" rtl="0" eaLnBrk="1" fontAlgn="auto" latinLnBrk="0" hangingPunct="1">
                <a:lnSpc>
                  <a:spcPct val="100000"/>
                </a:lnSpc>
                <a:spcBef>
                  <a:spcPct val="20000"/>
                </a:spcBef>
                <a:spcAft>
                  <a:spcPts val="0"/>
                </a:spcAft>
                <a:buClrTx/>
                <a:buSzPct val="90000"/>
                <a:buFontTx/>
                <a:buNone/>
                <a:tabLst/>
                <a:defRPr/>
              </a:pPr>
              <a:r>
                <a:rPr kumimoji="0" lang="en-GB" sz="1834"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Light"/>
                  <a:ea typeface="+mn-ea"/>
                  <a:cs typeface="Segoe UI" panose="020B0502040204020203" pitchFamily="34" charset="0"/>
                </a:rPr>
                <a:t>Resource Manager Template.</a:t>
              </a:r>
            </a:p>
          </p:txBody>
        </p:sp>
      </p:grpSp>
      <p:grpSp>
        <p:nvGrpSpPr>
          <p:cNvPr id="7" name="Group 6"/>
          <p:cNvGrpSpPr/>
          <p:nvPr/>
        </p:nvGrpSpPr>
        <p:grpSpPr>
          <a:xfrm>
            <a:off x="863696" y="3163453"/>
            <a:ext cx="6521493" cy="381614"/>
            <a:chOff x="591724" y="2646903"/>
            <a:chExt cx="6401466" cy="374590"/>
          </a:xfrm>
        </p:grpSpPr>
        <p:pic>
          <p:nvPicPr>
            <p:cNvPr id="8" name="Picture 4">
              <a:extLst>
                <a:ext uri="{FF2B5EF4-FFF2-40B4-BE49-F238E27FC236}">
                  <a16:creationId xmlns:a16="http://schemas.microsoft.com/office/drawing/2014/main" id="{9314A6C5-B48F-45BA-99F8-F6648575F8E5}"/>
                </a:ext>
              </a:extLst>
            </p:cNvPr>
            <p:cNvPicPr>
              <a:picLocks noChangeAspect="1" noChangeArrowheads="1"/>
            </p:cNvPicPr>
            <p:nvPr/>
          </p:nvPicPr>
          <p:blipFill>
            <a:blip r:embed="rId4"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bwMode="auto">
            <a:xfrm>
              <a:off x="591724" y="2678058"/>
              <a:ext cx="274320" cy="27432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E3EE4DA4-7DC9-4F7C-B39A-356084AD8B9C}"/>
                </a:ext>
              </a:extLst>
            </p:cNvPr>
            <p:cNvSpPr/>
            <p:nvPr/>
          </p:nvSpPr>
          <p:spPr>
            <a:xfrm>
              <a:off x="898746" y="2646903"/>
              <a:ext cx="6094444" cy="374590"/>
            </a:xfrm>
            <a:prstGeom prst="rect">
              <a:avLst/>
            </a:prstGeom>
          </p:spPr>
          <p:txBody>
            <a:bodyPr>
              <a:spAutoFit/>
            </a:bodyPr>
            <a:lstStyle/>
            <a:p>
              <a:pPr marL="0" marR="0" lvl="0" indent="0" algn="l" defTabSz="949071" rtl="0" eaLnBrk="1" fontAlgn="auto" latinLnBrk="0" hangingPunct="1">
                <a:lnSpc>
                  <a:spcPct val="100000"/>
                </a:lnSpc>
                <a:spcBef>
                  <a:spcPct val="20000"/>
                </a:spcBef>
                <a:spcAft>
                  <a:spcPts val="0"/>
                </a:spcAft>
                <a:buClrTx/>
                <a:buSzPct val="90000"/>
                <a:buFontTx/>
                <a:buNone/>
                <a:tabLst/>
                <a:defRPr/>
              </a:pPr>
              <a:r>
                <a:rPr kumimoji="0" lang="en-US" sz="1834"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Light"/>
                  <a:ea typeface="+mn-ea"/>
                  <a:cs typeface="Segoe UI" panose="020B0502040204020203" pitchFamily="34" charset="0"/>
                </a:rPr>
                <a:t>Resource Manager Settings File.</a:t>
              </a:r>
              <a:endParaRPr kumimoji="0" lang="en-GB" sz="1834"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Light"/>
                <a:ea typeface="+mn-ea"/>
                <a:cs typeface="Segoe UI" panose="020B0502040204020203" pitchFamily="34" charset="0"/>
              </a:endParaRPr>
            </a:p>
          </p:txBody>
        </p:sp>
      </p:grpSp>
      <p:cxnSp>
        <p:nvCxnSpPr>
          <p:cNvPr id="25" name="Straight Connector 24"/>
          <p:cNvCxnSpPr/>
          <p:nvPr/>
        </p:nvCxnSpPr>
        <p:spPr>
          <a:xfrm>
            <a:off x="8885237" y="1590725"/>
            <a:ext cx="0" cy="4732489"/>
          </a:xfrm>
          <a:prstGeom prst="line">
            <a:avLst/>
          </a:prstGeom>
          <a:ln w="50800">
            <a:solidFill>
              <a:srgbClr val="74B230"/>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18796" y="3564468"/>
            <a:ext cx="372618" cy="372618"/>
          </a:xfrm>
          <a:prstGeom prst="rect">
            <a:avLst/>
          </a:prstGeom>
        </p:spPr>
      </p:pic>
      <p:grpSp>
        <p:nvGrpSpPr>
          <p:cNvPr id="28" name="Group 27"/>
          <p:cNvGrpSpPr/>
          <p:nvPr/>
        </p:nvGrpSpPr>
        <p:grpSpPr>
          <a:xfrm>
            <a:off x="863696" y="5209098"/>
            <a:ext cx="6521493" cy="381614"/>
            <a:chOff x="591724" y="2066929"/>
            <a:chExt cx="6401466" cy="374590"/>
          </a:xfrm>
        </p:grpSpPr>
        <p:sp>
          <p:nvSpPr>
            <p:cNvPr id="29" name="Rectangle 28">
              <a:extLst>
                <a:ext uri="{FF2B5EF4-FFF2-40B4-BE49-F238E27FC236}">
                  <a16:creationId xmlns:a16="http://schemas.microsoft.com/office/drawing/2014/main" id="{61C1D6BB-A14B-4E34-BE50-EA7B727453B9}"/>
                </a:ext>
              </a:extLst>
            </p:cNvPr>
            <p:cNvSpPr/>
            <p:nvPr/>
          </p:nvSpPr>
          <p:spPr>
            <a:xfrm>
              <a:off x="898746" y="2066929"/>
              <a:ext cx="6094444" cy="374590"/>
            </a:xfrm>
            <a:prstGeom prst="rect">
              <a:avLst/>
            </a:prstGeom>
          </p:spPr>
          <p:txBody>
            <a:bodyPr>
              <a:spAutoFit/>
            </a:bodyPr>
            <a:lstStyle/>
            <a:p>
              <a:pPr marL="0" marR="0" lvl="0" indent="0" algn="l" defTabSz="949071" rtl="0" eaLnBrk="1" fontAlgn="auto" latinLnBrk="0" hangingPunct="1">
                <a:lnSpc>
                  <a:spcPct val="100000"/>
                </a:lnSpc>
                <a:spcBef>
                  <a:spcPct val="20000"/>
                </a:spcBef>
                <a:spcAft>
                  <a:spcPts val="0"/>
                </a:spcAft>
                <a:buClrTx/>
                <a:buSzPct val="90000"/>
                <a:buFontTx/>
                <a:buNone/>
                <a:tabLst/>
                <a:defRPr/>
              </a:pPr>
              <a:r>
                <a:rPr kumimoji="0" lang="en-US" sz="1834"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Light"/>
                  <a:ea typeface="+mn-ea"/>
                  <a:cs typeface="Segoe UI" panose="020B0502040204020203" pitchFamily="34" charset="0"/>
                </a:rPr>
                <a:t>Azure PowerShell.</a:t>
              </a:r>
              <a:endParaRPr kumimoji="0" lang="en-GB" sz="1834"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Light"/>
                <a:ea typeface="+mn-ea"/>
                <a:cs typeface="Segoe UI" panose="020B0502040204020203" pitchFamily="34" charset="0"/>
              </a:endParaRPr>
            </a:p>
          </p:txBody>
        </p:sp>
        <p:pic>
          <p:nvPicPr>
            <p:cNvPr id="30" name="Picture 4">
              <a:extLst>
                <a:ext uri="{FF2B5EF4-FFF2-40B4-BE49-F238E27FC236}">
                  <a16:creationId xmlns:a16="http://schemas.microsoft.com/office/drawing/2014/main" id="{66692DEA-3E3D-4E67-92B0-97BD98A3C97A}"/>
                </a:ext>
              </a:extLst>
            </p:cNvPr>
            <p:cNvPicPr>
              <a:picLocks noChangeAspect="1" noChangeArrowheads="1"/>
            </p:cNvPicPr>
            <p:nvPr/>
          </p:nvPicPr>
          <p:blipFill>
            <a:blip r:embed="rId4"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bwMode="auto">
            <a:xfrm>
              <a:off x="591724" y="2098084"/>
              <a:ext cx="274320" cy="27432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1" name="Group 30"/>
          <p:cNvGrpSpPr/>
          <p:nvPr/>
        </p:nvGrpSpPr>
        <p:grpSpPr>
          <a:xfrm>
            <a:off x="863696" y="5981583"/>
            <a:ext cx="6521493" cy="381614"/>
            <a:chOff x="591724" y="3195906"/>
            <a:chExt cx="6401466" cy="374590"/>
          </a:xfrm>
        </p:grpSpPr>
        <p:pic>
          <p:nvPicPr>
            <p:cNvPr id="32" name="Picture 4">
              <a:extLst>
                <a:ext uri="{FF2B5EF4-FFF2-40B4-BE49-F238E27FC236}">
                  <a16:creationId xmlns:a16="http://schemas.microsoft.com/office/drawing/2014/main" id="{726841F6-1BA9-41D4-B360-5A8FAD8F6AF4}"/>
                </a:ext>
              </a:extLst>
            </p:cNvPr>
            <p:cNvPicPr>
              <a:picLocks noChangeAspect="1" noChangeArrowheads="1"/>
            </p:cNvPicPr>
            <p:nvPr/>
          </p:nvPicPr>
          <p:blipFill>
            <a:blip r:embed="rId4"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bwMode="auto">
            <a:xfrm>
              <a:off x="591724" y="3227061"/>
              <a:ext cx="274320" cy="274320"/>
            </a:xfrm>
            <a:prstGeom prst="rect">
              <a:avLst/>
            </a:prstGeom>
            <a:noFill/>
            <a:extLst>
              <a:ext uri="{909E8E84-426E-40DD-AFC4-6F175D3DCCD1}">
                <a14:hiddenFill xmlns:a14="http://schemas.microsoft.com/office/drawing/2010/main">
                  <a:solidFill>
                    <a:srgbClr val="FFFFFF"/>
                  </a:solidFill>
                </a14:hiddenFill>
              </a:ext>
            </a:extLst>
          </p:spPr>
        </p:pic>
        <p:sp>
          <p:nvSpPr>
            <p:cNvPr id="33" name="Rectangle 32">
              <a:extLst>
                <a:ext uri="{FF2B5EF4-FFF2-40B4-BE49-F238E27FC236}">
                  <a16:creationId xmlns:a16="http://schemas.microsoft.com/office/drawing/2014/main" id="{16825D88-376E-4AE4-A632-0165AE93C75E}"/>
                </a:ext>
              </a:extLst>
            </p:cNvPr>
            <p:cNvSpPr/>
            <p:nvPr/>
          </p:nvSpPr>
          <p:spPr>
            <a:xfrm>
              <a:off x="898746" y="3195906"/>
              <a:ext cx="6094444" cy="374590"/>
            </a:xfrm>
            <a:prstGeom prst="rect">
              <a:avLst/>
            </a:prstGeom>
          </p:spPr>
          <p:txBody>
            <a:bodyPr>
              <a:spAutoFit/>
            </a:bodyPr>
            <a:lstStyle/>
            <a:p>
              <a:pPr marL="0" marR="0" lvl="0" indent="0" algn="l" defTabSz="949071" rtl="0" eaLnBrk="1" fontAlgn="auto" latinLnBrk="0" hangingPunct="1">
                <a:lnSpc>
                  <a:spcPct val="100000"/>
                </a:lnSpc>
                <a:spcBef>
                  <a:spcPct val="20000"/>
                </a:spcBef>
                <a:spcAft>
                  <a:spcPts val="0"/>
                </a:spcAft>
                <a:buClrTx/>
                <a:buSzPct val="90000"/>
                <a:buFontTx/>
                <a:buNone/>
                <a:tabLst/>
                <a:defRPr/>
              </a:pPr>
              <a:r>
                <a:rPr kumimoji="0" lang="en-US" sz="1834"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Light"/>
                  <a:ea typeface="+mn-ea"/>
                  <a:cs typeface="Segoe UI" panose="020B0502040204020203" pitchFamily="34" charset="0"/>
                </a:rPr>
                <a:t>Azure CLI.</a:t>
              </a:r>
            </a:p>
          </p:txBody>
        </p:sp>
      </p:grpSp>
      <p:grpSp>
        <p:nvGrpSpPr>
          <p:cNvPr id="34" name="Group 33"/>
          <p:cNvGrpSpPr/>
          <p:nvPr/>
        </p:nvGrpSpPr>
        <p:grpSpPr>
          <a:xfrm>
            <a:off x="863696" y="5599537"/>
            <a:ext cx="6521493" cy="381614"/>
            <a:chOff x="591724" y="2646903"/>
            <a:chExt cx="6401466" cy="374590"/>
          </a:xfrm>
        </p:grpSpPr>
        <p:pic>
          <p:nvPicPr>
            <p:cNvPr id="35" name="Picture 4">
              <a:extLst>
                <a:ext uri="{FF2B5EF4-FFF2-40B4-BE49-F238E27FC236}">
                  <a16:creationId xmlns:a16="http://schemas.microsoft.com/office/drawing/2014/main" id="{9314A6C5-B48F-45BA-99F8-F6648575F8E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591724" y="2678058"/>
              <a:ext cx="274320" cy="274320"/>
            </a:xfrm>
            <a:prstGeom prst="rect">
              <a:avLst/>
            </a:prstGeom>
            <a:noFill/>
            <a:extLst>
              <a:ext uri="{909E8E84-426E-40DD-AFC4-6F175D3DCCD1}">
                <a14:hiddenFill xmlns:a14="http://schemas.microsoft.com/office/drawing/2010/main">
                  <a:solidFill>
                    <a:srgbClr val="FFFFFF"/>
                  </a:solidFill>
                </a14:hiddenFill>
              </a:ext>
            </a:extLst>
          </p:spPr>
        </p:pic>
        <p:sp>
          <p:nvSpPr>
            <p:cNvPr id="36" name="Rectangle 35">
              <a:extLst>
                <a:ext uri="{FF2B5EF4-FFF2-40B4-BE49-F238E27FC236}">
                  <a16:creationId xmlns:a16="http://schemas.microsoft.com/office/drawing/2014/main" id="{E3EE4DA4-7DC9-4F7C-B39A-356084AD8B9C}"/>
                </a:ext>
              </a:extLst>
            </p:cNvPr>
            <p:cNvSpPr/>
            <p:nvPr/>
          </p:nvSpPr>
          <p:spPr>
            <a:xfrm>
              <a:off x="898746" y="2646903"/>
              <a:ext cx="6094444" cy="374590"/>
            </a:xfrm>
            <a:prstGeom prst="rect">
              <a:avLst/>
            </a:prstGeom>
          </p:spPr>
          <p:txBody>
            <a:bodyPr>
              <a:spAutoFit/>
            </a:bodyPr>
            <a:lstStyle/>
            <a:p>
              <a:pPr marL="0" marR="0" lvl="0" indent="0" algn="l" defTabSz="949071" rtl="0" eaLnBrk="1" fontAlgn="auto" latinLnBrk="0" hangingPunct="1">
                <a:lnSpc>
                  <a:spcPct val="100000"/>
                </a:lnSpc>
                <a:spcBef>
                  <a:spcPct val="20000"/>
                </a:spcBef>
                <a:spcAft>
                  <a:spcPts val="0"/>
                </a:spcAft>
                <a:buClrTx/>
                <a:buSzPct val="90000"/>
                <a:buFontTx/>
                <a:buNone/>
                <a:tabLst/>
                <a:defRPr/>
              </a:pPr>
              <a:r>
                <a:rPr kumimoji="0" lang="en-US" sz="1834"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Light"/>
                  <a:ea typeface="+mn-ea"/>
                  <a:cs typeface="Segoe UI" panose="020B0502040204020203" pitchFamily="34" charset="0"/>
                </a:rPr>
                <a:t>Azure Cloud Shell.</a:t>
              </a:r>
              <a:endParaRPr kumimoji="0" lang="en-GB" sz="1834"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Light"/>
                <a:ea typeface="+mn-ea"/>
                <a:cs typeface="Segoe UI" panose="020B0502040204020203" pitchFamily="34" charset="0"/>
              </a:endParaRPr>
            </a:p>
          </p:txBody>
        </p:sp>
      </p:grpSp>
      <p:pic>
        <p:nvPicPr>
          <p:cNvPr id="39" name="Picture 3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17119" y="5595830"/>
            <a:ext cx="372618" cy="372618"/>
          </a:xfrm>
          <a:prstGeom prst="rect">
            <a:avLst/>
          </a:prstGeom>
        </p:spPr>
      </p:pic>
      <p:pic>
        <p:nvPicPr>
          <p:cNvPr id="17" name="Graphic 16" descr="Questions">
            <a:extLst>
              <a:ext uri="{FF2B5EF4-FFF2-40B4-BE49-F238E27FC236}">
                <a16:creationId xmlns:a16="http://schemas.microsoft.com/office/drawing/2014/main" id="{E3C9F1B8-EEE8-4E8E-9AD4-08BB634878C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660982" y="2494456"/>
            <a:ext cx="2294238" cy="2294238"/>
          </a:xfrm>
          <a:prstGeom prst="rect">
            <a:avLst/>
          </a:prstGeom>
        </p:spPr>
      </p:pic>
    </p:spTree>
    <p:extLst>
      <p:ext uri="{BB962C8B-B14F-4D97-AF65-F5344CB8AC3E}">
        <p14:creationId xmlns:p14="http://schemas.microsoft.com/office/powerpoint/2010/main" val="27971916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up)">
                                      <p:cBhvr>
                                        <p:cTn id="7" dur="500"/>
                                        <p:tgtEl>
                                          <p:spTgt spid="25"/>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wipe(left)">
                                      <p:cBhvr>
                                        <p:cTn id="11" dur="500"/>
                                        <p:tgtEl>
                                          <p:spTgt spid="14"/>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left)">
                                      <p:cBhvr>
                                        <p:cTn id="15" dur="500"/>
                                        <p:tgtEl>
                                          <p:spTgt spid="6"/>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wipe(left)">
                                      <p:cBhvr>
                                        <p:cTn id="19" dur="500"/>
                                        <p:tgtEl>
                                          <p:spTgt spid="7"/>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wipe(left)">
                                      <p:cBhvr>
                                        <p:cTn id="23" dur="500"/>
                                        <p:tgtEl>
                                          <p:spTgt spid="12"/>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par>
                          <p:cTn id="29" fill="hold">
                            <p:stCondLst>
                              <p:cond delay="500"/>
                            </p:stCondLst>
                            <p:childTnLst>
                              <p:par>
                                <p:cTn id="30" presetID="22" presetClass="entr" presetSubtype="8" fill="hold" nodeType="after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wipe(left)">
                                      <p:cBhvr>
                                        <p:cTn id="32" dur="500"/>
                                        <p:tgtEl>
                                          <p:spTgt spid="15"/>
                                        </p:tgtEl>
                                      </p:cBhvr>
                                    </p:animEffect>
                                  </p:childTnLst>
                                </p:cTn>
                              </p:par>
                            </p:childTnLst>
                          </p:cTn>
                        </p:par>
                        <p:par>
                          <p:cTn id="33" fill="hold">
                            <p:stCondLst>
                              <p:cond delay="1000"/>
                            </p:stCondLst>
                            <p:childTnLst>
                              <p:par>
                                <p:cTn id="34" presetID="22" presetClass="entr" presetSubtype="8" fill="hold" nodeType="afterEffect">
                                  <p:stCondLst>
                                    <p:cond delay="0"/>
                                  </p:stCondLst>
                                  <p:childTnLst>
                                    <p:set>
                                      <p:cBhvr>
                                        <p:cTn id="35" dur="1" fill="hold">
                                          <p:stCondLst>
                                            <p:cond delay="0"/>
                                          </p:stCondLst>
                                        </p:cTn>
                                        <p:tgtEl>
                                          <p:spTgt spid="28"/>
                                        </p:tgtEl>
                                        <p:attrNameLst>
                                          <p:attrName>style.visibility</p:attrName>
                                        </p:attrNameLst>
                                      </p:cBhvr>
                                      <p:to>
                                        <p:strVal val="visible"/>
                                      </p:to>
                                    </p:set>
                                    <p:animEffect transition="in" filter="wipe(left)">
                                      <p:cBhvr>
                                        <p:cTn id="36" dur="500"/>
                                        <p:tgtEl>
                                          <p:spTgt spid="28"/>
                                        </p:tgtEl>
                                      </p:cBhvr>
                                    </p:animEffect>
                                  </p:childTnLst>
                                </p:cTn>
                              </p:par>
                            </p:childTnLst>
                          </p:cTn>
                        </p:par>
                        <p:par>
                          <p:cTn id="37" fill="hold">
                            <p:stCondLst>
                              <p:cond delay="1500"/>
                            </p:stCondLst>
                            <p:childTnLst>
                              <p:par>
                                <p:cTn id="38" presetID="22" presetClass="entr" presetSubtype="8" fill="hold" nodeType="afterEffect">
                                  <p:stCondLst>
                                    <p:cond delay="0"/>
                                  </p:stCondLst>
                                  <p:childTnLst>
                                    <p:set>
                                      <p:cBhvr>
                                        <p:cTn id="39" dur="1" fill="hold">
                                          <p:stCondLst>
                                            <p:cond delay="0"/>
                                          </p:stCondLst>
                                        </p:cTn>
                                        <p:tgtEl>
                                          <p:spTgt spid="34"/>
                                        </p:tgtEl>
                                        <p:attrNameLst>
                                          <p:attrName>style.visibility</p:attrName>
                                        </p:attrNameLst>
                                      </p:cBhvr>
                                      <p:to>
                                        <p:strVal val="visible"/>
                                      </p:to>
                                    </p:set>
                                    <p:animEffect transition="in" filter="wipe(left)">
                                      <p:cBhvr>
                                        <p:cTn id="40" dur="500"/>
                                        <p:tgtEl>
                                          <p:spTgt spid="34"/>
                                        </p:tgtEl>
                                      </p:cBhvr>
                                    </p:animEffect>
                                  </p:childTnLst>
                                </p:cTn>
                              </p:par>
                            </p:childTnLst>
                          </p:cTn>
                        </p:par>
                        <p:par>
                          <p:cTn id="41" fill="hold">
                            <p:stCondLst>
                              <p:cond delay="2000"/>
                            </p:stCondLst>
                            <p:childTnLst>
                              <p:par>
                                <p:cTn id="42" presetID="22" presetClass="entr" presetSubtype="8" fill="hold" nodeType="afterEffect">
                                  <p:stCondLst>
                                    <p:cond delay="0"/>
                                  </p:stCondLst>
                                  <p:childTnLst>
                                    <p:set>
                                      <p:cBhvr>
                                        <p:cTn id="43" dur="1" fill="hold">
                                          <p:stCondLst>
                                            <p:cond delay="0"/>
                                          </p:stCondLst>
                                        </p:cTn>
                                        <p:tgtEl>
                                          <p:spTgt spid="31"/>
                                        </p:tgtEl>
                                        <p:attrNameLst>
                                          <p:attrName>style.visibility</p:attrName>
                                        </p:attrNameLst>
                                      </p:cBhvr>
                                      <p:to>
                                        <p:strVal val="visible"/>
                                      </p:to>
                                    </p:set>
                                    <p:animEffect transition="in" filter="wipe(left)">
                                      <p:cBhvr>
                                        <p:cTn id="44" dur="500"/>
                                        <p:tgtEl>
                                          <p:spTgt spid="31"/>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39"/>
                                        </p:tgtEl>
                                        <p:attrNameLst>
                                          <p:attrName>style.visibility</p:attrName>
                                        </p:attrNameLst>
                                      </p:cBhvr>
                                      <p:to>
                                        <p:strVal val="visible"/>
                                      </p:to>
                                    </p:set>
                                    <p:animEffect transition="in" filter="fade">
                                      <p:cBhvr>
                                        <p:cTn id="49"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9CB73BB-2AA6-458F-9B0A-E987A051A35E}"/>
              </a:ext>
            </a:extLst>
          </p:cNvPr>
          <p:cNvSpPr>
            <a:spLocks noGrp="1"/>
          </p:cNvSpPr>
          <p:nvPr>
            <p:ph type="title"/>
          </p:nvPr>
        </p:nvSpPr>
        <p:spPr/>
        <p:txBody>
          <a:bodyPr/>
          <a:lstStyle/>
          <a:p>
            <a:r>
              <a:rPr lang="en-US" sz="4594" dirty="0"/>
              <a:t>About The Presenter</a:t>
            </a:r>
          </a:p>
        </p:txBody>
      </p:sp>
      <p:sp>
        <p:nvSpPr>
          <p:cNvPr id="23" name="Rectangle 22">
            <a:extLst>
              <a:ext uri="{FF2B5EF4-FFF2-40B4-BE49-F238E27FC236}">
                <a16:creationId xmlns:a16="http://schemas.microsoft.com/office/drawing/2014/main" id="{9575243A-0C05-4CBD-B910-8EBCA18B440B}"/>
              </a:ext>
            </a:extLst>
          </p:cNvPr>
          <p:cNvSpPr/>
          <p:nvPr/>
        </p:nvSpPr>
        <p:spPr>
          <a:xfrm>
            <a:off x="274640" y="1315641"/>
            <a:ext cx="4494812" cy="463201"/>
          </a:xfrm>
          <a:prstGeom prst="rect">
            <a:avLst/>
          </a:prstGeom>
        </p:spPr>
        <p:txBody>
          <a:bodyPr wrap="square">
            <a:spAutoFit/>
          </a:bodyPr>
          <a:lstStyle/>
          <a:p>
            <a:pPr defTabSz="947684">
              <a:lnSpc>
                <a:spcPts val="2508"/>
              </a:lnSpc>
              <a:defRPr/>
            </a:pPr>
            <a:r>
              <a:rPr lang="en-US" sz="3668" b="1" dirty="0">
                <a:solidFill>
                  <a:srgbClr val="2C3E50"/>
                </a:solidFill>
                <a:latin typeface="Gotham Black" panose="02000604040000020004" pitchFamily="50" charset="0"/>
              </a:rPr>
              <a:t>Mohammed Adel</a:t>
            </a:r>
          </a:p>
        </p:txBody>
      </p:sp>
      <p:sp>
        <p:nvSpPr>
          <p:cNvPr id="52" name="AutoShape 4" descr="Home - Free web icons">
            <a:extLst>
              <a:ext uri="{FF2B5EF4-FFF2-40B4-BE49-F238E27FC236}">
                <a16:creationId xmlns:a16="http://schemas.microsoft.com/office/drawing/2014/main" id="{BE3F6D1B-79D5-4749-AEE8-02E7CE99877E}"/>
              </a:ext>
            </a:extLst>
          </p:cNvPr>
          <p:cNvSpPr>
            <a:spLocks noChangeAspect="1" noChangeArrowheads="1"/>
          </p:cNvSpPr>
          <p:nvPr/>
        </p:nvSpPr>
        <p:spPr bwMode="auto">
          <a:xfrm>
            <a:off x="1766970" y="3919462"/>
            <a:ext cx="310119" cy="31011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3036" tIns="46517" rIns="93036" bIns="46517" numCol="1" anchor="t" anchorCtr="0" compatLnSpc="1">
            <a:prstTxWarp prst="textNoShape">
              <a:avLst/>
            </a:prstTxWarp>
          </a:bodyPr>
          <a:lstStyle/>
          <a:p>
            <a:pPr defTabSz="930408">
              <a:defRPr/>
            </a:pPr>
            <a:endParaRPr lang="en-GB" sz="1832">
              <a:solidFill>
                <a:prstClr val="black"/>
              </a:solidFill>
              <a:latin typeface="Corbel" panose="020B0503020204020204"/>
            </a:endParaRPr>
          </a:p>
        </p:txBody>
      </p:sp>
      <p:sp>
        <p:nvSpPr>
          <p:cNvPr id="53" name="AutoShape 6" descr="Home - Free web icons">
            <a:extLst>
              <a:ext uri="{FF2B5EF4-FFF2-40B4-BE49-F238E27FC236}">
                <a16:creationId xmlns:a16="http://schemas.microsoft.com/office/drawing/2014/main" id="{C1CE4BB8-A6F6-475D-903C-267813EBC800}"/>
              </a:ext>
            </a:extLst>
          </p:cNvPr>
          <p:cNvSpPr>
            <a:spLocks noChangeAspect="1" noChangeArrowheads="1"/>
          </p:cNvSpPr>
          <p:nvPr/>
        </p:nvSpPr>
        <p:spPr bwMode="auto">
          <a:xfrm>
            <a:off x="1922029" y="4074521"/>
            <a:ext cx="310119" cy="31011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3036" tIns="46517" rIns="93036" bIns="46517" numCol="1" anchor="t" anchorCtr="0" compatLnSpc="1">
            <a:prstTxWarp prst="textNoShape">
              <a:avLst/>
            </a:prstTxWarp>
          </a:bodyPr>
          <a:lstStyle/>
          <a:p>
            <a:pPr defTabSz="930408">
              <a:defRPr/>
            </a:pPr>
            <a:endParaRPr lang="en-GB" sz="1832">
              <a:solidFill>
                <a:prstClr val="black"/>
              </a:solidFill>
              <a:latin typeface="Corbel" panose="020B0503020204020204"/>
            </a:endParaRPr>
          </a:p>
        </p:txBody>
      </p:sp>
      <p:sp>
        <p:nvSpPr>
          <p:cNvPr id="54" name="AutoShape 8" descr="Home - Free web icons">
            <a:extLst>
              <a:ext uri="{FF2B5EF4-FFF2-40B4-BE49-F238E27FC236}">
                <a16:creationId xmlns:a16="http://schemas.microsoft.com/office/drawing/2014/main" id="{0E939029-D316-4E03-B16C-91E55B5731AC}"/>
              </a:ext>
            </a:extLst>
          </p:cNvPr>
          <p:cNvSpPr>
            <a:spLocks noChangeAspect="1" noChangeArrowheads="1"/>
          </p:cNvSpPr>
          <p:nvPr/>
        </p:nvSpPr>
        <p:spPr bwMode="auto">
          <a:xfrm>
            <a:off x="2077089" y="4229581"/>
            <a:ext cx="310119" cy="31011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3036" tIns="46517" rIns="93036" bIns="46517" numCol="1" anchor="t" anchorCtr="0" compatLnSpc="1">
            <a:prstTxWarp prst="textNoShape">
              <a:avLst/>
            </a:prstTxWarp>
          </a:bodyPr>
          <a:lstStyle/>
          <a:p>
            <a:pPr defTabSz="930408">
              <a:defRPr/>
            </a:pPr>
            <a:endParaRPr lang="en-GB" sz="1832">
              <a:solidFill>
                <a:prstClr val="black"/>
              </a:solidFill>
              <a:latin typeface="Corbel" panose="020B0503020204020204"/>
            </a:endParaRPr>
          </a:p>
        </p:txBody>
      </p:sp>
      <p:cxnSp>
        <p:nvCxnSpPr>
          <p:cNvPr id="3" name="Straight Connector 2">
            <a:extLst>
              <a:ext uri="{FF2B5EF4-FFF2-40B4-BE49-F238E27FC236}">
                <a16:creationId xmlns:a16="http://schemas.microsoft.com/office/drawing/2014/main" id="{B237960B-1F7B-471A-92AB-1726B6A39C7A}"/>
              </a:ext>
            </a:extLst>
          </p:cNvPr>
          <p:cNvCxnSpPr>
            <a:cxnSpLocks/>
          </p:cNvCxnSpPr>
          <p:nvPr/>
        </p:nvCxnSpPr>
        <p:spPr>
          <a:xfrm>
            <a:off x="3200882" y="2467955"/>
            <a:ext cx="0" cy="3616199"/>
          </a:xfrm>
          <a:prstGeom prst="line">
            <a:avLst/>
          </a:prstGeom>
          <a:ln w="28575">
            <a:solidFill>
              <a:srgbClr val="74B230"/>
            </a:solidFill>
            <a:headEnd type="none"/>
            <a:tailEnd type="none"/>
          </a:ln>
        </p:spPr>
        <p:style>
          <a:lnRef idx="1">
            <a:schemeClr val="accent2"/>
          </a:lnRef>
          <a:fillRef idx="0">
            <a:schemeClr val="accent2"/>
          </a:fillRef>
          <a:effectRef idx="0">
            <a:schemeClr val="accent2"/>
          </a:effectRef>
          <a:fontRef idx="minor">
            <a:schemeClr val="tx1"/>
          </a:fontRef>
        </p:style>
      </p:cxnSp>
      <p:sp>
        <p:nvSpPr>
          <p:cNvPr id="18" name="Rectangle 17">
            <a:extLst>
              <a:ext uri="{FF2B5EF4-FFF2-40B4-BE49-F238E27FC236}">
                <a16:creationId xmlns:a16="http://schemas.microsoft.com/office/drawing/2014/main" id="{7F53FD2E-9E63-4CE1-AC48-3A8A1692EC1B}"/>
              </a:ext>
            </a:extLst>
          </p:cNvPr>
          <p:cNvSpPr/>
          <p:nvPr/>
        </p:nvSpPr>
        <p:spPr>
          <a:xfrm>
            <a:off x="308970" y="1614720"/>
            <a:ext cx="7380211" cy="387863"/>
          </a:xfrm>
          <a:prstGeom prst="rect">
            <a:avLst/>
          </a:prstGeom>
        </p:spPr>
        <p:txBody>
          <a:bodyPr wrap="square">
            <a:spAutoFit/>
          </a:bodyPr>
          <a:lstStyle/>
          <a:p>
            <a:pPr defTabSz="947684">
              <a:lnSpc>
                <a:spcPts val="2508"/>
              </a:lnSpc>
              <a:defRPr/>
            </a:pPr>
            <a:r>
              <a:rPr lang="en-US" sz="1628" b="1" dirty="0">
                <a:solidFill>
                  <a:srgbClr val="2C3E50"/>
                </a:solidFill>
                <a:latin typeface="Gotham Black" panose="02000604040000020004" pitchFamily="50" charset="0"/>
              </a:rPr>
              <a:t>Senior Cloud Engineer / MAF Retail (Carrefour) / 15 years in the field</a:t>
            </a:r>
          </a:p>
        </p:txBody>
      </p:sp>
      <p:grpSp>
        <p:nvGrpSpPr>
          <p:cNvPr id="2" name="Group 1">
            <a:extLst>
              <a:ext uri="{FF2B5EF4-FFF2-40B4-BE49-F238E27FC236}">
                <a16:creationId xmlns:a16="http://schemas.microsoft.com/office/drawing/2014/main" id="{825767FD-A22E-439D-893E-D2638C6799D9}"/>
              </a:ext>
            </a:extLst>
          </p:cNvPr>
          <p:cNvGrpSpPr/>
          <p:nvPr/>
        </p:nvGrpSpPr>
        <p:grpSpPr>
          <a:xfrm>
            <a:off x="3695273" y="2598094"/>
            <a:ext cx="7536359" cy="556567"/>
            <a:chOff x="3695273" y="2598094"/>
            <a:chExt cx="7536359" cy="556567"/>
          </a:xfrm>
        </p:grpSpPr>
        <p:sp>
          <p:nvSpPr>
            <p:cNvPr id="16" name="Rectangle 15">
              <a:extLst>
                <a:ext uri="{FF2B5EF4-FFF2-40B4-BE49-F238E27FC236}">
                  <a16:creationId xmlns:a16="http://schemas.microsoft.com/office/drawing/2014/main" id="{8944A7FD-6FA6-4377-AE22-4494ACE2BECB}"/>
                </a:ext>
              </a:extLst>
            </p:cNvPr>
            <p:cNvSpPr/>
            <p:nvPr/>
          </p:nvSpPr>
          <p:spPr>
            <a:xfrm>
              <a:off x="4251840" y="2664624"/>
              <a:ext cx="6979792" cy="401080"/>
            </a:xfrm>
            <a:prstGeom prst="rect">
              <a:avLst/>
            </a:prstGeom>
          </p:spPr>
          <p:txBody>
            <a:bodyPr wrap="square">
              <a:spAutoFit/>
            </a:bodyPr>
            <a:lstStyle/>
            <a:p>
              <a:pPr defTabSz="947684">
                <a:lnSpc>
                  <a:spcPts val="2508"/>
                </a:lnSpc>
                <a:defRPr/>
              </a:pPr>
              <a:r>
                <a:rPr lang="en-US" sz="1834" b="1" dirty="0">
                  <a:solidFill>
                    <a:srgbClr val="2C3E50"/>
                  </a:solidFill>
                  <a:latin typeface="Gotham Black" panose="02000604040000020004" pitchFamily="50" charset="0"/>
                </a:rPr>
                <a:t>Microsoft Certified Azure Solution Architect</a:t>
              </a:r>
            </a:p>
          </p:txBody>
        </p:sp>
        <p:pic>
          <p:nvPicPr>
            <p:cNvPr id="35" name="Graphic 34" descr="Badge Tick">
              <a:extLst>
                <a:ext uri="{FF2B5EF4-FFF2-40B4-BE49-F238E27FC236}">
                  <a16:creationId xmlns:a16="http://schemas.microsoft.com/office/drawing/2014/main" id="{5DB96EF2-85CB-48BB-B7C4-B76EF86BEB5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695273" y="2598094"/>
              <a:ext cx="556567" cy="556567"/>
            </a:xfrm>
            <a:prstGeom prst="rect">
              <a:avLst/>
            </a:prstGeom>
          </p:spPr>
        </p:pic>
      </p:grpSp>
      <p:grpSp>
        <p:nvGrpSpPr>
          <p:cNvPr id="4" name="Group 3">
            <a:extLst>
              <a:ext uri="{FF2B5EF4-FFF2-40B4-BE49-F238E27FC236}">
                <a16:creationId xmlns:a16="http://schemas.microsoft.com/office/drawing/2014/main" id="{DA073262-65FF-47CD-882D-BED5467632AF}"/>
              </a:ext>
            </a:extLst>
          </p:cNvPr>
          <p:cNvGrpSpPr/>
          <p:nvPr/>
        </p:nvGrpSpPr>
        <p:grpSpPr>
          <a:xfrm>
            <a:off x="3695273" y="3666428"/>
            <a:ext cx="8607920" cy="556567"/>
            <a:chOff x="3695273" y="3431047"/>
            <a:chExt cx="8607920" cy="556567"/>
          </a:xfrm>
        </p:grpSpPr>
        <p:sp>
          <p:nvSpPr>
            <p:cNvPr id="17" name="Rectangle 16">
              <a:extLst>
                <a:ext uri="{FF2B5EF4-FFF2-40B4-BE49-F238E27FC236}">
                  <a16:creationId xmlns:a16="http://schemas.microsoft.com/office/drawing/2014/main" id="{B80237DC-5917-41A5-BB7B-DCA1D313F2DC}"/>
                </a:ext>
              </a:extLst>
            </p:cNvPr>
            <p:cNvSpPr/>
            <p:nvPr/>
          </p:nvSpPr>
          <p:spPr>
            <a:xfrm>
              <a:off x="4251840" y="3509729"/>
              <a:ext cx="8051353" cy="394852"/>
            </a:xfrm>
            <a:prstGeom prst="rect">
              <a:avLst/>
            </a:prstGeom>
          </p:spPr>
          <p:txBody>
            <a:bodyPr wrap="square">
              <a:spAutoFit/>
            </a:bodyPr>
            <a:lstStyle/>
            <a:p>
              <a:pPr defTabSz="947684">
                <a:lnSpc>
                  <a:spcPts val="2508"/>
                </a:lnSpc>
                <a:defRPr/>
              </a:pPr>
              <a:r>
                <a:rPr lang="en-US" sz="1834" b="1" dirty="0">
                  <a:solidFill>
                    <a:srgbClr val="2C3E50"/>
                  </a:solidFill>
                  <a:latin typeface="Gotham Black" panose="02000604040000020004" pitchFamily="50" charset="0"/>
                </a:rPr>
                <a:t>IT Operations and infrastructure background.</a:t>
              </a:r>
            </a:p>
          </p:txBody>
        </p:sp>
        <p:pic>
          <p:nvPicPr>
            <p:cNvPr id="36" name="Graphic 35" descr="Badge Tick">
              <a:extLst>
                <a:ext uri="{FF2B5EF4-FFF2-40B4-BE49-F238E27FC236}">
                  <a16:creationId xmlns:a16="http://schemas.microsoft.com/office/drawing/2014/main" id="{0A33E53D-08B5-48DD-AC58-C35FE5B90C1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695273" y="3431047"/>
              <a:ext cx="556567" cy="556567"/>
            </a:xfrm>
            <a:prstGeom prst="rect">
              <a:avLst/>
            </a:prstGeom>
          </p:spPr>
        </p:pic>
      </p:grpSp>
      <p:grpSp>
        <p:nvGrpSpPr>
          <p:cNvPr id="5" name="Group 4">
            <a:extLst>
              <a:ext uri="{FF2B5EF4-FFF2-40B4-BE49-F238E27FC236}">
                <a16:creationId xmlns:a16="http://schemas.microsoft.com/office/drawing/2014/main" id="{031A952C-376D-4443-9CEB-54412797B6E0}"/>
              </a:ext>
            </a:extLst>
          </p:cNvPr>
          <p:cNvGrpSpPr/>
          <p:nvPr/>
        </p:nvGrpSpPr>
        <p:grpSpPr>
          <a:xfrm>
            <a:off x="3722260" y="4813444"/>
            <a:ext cx="8599981" cy="556567"/>
            <a:chOff x="3695273" y="4308675"/>
            <a:chExt cx="8599981" cy="556567"/>
          </a:xfrm>
        </p:grpSpPr>
        <p:pic>
          <p:nvPicPr>
            <p:cNvPr id="37" name="Graphic 36" descr="Badge Tick">
              <a:extLst>
                <a:ext uri="{FF2B5EF4-FFF2-40B4-BE49-F238E27FC236}">
                  <a16:creationId xmlns:a16="http://schemas.microsoft.com/office/drawing/2014/main" id="{C6BAC797-C113-41FC-863B-5140AEBEB23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695273" y="4308675"/>
              <a:ext cx="556567" cy="556567"/>
            </a:xfrm>
            <a:prstGeom prst="rect">
              <a:avLst/>
            </a:prstGeom>
          </p:spPr>
        </p:pic>
        <p:sp>
          <p:nvSpPr>
            <p:cNvPr id="25" name="Rectangle 24">
              <a:extLst>
                <a:ext uri="{FF2B5EF4-FFF2-40B4-BE49-F238E27FC236}">
                  <a16:creationId xmlns:a16="http://schemas.microsoft.com/office/drawing/2014/main" id="{42930F90-3259-4880-A2D8-A9BCF56696CC}"/>
                </a:ext>
              </a:extLst>
            </p:cNvPr>
            <p:cNvSpPr/>
            <p:nvPr/>
          </p:nvSpPr>
          <p:spPr>
            <a:xfrm>
              <a:off x="4251839" y="4354834"/>
              <a:ext cx="8043415" cy="401080"/>
            </a:xfrm>
            <a:prstGeom prst="rect">
              <a:avLst/>
            </a:prstGeom>
          </p:spPr>
          <p:txBody>
            <a:bodyPr wrap="square">
              <a:spAutoFit/>
            </a:bodyPr>
            <a:lstStyle/>
            <a:p>
              <a:pPr defTabSz="947684">
                <a:lnSpc>
                  <a:spcPts val="2508"/>
                </a:lnSpc>
                <a:defRPr/>
              </a:pPr>
              <a:r>
                <a:rPr lang="en-US" sz="1834" b="1" dirty="0">
                  <a:solidFill>
                    <a:srgbClr val="2C3E50"/>
                  </a:solidFill>
                  <a:latin typeface="Gotham Black" panose="02000604040000020004" pitchFamily="50" charset="0"/>
                </a:rPr>
                <a:t>Hold various other certificates, MCP/MCSA/MCITP/CFDE</a:t>
              </a:r>
            </a:p>
          </p:txBody>
        </p:sp>
      </p:grpSp>
      <p:pic>
        <p:nvPicPr>
          <p:cNvPr id="9" name="Picture 8" descr="A person taking a selfie&#10;&#10;Description automatically generated">
            <a:extLst>
              <a:ext uri="{FF2B5EF4-FFF2-40B4-BE49-F238E27FC236}">
                <a16:creationId xmlns:a16="http://schemas.microsoft.com/office/drawing/2014/main" id="{85B701B2-B88F-47E5-BDEA-BB3056D6678E}"/>
              </a:ext>
            </a:extLst>
          </p:cNvPr>
          <p:cNvPicPr>
            <a:picLocks noChangeAspect="1"/>
          </p:cNvPicPr>
          <p:nvPr/>
        </p:nvPicPr>
        <p:blipFill>
          <a:blip r:embed="rId5"/>
          <a:stretch>
            <a:fillRect/>
          </a:stretch>
        </p:blipFill>
        <p:spPr>
          <a:xfrm>
            <a:off x="868222" y="2352000"/>
            <a:ext cx="1657981" cy="1988216"/>
          </a:xfrm>
          <a:prstGeom prst="rect">
            <a:avLst/>
          </a:prstGeom>
        </p:spPr>
      </p:pic>
      <p:pic>
        <p:nvPicPr>
          <p:cNvPr id="29" name="Picture 2">
            <a:extLst>
              <a:ext uri="{FF2B5EF4-FFF2-40B4-BE49-F238E27FC236}">
                <a16:creationId xmlns:a16="http://schemas.microsoft.com/office/drawing/2014/main" id="{86DC5340-15C8-4473-AC67-4E5B29359D38}"/>
              </a:ext>
            </a:extLst>
          </p:cNvPr>
          <p:cNvPicPr>
            <a:picLocks noChangeArrowheads="1"/>
          </p:cNvPicPr>
          <p:nvPr/>
        </p:nvPicPr>
        <p:blipFill>
          <a:blip r:embed="rId6">
            <a:extLst>
              <a:ext uri="{28A0092B-C50C-407E-A947-70E740481C1C}">
                <a14:useLocalDpi xmlns:a14="http://schemas.microsoft.com/office/drawing/2010/main" val="0"/>
              </a:ext>
            </a:extLst>
          </a:blip>
          <a:srcRect l="10679" r="10679"/>
          <a:stretch/>
        </p:blipFill>
        <p:spPr bwMode="auto">
          <a:xfrm>
            <a:off x="1398618" y="4442583"/>
            <a:ext cx="597186" cy="35822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A picture containing text, sign, blue&#10;&#10;Description automatically generated">
            <a:extLst>
              <a:ext uri="{FF2B5EF4-FFF2-40B4-BE49-F238E27FC236}">
                <a16:creationId xmlns:a16="http://schemas.microsoft.com/office/drawing/2014/main" id="{BC0F1661-495B-4E6C-81DE-810317AF1631}"/>
              </a:ext>
            </a:extLst>
          </p:cNvPr>
          <p:cNvPicPr>
            <a:picLocks noChangeAspect="1"/>
          </p:cNvPicPr>
          <p:nvPr/>
        </p:nvPicPr>
        <p:blipFill>
          <a:blip r:embed="rId7"/>
          <a:stretch>
            <a:fillRect/>
          </a:stretch>
        </p:blipFill>
        <p:spPr>
          <a:xfrm>
            <a:off x="1050019" y="4947598"/>
            <a:ext cx="1294385" cy="1294385"/>
          </a:xfrm>
          <a:prstGeom prst="rect">
            <a:avLst/>
          </a:prstGeom>
        </p:spPr>
      </p:pic>
    </p:spTree>
    <p:extLst>
      <p:ext uri="{BB962C8B-B14F-4D97-AF65-F5344CB8AC3E}">
        <p14:creationId xmlns:p14="http://schemas.microsoft.com/office/powerpoint/2010/main" val="23109150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500"/>
                                        <p:tgtEl>
                                          <p:spTgt spid="4"/>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left)">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9CB73BB-2AA6-458F-9B0A-E987A051A35E}"/>
              </a:ext>
            </a:extLst>
          </p:cNvPr>
          <p:cNvSpPr>
            <a:spLocks noGrp="1"/>
          </p:cNvSpPr>
          <p:nvPr>
            <p:ph type="title"/>
          </p:nvPr>
        </p:nvSpPr>
        <p:spPr/>
        <p:txBody>
          <a:bodyPr/>
          <a:lstStyle/>
          <a:p>
            <a:pPr defTabSz="949071">
              <a:defRPr/>
            </a:pPr>
            <a:r>
              <a:rPr lang="en-GB" sz="4483" dirty="0">
                <a:solidFill>
                  <a:srgbClr val="FFFFFF"/>
                </a:solidFill>
              </a:rPr>
              <a:t>Summary</a:t>
            </a:r>
          </a:p>
        </p:txBody>
      </p:sp>
      <p:pic>
        <p:nvPicPr>
          <p:cNvPr id="10" name="Picture 9"/>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9418637" y="2121694"/>
            <a:ext cx="3088683" cy="3088683"/>
          </a:xfrm>
          <a:prstGeom prst="rect">
            <a:avLst/>
          </a:prstGeom>
        </p:spPr>
      </p:pic>
      <p:cxnSp>
        <p:nvCxnSpPr>
          <p:cNvPr id="16" name="Straight Connector 15"/>
          <p:cNvCxnSpPr/>
          <p:nvPr/>
        </p:nvCxnSpPr>
        <p:spPr>
          <a:xfrm>
            <a:off x="9382693" y="1590725"/>
            <a:ext cx="0" cy="4732489"/>
          </a:xfrm>
          <a:prstGeom prst="line">
            <a:avLst/>
          </a:prstGeom>
          <a:ln w="50800">
            <a:solidFill>
              <a:srgbClr val="74B23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274640" y="1214036"/>
            <a:ext cx="3765583" cy="507383"/>
          </a:xfrm>
          <a:prstGeom prst="rect">
            <a:avLst/>
          </a:prstGeom>
        </p:spPr>
        <p:txBody>
          <a:bodyPr wrap="none">
            <a:spAutoFit/>
          </a:bodyPr>
          <a:lstStyle/>
          <a:p>
            <a:pPr defTabSz="949071">
              <a:spcBef>
                <a:spcPct val="20000"/>
              </a:spcBef>
              <a:buSzPct val="90000"/>
              <a:defRPr/>
            </a:pPr>
            <a:r>
              <a:rPr lang="en-GB" sz="2697" dirty="0">
                <a:solidFill>
                  <a:srgbClr val="3C3C3C"/>
                </a:solidFill>
                <a:latin typeface="Segoe UI Semilight" panose="020B0402040204020203" pitchFamily="34" charset="0"/>
                <a:cs typeface="Segoe UI Semilight" panose="020B0402040204020203" pitchFamily="34" charset="0"/>
              </a:rPr>
              <a:t>This lesson has covered</a:t>
            </a:r>
          </a:p>
        </p:txBody>
      </p:sp>
      <p:sp>
        <p:nvSpPr>
          <p:cNvPr id="7" name="Text Placeholder 5">
            <a:extLst>
              <a:ext uri="{FF2B5EF4-FFF2-40B4-BE49-F238E27FC236}">
                <a16:creationId xmlns:a16="http://schemas.microsoft.com/office/drawing/2014/main" id="{7681AB3B-6AA6-494D-9089-90763CEF72B2}"/>
              </a:ext>
            </a:extLst>
          </p:cNvPr>
          <p:cNvSpPr txBox="1">
            <a:spLocks/>
          </p:cNvSpPr>
          <p:nvPr/>
        </p:nvSpPr>
        <p:spPr>
          <a:xfrm>
            <a:off x="429846" y="1783342"/>
            <a:ext cx="8683992" cy="4995074"/>
          </a:xfrm>
          <a:prstGeom prst="rect">
            <a:avLst/>
          </a:prstGeom>
        </p:spPr>
        <p:txBody>
          <a:bodyPr/>
          <a:lstStyle>
            <a:lvl1pPr marL="232898" marR="0" indent="-232898"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3"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65795" marR="0" indent="-232898"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38" kern="1200" spc="0" baseline="0">
                <a:gradFill>
                  <a:gsLst>
                    <a:gs pos="1250">
                      <a:schemeClr val="tx1"/>
                    </a:gs>
                    <a:gs pos="100000">
                      <a:schemeClr val="tx1"/>
                    </a:gs>
                  </a:gsLst>
                  <a:lin ang="5400000" scaled="0"/>
                </a:gradFill>
                <a:latin typeface="+mn-lt"/>
                <a:ea typeface="+mn-ea"/>
                <a:cs typeface="+mn-cs"/>
              </a:defRPr>
            </a:lvl2pPr>
            <a:lvl3pPr marL="669581" marR="0" indent="-203785"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0" kern="1200" spc="0" baseline="0">
                <a:gradFill>
                  <a:gsLst>
                    <a:gs pos="1250">
                      <a:schemeClr val="tx1"/>
                    </a:gs>
                    <a:gs pos="100000">
                      <a:schemeClr val="tx1"/>
                    </a:gs>
                  </a:gsLst>
                  <a:lin ang="5400000" scaled="0"/>
                </a:gradFill>
                <a:latin typeface="+mn-lt"/>
                <a:ea typeface="+mn-ea"/>
                <a:cs typeface="+mn-cs"/>
              </a:defRPr>
            </a:lvl3pPr>
            <a:lvl4pPr marL="858811" marR="0" indent="-184377"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6" kern="1200" spc="0" baseline="0">
                <a:gradFill>
                  <a:gsLst>
                    <a:gs pos="1250">
                      <a:schemeClr val="tx1"/>
                    </a:gs>
                    <a:gs pos="100000">
                      <a:schemeClr val="tx1"/>
                    </a:gs>
                  </a:gsLst>
                  <a:lin ang="5400000" scaled="0"/>
                </a:gradFill>
                <a:latin typeface="+mn-lt"/>
                <a:ea typeface="+mn-ea"/>
                <a:cs typeface="+mn-cs"/>
              </a:defRPr>
            </a:lvl4pPr>
            <a:lvl5pPr marL="1043188" marR="0" indent="-171439"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6" kern="1200" spc="0" baseline="0">
                <a:gradFill>
                  <a:gsLst>
                    <a:gs pos="1250">
                      <a:schemeClr val="tx1"/>
                    </a:gs>
                    <a:gs pos="100000">
                      <a:schemeClr val="tx1"/>
                    </a:gs>
                  </a:gsLst>
                  <a:lin ang="5400000" scaled="0"/>
                </a:gradFill>
                <a:latin typeface="+mn-lt"/>
                <a:ea typeface="+mn-ea"/>
                <a:cs typeface="+mn-cs"/>
              </a:defRPr>
            </a:lvl5pPr>
            <a:lvl6pPr marL="2613263"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6pPr>
            <a:lvl7pPr marL="3088403"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7pPr>
            <a:lvl8pPr marL="3563541"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8pPr>
            <a:lvl9pPr marL="4038681"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9pPr>
          </a:lstStyle>
          <a:p>
            <a:pPr defTabSz="949071">
              <a:buBlip>
                <a:blip r:embed="rId5"/>
              </a:buBlip>
              <a:defRPr/>
            </a:pPr>
            <a:r>
              <a:rPr lang="en-GB" sz="2038" dirty="0">
                <a:gradFill>
                  <a:gsLst>
                    <a:gs pos="1250">
                      <a:srgbClr val="000000"/>
                    </a:gs>
                    <a:gs pos="100000">
                      <a:srgbClr val="000000"/>
                    </a:gs>
                  </a:gsLst>
                  <a:lin ang="5400000" scaled="0"/>
                </a:gradFill>
                <a:latin typeface="Segoe UI Light"/>
              </a:rPr>
              <a:t>Azure Compute Services</a:t>
            </a:r>
          </a:p>
          <a:p>
            <a:pPr defTabSz="949071">
              <a:buBlip>
                <a:blip r:embed="rId5"/>
              </a:buBlip>
              <a:defRPr/>
            </a:pPr>
            <a:r>
              <a:rPr lang="en-GB" sz="2038" dirty="0">
                <a:gradFill>
                  <a:gsLst>
                    <a:gs pos="1250">
                      <a:srgbClr val="000000"/>
                    </a:gs>
                    <a:gs pos="100000">
                      <a:srgbClr val="000000"/>
                    </a:gs>
                  </a:gsLst>
                  <a:lin ang="5400000" scaled="0"/>
                </a:gradFill>
                <a:latin typeface="Segoe UI Light"/>
              </a:rPr>
              <a:t>Azure Virtual Machines</a:t>
            </a:r>
          </a:p>
          <a:p>
            <a:pPr defTabSz="949071">
              <a:buBlip>
                <a:blip r:embed="rId5"/>
              </a:buBlip>
              <a:defRPr/>
            </a:pPr>
            <a:r>
              <a:rPr lang="en-GB" sz="2038" dirty="0">
                <a:gradFill>
                  <a:gsLst>
                    <a:gs pos="1250">
                      <a:srgbClr val="000000"/>
                    </a:gs>
                    <a:gs pos="100000">
                      <a:srgbClr val="000000"/>
                    </a:gs>
                  </a:gsLst>
                  <a:lin ang="5400000" scaled="0"/>
                </a:gradFill>
                <a:latin typeface="Segoe UI Light"/>
              </a:rPr>
              <a:t>Scaling VMs in Azure</a:t>
            </a:r>
          </a:p>
          <a:p>
            <a:pPr defTabSz="949071">
              <a:buBlip>
                <a:blip r:embed="rId5"/>
              </a:buBlip>
              <a:defRPr/>
            </a:pPr>
            <a:r>
              <a:rPr lang="en-GB" sz="2038" dirty="0">
                <a:gradFill>
                  <a:gsLst>
                    <a:gs pos="1250">
                      <a:srgbClr val="000000"/>
                    </a:gs>
                    <a:gs pos="100000">
                      <a:srgbClr val="000000"/>
                    </a:gs>
                  </a:gsLst>
                  <a:lin ang="5400000" scaled="0"/>
                </a:gradFill>
                <a:latin typeface="Segoe UI Light"/>
              </a:rPr>
              <a:t>Availability sets</a:t>
            </a:r>
          </a:p>
          <a:p>
            <a:pPr defTabSz="949071">
              <a:buBlip>
                <a:blip r:embed="rId5"/>
              </a:buBlip>
              <a:defRPr/>
            </a:pPr>
            <a:r>
              <a:rPr lang="en-GB" sz="2038" dirty="0">
                <a:gradFill>
                  <a:gsLst>
                    <a:gs pos="1250">
                      <a:srgbClr val="000000"/>
                    </a:gs>
                    <a:gs pos="100000">
                      <a:srgbClr val="000000"/>
                    </a:gs>
                  </a:gsLst>
                  <a:lin ang="5400000" scaled="0"/>
                </a:gradFill>
                <a:latin typeface="Segoe UI Light"/>
              </a:rPr>
              <a:t>Virtual Machine Scale Sets</a:t>
            </a:r>
          </a:p>
          <a:p>
            <a:pPr defTabSz="949071">
              <a:buBlip>
                <a:blip r:embed="rId5"/>
              </a:buBlip>
              <a:defRPr/>
            </a:pPr>
            <a:r>
              <a:rPr lang="en-GB" sz="2038" dirty="0">
                <a:gradFill>
                  <a:gsLst>
                    <a:gs pos="1250">
                      <a:srgbClr val="000000"/>
                    </a:gs>
                    <a:gs pos="100000">
                      <a:srgbClr val="000000"/>
                    </a:gs>
                  </a:gsLst>
                  <a:lin ang="5400000" scaled="0"/>
                </a:gradFill>
                <a:latin typeface="Segoe UI Light"/>
              </a:rPr>
              <a:t>Azure Batch and HPC</a:t>
            </a:r>
          </a:p>
          <a:p>
            <a:pPr defTabSz="949071">
              <a:buBlip>
                <a:blip r:embed="rId5"/>
              </a:buBlip>
              <a:defRPr/>
            </a:pPr>
            <a:r>
              <a:rPr lang="en-GB" sz="2038" dirty="0">
                <a:gradFill>
                  <a:gsLst>
                    <a:gs pos="1250">
                      <a:srgbClr val="000000"/>
                    </a:gs>
                    <a:gs pos="100000">
                      <a:srgbClr val="000000"/>
                    </a:gs>
                  </a:gsLst>
                  <a:lin ang="5400000" scaled="0"/>
                </a:gradFill>
                <a:latin typeface="Segoe UI Light"/>
              </a:rPr>
              <a:t>Demo: Creating and working with Windows VM</a:t>
            </a:r>
          </a:p>
          <a:p>
            <a:pPr defTabSz="949071">
              <a:buBlip>
                <a:blip r:embed="rId5"/>
              </a:buBlip>
              <a:defRPr/>
            </a:pPr>
            <a:r>
              <a:rPr lang="en-GB" sz="2038" dirty="0">
                <a:gradFill>
                  <a:gsLst>
                    <a:gs pos="1250">
                      <a:srgbClr val="000000"/>
                    </a:gs>
                    <a:gs pos="100000">
                      <a:srgbClr val="000000"/>
                    </a:gs>
                  </a:gsLst>
                  <a:lin ang="5400000" scaled="0"/>
                </a:gradFill>
                <a:latin typeface="Segoe UI Light"/>
              </a:rPr>
              <a:t>Demo: Creating and working with Linux VM</a:t>
            </a:r>
          </a:p>
          <a:p>
            <a:pPr defTabSz="949071">
              <a:buBlip>
                <a:blip r:embed="rId5"/>
              </a:buBlip>
              <a:defRPr/>
            </a:pPr>
            <a:r>
              <a:rPr lang="en-GB" sz="2038" dirty="0">
                <a:gradFill>
                  <a:gsLst>
                    <a:gs pos="1250">
                      <a:srgbClr val="000000"/>
                    </a:gs>
                    <a:gs pos="100000">
                      <a:srgbClr val="000000"/>
                    </a:gs>
                  </a:gsLst>
                  <a:lin ang="5400000" scaled="0"/>
                </a:gradFill>
                <a:latin typeface="Segoe UI Light"/>
              </a:rPr>
              <a:t>Demo: Creating and working with Availability sets</a:t>
            </a:r>
          </a:p>
          <a:p>
            <a:pPr defTabSz="949071">
              <a:buBlip>
                <a:blip r:embed="rId5"/>
              </a:buBlip>
              <a:defRPr/>
            </a:pPr>
            <a:r>
              <a:rPr lang="en-GB" sz="2038" dirty="0">
                <a:gradFill>
                  <a:gsLst>
                    <a:gs pos="1250">
                      <a:srgbClr val="000000"/>
                    </a:gs>
                    <a:gs pos="100000">
                      <a:srgbClr val="000000"/>
                    </a:gs>
                  </a:gsLst>
                  <a:lin ang="5400000" scaled="0"/>
                </a:gradFill>
                <a:latin typeface="Segoe UI Light"/>
              </a:rPr>
              <a:t>Demo: Creating and working with VM Scale Sets </a:t>
            </a:r>
          </a:p>
          <a:p>
            <a:pPr defTabSz="949071">
              <a:buBlip>
                <a:blip r:embed="rId5"/>
              </a:buBlip>
              <a:defRPr/>
            </a:pPr>
            <a:r>
              <a:rPr lang="en-GB" sz="2038" dirty="0">
                <a:gradFill>
                  <a:gsLst>
                    <a:gs pos="1250">
                      <a:srgbClr val="000000"/>
                    </a:gs>
                    <a:gs pos="100000">
                      <a:srgbClr val="000000"/>
                    </a:gs>
                  </a:gsLst>
                  <a:lin ang="5400000" scaled="0"/>
                </a:gradFill>
                <a:latin typeface="Segoe UI Light"/>
              </a:rPr>
              <a:t>Demo: Exploring Azure Batch and High Performance Computing capabilities </a:t>
            </a:r>
            <a:endParaRPr lang="en-US" sz="2038" dirty="0">
              <a:gradFill>
                <a:gsLst>
                  <a:gs pos="1250">
                    <a:srgbClr val="000000"/>
                  </a:gs>
                  <a:gs pos="100000">
                    <a:srgbClr val="000000"/>
                  </a:gs>
                </a:gsLst>
                <a:lin ang="5400000" scaled="0"/>
              </a:gradFill>
              <a:latin typeface="Segoe UI Light"/>
            </a:endParaRPr>
          </a:p>
          <a:p>
            <a:pPr defTabSz="949071">
              <a:buBlip>
                <a:blip r:embed="rId5"/>
              </a:buBlip>
              <a:defRPr/>
            </a:pPr>
            <a:r>
              <a:rPr lang="en-US" sz="2038" dirty="0">
                <a:gradFill>
                  <a:gsLst>
                    <a:gs pos="1250">
                      <a:srgbClr val="000000"/>
                    </a:gs>
                    <a:gs pos="100000">
                      <a:srgbClr val="000000"/>
                    </a:gs>
                  </a:gsLst>
                  <a:lin ang="5400000" scaled="0"/>
                </a:gradFill>
                <a:latin typeface="Segoe UI Light"/>
              </a:rPr>
              <a:t>Prepare for The Exam (Q/A)</a:t>
            </a:r>
          </a:p>
          <a:p>
            <a:pPr marL="237276" indent="-237276" defTabSz="949071">
              <a:defRPr/>
            </a:pPr>
            <a:endParaRPr lang="en-US" sz="2697" dirty="0">
              <a:gradFill>
                <a:gsLst>
                  <a:gs pos="1250">
                    <a:srgbClr val="000000"/>
                  </a:gs>
                  <a:gs pos="100000">
                    <a:srgbClr val="000000"/>
                  </a:gs>
                </a:gsLst>
                <a:lin ang="5400000" scaled="0"/>
              </a:gradFill>
              <a:latin typeface="Segoe UI"/>
            </a:endParaRPr>
          </a:p>
        </p:txBody>
      </p:sp>
    </p:spTree>
    <p:extLst>
      <p:ext uri="{BB962C8B-B14F-4D97-AF65-F5344CB8AC3E}">
        <p14:creationId xmlns:p14="http://schemas.microsoft.com/office/powerpoint/2010/main" val="879333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up)">
                                      <p:cBhvr>
                                        <p:cTn id="7" dur="500"/>
                                        <p:tgtEl>
                                          <p:spTgt spid="10"/>
                                        </p:tgtEl>
                                      </p:cBhvr>
                                    </p:animEffect>
                                  </p:childTnLst>
                                </p:cTn>
                              </p:par>
                              <p:par>
                                <p:cTn id="8" presetID="22" presetClass="entr" presetSubtype="1"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wipe(up)">
                                      <p:cBhvr>
                                        <p:cTn id="10" dur="500"/>
                                        <p:tgtEl>
                                          <p:spTgt spid="16"/>
                                        </p:tgtEl>
                                      </p:cBhvr>
                                    </p:animEffect>
                                  </p:childTnLst>
                                </p:cTn>
                              </p:par>
                            </p:childTnLst>
                          </p:cTn>
                        </p:par>
                        <p:par>
                          <p:cTn id="11" fill="hold">
                            <p:stCondLst>
                              <p:cond delay="500"/>
                            </p:stCondLst>
                            <p:childTnLst>
                              <p:par>
                                <p:cTn id="12" presetID="22" presetClass="entr" presetSubtype="8" fill="hold" grpId="0" nodeType="afterEffect">
                                  <p:stCondLst>
                                    <p:cond delay="0"/>
                                  </p:stCondLst>
                                  <p:childTnLst>
                                    <p:set>
                                      <p:cBhvr>
                                        <p:cTn id="13" dur="1" fill="hold">
                                          <p:stCondLst>
                                            <p:cond delay="0"/>
                                          </p:stCondLst>
                                        </p:cTn>
                                        <p:tgtEl>
                                          <p:spTgt spid="17"/>
                                        </p:tgtEl>
                                        <p:attrNameLst>
                                          <p:attrName>style.visibility</p:attrName>
                                        </p:attrNameLst>
                                      </p:cBhvr>
                                      <p:to>
                                        <p:strVal val="visible"/>
                                      </p:to>
                                    </p:set>
                                    <p:animEffect transition="in" filter="wipe(left)">
                                      <p:cBhvr>
                                        <p:cTn id="14" dur="500"/>
                                        <p:tgtEl>
                                          <p:spTgt spid="17"/>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nodeType="clickEffect">
                                  <p:stCondLst>
                                    <p:cond delay="0"/>
                                  </p:stCondLst>
                                  <p:childTnLst>
                                    <p:set>
                                      <p:cBhvr>
                                        <p:cTn id="18" dur="1" fill="hold">
                                          <p:stCondLst>
                                            <p:cond delay="0"/>
                                          </p:stCondLst>
                                        </p:cTn>
                                        <p:tgtEl>
                                          <p:spTgt spid="7">
                                            <p:txEl>
                                              <p:pRg st="0" end="0"/>
                                            </p:txEl>
                                          </p:spTgt>
                                        </p:tgtEl>
                                        <p:attrNameLst>
                                          <p:attrName>style.visibility</p:attrName>
                                        </p:attrNameLst>
                                      </p:cBhvr>
                                      <p:to>
                                        <p:strVal val="visible"/>
                                      </p:to>
                                    </p:set>
                                    <p:animEffect transition="in" filter="wipe(left)">
                                      <p:cBhvr>
                                        <p:cTn id="19" dur="500"/>
                                        <p:tgtEl>
                                          <p:spTgt spid="7">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nodeType="clickEffect">
                                  <p:stCondLst>
                                    <p:cond delay="0"/>
                                  </p:stCondLst>
                                  <p:childTnLst>
                                    <p:set>
                                      <p:cBhvr>
                                        <p:cTn id="23" dur="1" fill="hold">
                                          <p:stCondLst>
                                            <p:cond delay="0"/>
                                          </p:stCondLst>
                                        </p:cTn>
                                        <p:tgtEl>
                                          <p:spTgt spid="7">
                                            <p:txEl>
                                              <p:pRg st="1" end="1"/>
                                            </p:txEl>
                                          </p:spTgt>
                                        </p:tgtEl>
                                        <p:attrNameLst>
                                          <p:attrName>style.visibility</p:attrName>
                                        </p:attrNameLst>
                                      </p:cBhvr>
                                      <p:to>
                                        <p:strVal val="visible"/>
                                      </p:to>
                                    </p:set>
                                    <p:animEffect transition="in" filter="wipe(left)">
                                      <p:cBhvr>
                                        <p:cTn id="24" dur="500"/>
                                        <p:tgtEl>
                                          <p:spTgt spid="7">
                                            <p:txEl>
                                              <p:pRg st="1" end="1"/>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nodeType="clickEffect">
                                  <p:stCondLst>
                                    <p:cond delay="0"/>
                                  </p:stCondLst>
                                  <p:childTnLst>
                                    <p:set>
                                      <p:cBhvr>
                                        <p:cTn id="28" dur="1" fill="hold">
                                          <p:stCondLst>
                                            <p:cond delay="0"/>
                                          </p:stCondLst>
                                        </p:cTn>
                                        <p:tgtEl>
                                          <p:spTgt spid="7">
                                            <p:txEl>
                                              <p:pRg st="2" end="2"/>
                                            </p:txEl>
                                          </p:spTgt>
                                        </p:tgtEl>
                                        <p:attrNameLst>
                                          <p:attrName>style.visibility</p:attrName>
                                        </p:attrNameLst>
                                      </p:cBhvr>
                                      <p:to>
                                        <p:strVal val="visible"/>
                                      </p:to>
                                    </p:set>
                                    <p:animEffect transition="in" filter="wipe(left)">
                                      <p:cBhvr>
                                        <p:cTn id="29" dur="500"/>
                                        <p:tgtEl>
                                          <p:spTgt spid="7">
                                            <p:txEl>
                                              <p:pRg st="2" end="2"/>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nodeType="clickEffect">
                                  <p:stCondLst>
                                    <p:cond delay="0"/>
                                  </p:stCondLst>
                                  <p:childTnLst>
                                    <p:set>
                                      <p:cBhvr>
                                        <p:cTn id="33" dur="1" fill="hold">
                                          <p:stCondLst>
                                            <p:cond delay="0"/>
                                          </p:stCondLst>
                                        </p:cTn>
                                        <p:tgtEl>
                                          <p:spTgt spid="7">
                                            <p:txEl>
                                              <p:pRg st="3" end="3"/>
                                            </p:txEl>
                                          </p:spTgt>
                                        </p:tgtEl>
                                        <p:attrNameLst>
                                          <p:attrName>style.visibility</p:attrName>
                                        </p:attrNameLst>
                                      </p:cBhvr>
                                      <p:to>
                                        <p:strVal val="visible"/>
                                      </p:to>
                                    </p:set>
                                    <p:animEffect transition="in" filter="wipe(left)">
                                      <p:cBhvr>
                                        <p:cTn id="34" dur="500"/>
                                        <p:tgtEl>
                                          <p:spTgt spid="7">
                                            <p:txEl>
                                              <p:pRg st="3" end="3"/>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nodeType="clickEffect">
                                  <p:stCondLst>
                                    <p:cond delay="0"/>
                                  </p:stCondLst>
                                  <p:childTnLst>
                                    <p:set>
                                      <p:cBhvr>
                                        <p:cTn id="38" dur="1" fill="hold">
                                          <p:stCondLst>
                                            <p:cond delay="0"/>
                                          </p:stCondLst>
                                        </p:cTn>
                                        <p:tgtEl>
                                          <p:spTgt spid="7">
                                            <p:txEl>
                                              <p:pRg st="4" end="4"/>
                                            </p:txEl>
                                          </p:spTgt>
                                        </p:tgtEl>
                                        <p:attrNameLst>
                                          <p:attrName>style.visibility</p:attrName>
                                        </p:attrNameLst>
                                      </p:cBhvr>
                                      <p:to>
                                        <p:strVal val="visible"/>
                                      </p:to>
                                    </p:set>
                                    <p:animEffect transition="in" filter="wipe(left)">
                                      <p:cBhvr>
                                        <p:cTn id="39" dur="500"/>
                                        <p:tgtEl>
                                          <p:spTgt spid="7">
                                            <p:txEl>
                                              <p:pRg st="4" end="4"/>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nodeType="clickEffect">
                                  <p:stCondLst>
                                    <p:cond delay="0"/>
                                  </p:stCondLst>
                                  <p:childTnLst>
                                    <p:set>
                                      <p:cBhvr>
                                        <p:cTn id="43" dur="1" fill="hold">
                                          <p:stCondLst>
                                            <p:cond delay="0"/>
                                          </p:stCondLst>
                                        </p:cTn>
                                        <p:tgtEl>
                                          <p:spTgt spid="7">
                                            <p:txEl>
                                              <p:pRg st="5" end="5"/>
                                            </p:txEl>
                                          </p:spTgt>
                                        </p:tgtEl>
                                        <p:attrNameLst>
                                          <p:attrName>style.visibility</p:attrName>
                                        </p:attrNameLst>
                                      </p:cBhvr>
                                      <p:to>
                                        <p:strVal val="visible"/>
                                      </p:to>
                                    </p:set>
                                    <p:animEffect transition="in" filter="wipe(left)">
                                      <p:cBhvr>
                                        <p:cTn id="44" dur="500"/>
                                        <p:tgtEl>
                                          <p:spTgt spid="7">
                                            <p:txEl>
                                              <p:pRg st="5" end="5"/>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nodeType="clickEffect">
                                  <p:stCondLst>
                                    <p:cond delay="0"/>
                                  </p:stCondLst>
                                  <p:childTnLst>
                                    <p:set>
                                      <p:cBhvr>
                                        <p:cTn id="48" dur="1" fill="hold">
                                          <p:stCondLst>
                                            <p:cond delay="0"/>
                                          </p:stCondLst>
                                        </p:cTn>
                                        <p:tgtEl>
                                          <p:spTgt spid="7">
                                            <p:txEl>
                                              <p:pRg st="6" end="6"/>
                                            </p:txEl>
                                          </p:spTgt>
                                        </p:tgtEl>
                                        <p:attrNameLst>
                                          <p:attrName>style.visibility</p:attrName>
                                        </p:attrNameLst>
                                      </p:cBhvr>
                                      <p:to>
                                        <p:strVal val="visible"/>
                                      </p:to>
                                    </p:set>
                                    <p:animEffect transition="in" filter="wipe(left)">
                                      <p:cBhvr>
                                        <p:cTn id="49" dur="500"/>
                                        <p:tgtEl>
                                          <p:spTgt spid="7">
                                            <p:txEl>
                                              <p:pRg st="6" end="6"/>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8" fill="hold" nodeType="clickEffect">
                                  <p:stCondLst>
                                    <p:cond delay="0"/>
                                  </p:stCondLst>
                                  <p:childTnLst>
                                    <p:set>
                                      <p:cBhvr>
                                        <p:cTn id="53" dur="1" fill="hold">
                                          <p:stCondLst>
                                            <p:cond delay="0"/>
                                          </p:stCondLst>
                                        </p:cTn>
                                        <p:tgtEl>
                                          <p:spTgt spid="7">
                                            <p:txEl>
                                              <p:pRg st="7" end="7"/>
                                            </p:txEl>
                                          </p:spTgt>
                                        </p:tgtEl>
                                        <p:attrNameLst>
                                          <p:attrName>style.visibility</p:attrName>
                                        </p:attrNameLst>
                                      </p:cBhvr>
                                      <p:to>
                                        <p:strVal val="visible"/>
                                      </p:to>
                                    </p:set>
                                    <p:animEffect transition="in" filter="wipe(left)">
                                      <p:cBhvr>
                                        <p:cTn id="54" dur="500"/>
                                        <p:tgtEl>
                                          <p:spTgt spid="7">
                                            <p:txEl>
                                              <p:pRg st="7" end="7"/>
                                            </p:txEl>
                                          </p:spTgt>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8" fill="hold" nodeType="clickEffect">
                                  <p:stCondLst>
                                    <p:cond delay="0"/>
                                  </p:stCondLst>
                                  <p:childTnLst>
                                    <p:set>
                                      <p:cBhvr>
                                        <p:cTn id="58" dur="1" fill="hold">
                                          <p:stCondLst>
                                            <p:cond delay="0"/>
                                          </p:stCondLst>
                                        </p:cTn>
                                        <p:tgtEl>
                                          <p:spTgt spid="7">
                                            <p:txEl>
                                              <p:pRg st="8" end="8"/>
                                            </p:txEl>
                                          </p:spTgt>
                                        </p:tgtEl>
                                        <p:attrNameLst>
                                          <p:attrName>style.visibility</p:attrName>
                                        </p:attrNameLst>
                                      </p:cBhvr>
                                      <p:to>
                                        <p:strVal val="visible"/>
                                      </p:to>
                                    </p:set>
                                    <p:animEffect transition="in" filter="wipe(left)">
                                      <p:cBhvr>
                                        <p:cTn id="59" dur="500"/>
                                        <p:tgtEl>
                                          <p:spTgt spid="7">
                                            <p:txEl>
                                              <p:pRg st="8" end="8"/>
                                            </p:txEl>
                                          </p:spTgt>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8" fill="hold" nodeType="clickEffect">
                                  <p:stCondLst>
                                    <p:cond delay="0"/>
                                  </p:stCondLst>
                                  <p:childTnLst>
                                    <p:set>
                                      <p:cBhvr>
                                        <p:cTn id="63" dur="1" fill="hold">
                                          <p:stCondLst>
                                            <p:cond delay="0"/>
                                          </p:stCondLst>
                                        </p:cTn>
                                        <p:tgtEl>
                                          <p:spTgt spid="7">
                                            <p:txEl>
                                              <p:pRg st="9" end="9"/>
                                            </p:txEl>
                                          </p:spTgt>
                                        </p:tgtEl>
                                        <p:attrNameLst>
                                          <p:attrName>style.visibility</p:attrName>
                                        </p:attrNameLst>
                                      </p:cBhvr>
                                      <p:to>
                                        <p:strVal val="visible"/>
                                      </p:to>
                                    </p:set>
                                    <p:animEffect transition="in" filter="wipe(left)">
                                      <p:cBhvr>
                                        <p:cTn id="64" dur="500"/>
                                        <p:tgtEl>
                                          <p:spTgt spid="7">
                                            <p:txEl>
                                              <p:pRg st="9" end="9"/>
                                            </p:txEl>
                                          </p:spTgt>
                                        </p:tgtEl>
                                      </p:cBhvr>
                                    </p:animEffect>
                                  </p:childTnLst>
                                </p:cTn>
                              </p:par>
                            </p:childTnLst>
                          </p:cTn>
                        </p:par>
                      </p:childTnLst>
                    </p:cTn>
                  </p:par>
                  <p:par>
                    <p:cTn id="65" fill="hold">
                      <p:stCondLst>
                        <p:cond delay="indefinite"/>
                      </p:stCondLst>
                      <p:childTnLst>
                        <p:par>
                          <p:cTn id="66" fill="hold">
                            <p:stCondLst>
                              <p:cond delay="0"/>
                            </p:stCondLst>
                            <p:childTnLst>
                              <p:par>
                                <p:cTn id="67" presetID="22" presetClass="entr" presetSubtype="8" fill="hold" nodeType="clickEffect">
                                  <p:stCondLst>
                                    <p:cond delay="0"/>
                                  </p:stCondLst>
                                  <p:childTnLst>
                                    <p:set>
                                      <p:cBhvr>
                                        <p:cTn id="68" dur="1" fill="hold">
                                          <p:stCondLst>
                                            <p:cond delay="0"/>
                                          </p:stCondLst>
                                        </p:cTn>
                                        <p:tgtEl>
                                          <p:spTgt spid="7">
                                            <p:txEl>
                                              <p:pRg st="10" end="10"/>
                                            </p:txEl>
                                          </p:spTgt>
                                        </p:tgtEl>
                                        <p:attrNameLst>
                                          <p:attrName>style.visibility</p:attrName>
                                        </p:attrNameLst>
                                      </p:cBhvr>
                                      <p:to>
                                        <p:strVal val="visible"/>
                                      </p:to>
                                    </p:set>
                                    <p:animEffect transition="in" filter="wipe(left)">
                                      <p:cBhvr>
                                        <p:cTn id="69" dur="500"/>
                                        <p:tgtEl>
                                          <p:spTgt spid="7">
                                            <p:txEl>
                                              <p:pRg st="10" end="10"/>
                                            </p:txEl>
                                          </p:spTgt>
                                        </p:tgtEl>
                                      </p:cBhvr>
                                    </p:animEffect>
                                  </p:childTnLst>
                                </p:cTn>
                              </p:par>
                            </p:childTnLst>
                          </p:cTn>
                        </p:par>
                      </p:childTnLst>
                    </p:cTn>
                  </p:par>
                  <p:par>
                    <p:cTn id="70" fill="hold">
                      <p:stCondLst>
                        <p:cond delay="indefinite"/>
                      </p:stCondLst>
                      <p:childTnLst>
                        <p:par>
                          <p:cTn id="71" fill="hold">
                            <p:stCondLst>
                              <p:cond delay="0"/>
                            </p:stCondLst>
                            <p:childTnLst>
                              <p:par>
                                <p:cTn id="72" presetID="22" presetClass="entr" presetSubtype="8" fill="hold" nodeType="clickEffect">
                                  <p:stCondLst>
                                    <p:cond delay="0"/>
                                  </p:stCondLst>
                                  <p:childTnLst>
                                    <p:set>
                                      <p:cBhvr>
                                        <p:cTn id="73" dur="1" fill="hold">
                                          <p:stCondLst>
                                            <p:cond delay="0"/>
                                          </p:stCondLst>
                                        </p:cTn>
                                        <p:tgtEl>
                                          <p:spTgt spid="7">
                                            <p:txEl>
                                              <p:pRg st="11" end="11"/>
                                            </p:txEl>
                                          </p:spTgt>
                                        </p:tgtEl>
                                        <p:attrNameLst>
                                          <p:attrName>style.visibility</p:attrName>
                                        </p:attrNameLst>
                                      </p:cBhvr>
                                      <p:to>
                                        <p:strVal val="visible"/>
                                      </p:to>
                                    </p:set>
                                    <p:animEffect transition="in" filter="wipe(left)">
                                      <p:cBhvr>
                                        <p:cTn id="74" dur="500"/>
                                        <p:tgtEl>
                                          <p:spTgt spid="7">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9CB73BB-2AA6-458F-9B0A-E987A051A35E}"/>
              </a:ext>
            </a:extLst>
          </p:cNvPr>
          <p:cNvSpPr>
            <a:spLocks noGrp="1"/>
          </p:cNvSpPr>
          <p:nvPr>
            <p:ph type="title"/>
          </p:nvPr>
        </p:nvSpPr>
        <p:spPr/>
        <p:txBody>
          <a:bodyPr/>
          <a:lstStyle/>
          <a:p>
            <a:pPr defTabSz="949071">
              <a:defRPr/>
            </a:pPr>
            <a:r>
              <a:rPr lang="en-GB" sz="4483" dirty="0">
                <a:solidFill>
                  <a:srgbClr val="FFFFFF"/>
                </a:solidFill>
              </a:rPr>
              <a:t>Summary</a:t>
            </a:r>
          </a:p>
        </p:txBody>
      </p:sp>
      <p:pic>
        <p:nvPicPr>
          <p:cNvPr id="10" name="Picture 9"/>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9418637" y="2121694"/>
            <a:ext cx="3088683" cy="3088683"/>
          </a:xfrm>
          <a:prstGeom prst="rect">
            <a:avLst/>
          </a:prstGeom>
        </p:spPr>
      </p:pic>
      <p:cxnSp>
        <p:nvCxnSpPr>
          <p:cNvPr id="16" name="Straight Connector 15"/>
          <p:cNvCxnSpPr/>
          <p:nvPr/>
        </p:nvCxnSpPr>
        <p:spPr>
          <a:xfrm>
            <a:off x="9382693" y="1590725"/>
            <a:ext cx="0" cy="4732489"/>
          </a:xfrm>
          <a:prstGeom prst="line">
            <a:avLst/>
          </a:prstGeom>
          <a:ln w="50800">
            <a:solidFill>
              <a:srgbClr val="74B23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769411A4-A3E3-416A-B9FC-FFBCF84BF56C}"/>
              </a:ext>
            </a:extLst>
          </p:cNvPr>
          <p:cNvSpPr/>
          <p:nvPr/>
        </p:nvSpPr>
        <p:spPr>
          <a:xfrm>
            <a:off x="393903" y="1359694"/>
            <a:ext cx="8491334" cy="1280351"/>
          </a:xfrm>
          <a:prstGeom prst="rect">
            <a:avLst/>
          </a:prstGeom>
        </p:spPr>
        <p:txBody>
          <a:bodyPr wrap="square">
            <a:spAutoFit/>
          </a:bodyPr>
          <a:lstStyle/>
          <a:p>
            <a:pPr defTabSz="949071">
              <a:spcBef>
                <a:spcPct val="20000"/>
              </a:spcBef>
              <a:buSzPct val="90000"/>
              <a:defRPr/>
            </a:pPr>
            <a:r>
              <a:rPr lang="en-GB" sz="2038" b="1" dirty="0">
                <a:solidFill>
                  <a:srgbClr val="74B230"/>
                </a:solidFill>
                <a:latin typeface="Segoe UI" panose="020B0502040204020203" pitchFamily="34" charset="0"/>
                <a:cs typeface="Segoe UI" panose="020B0502040204020203" pitchFamily="34" charset="0"/>
              </a:rPr>
              <a:t>Next Lesson:</a:t>
            </a:r>
          </a:p>
          <a:p>
            <a:pPr defTabSz="949071">
              <a:spcBef>
                <a:spcPct val="20000"/>
              </a:spcBef>
              <a:buSzPct val="90000"/>
              <a:defRPr/>
            </a:pPr>
            <a:r>
              <a:rPr lang="en-GB" sz="2038" b="1" dirty="0">
                <a:gradFill>
                  <a:gsLst>
                    <a:gs pos="1250">
                      <a:srgbClr val="000000"/>
                    </a:gs>
                    <a:gs pos="100000">
                      <a:srgbClr val="000000"/>
                    </a:gs>
                  </a:gsLst>
                  <a:lin ang="5400000" scaled="0"/>
                </a:gradFill>
                <a:latin typeface="Segoe UI Light"/>
                <a:cs typeface="Segoe UI" panose="020B0502040204020203" pitchFamily="34" charset="0"/>
              </a:rPr>
              <a:t>(3) Understanding Azure Serverless</a:t>
            </a:r>
          </a:p>
          <a:p>
            <a:pPr defTabSz="949071">
              <a:spcBef>
                <a:spcPct val="20000"/>
              </a:spcBef>
              <a:buSzPct val="90000"/>
              <a:defRPr/>
            </a:pPr>
            <a:r>
              <a:rPr lang="en-GB" sz="2697" dirty="0">
                <a:solidFill>
                  <a:srgbClr val="3C3C3C"/>
                </a:solidFill>
                <a:latin typeface="Segoe UI Semilight" panose="020B0402040204020203" pitchFamily="34" charset="0"/>
                <a:cs typeface="Segoe UI Semilight" panose="020B0402040204020203" pitchFamily="34" charset="0"/>
              </a:rPr>
              <a:t> </a:t>
            </a:r>
          </a:p>
        </p:txBody>
      </p:sp>
    </p:spTree>
    <p:extLst>
      <p:ext uri="{BB962C8B-B14F-4D97-AF65-F5344CB8AC3E}">
        <p14:creationId xmlns:p14="http://schemas.microsoft.com/office/powerpoint/2010/main" val="536062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up)">
                                      <p:cBhvr>
                                        <p:cTn id="7" dur="500"/>
                                        <p:tgtEl>
                                          <p:spTgt spid="10"/>
                                        </p:tgtEl>
                                      </p:cBhvr>
                                    </p:animEffect>
                                  </p:childTnLst>
                                </p:cTn>
                              </p:par>
                              <p:par>
                                <p:cTn id="8" presetID="22" presetClass="entr" presetSubtype="1"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wipe(up)">
                                      <p:cBhvr>
                                        <p:cTn id="10" dur="500"/>
                                        <p:tgtEl>
                                          <p:spTgt spid="16"/>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left)">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AF12876-D394-44DD-ACFF-DA53207EA100}"/>
              </a:ext>
            </a:extLst>
          </p:cNvPr>
          <p:cNvSpPr/>
          <p:nvPr/>
        </p:nvSpPr>
        <p:spPr>
          <a:xfrm>
            <a:off x="1036637" y="1893094"/>
            <a:ext cx="10164514" cy="2123658"/>
          </a:xfrm>
          <a:prstGeom prst="rect">
            <a:avLst/>
          </a:prstGeom>
        </p:spPr>
        <p:txBody>
          <a:bodyPr wrap="square">
            <a:spAutoFit/>
          </a:bodyPr>
          <a:lstStyle/>
          <a:p>
            <a:pPr lvl="0">
              <a:defRPr/>
            </a:pPr>
            <a:r>
              <a:rPr lang="en-GB" sz="6600" dirty="0">
                <a:solidFill>
                  <a:srgbClr val="3C3C3C"/>
                </a:solidFill>
              </a:rPr>
              <a:t>Understanding Azure Serverless</a:t>
            </a:r>
            <a:endParaRPr kumimoji="0" lang="en-GB" sz="6600" b="0" i="0" u="none" strike="noStrike" kern="1200" cap="none" spc="0" normalizeH="0" baseline="0" noProof="0" dirty="0">
              <a:ln>
                <a:noFill/>
              </a:ln>
              <a:solidFill>
                <a:srgbClr val="3C3C3C"/>
              </a:solidFill>
              <a:effectLst/>
              <a:uLnTx/>
              <a:uFillTx/>
              <a:latin typeface="Segoe UI"/>
              <a:ea typeface="+mn-ea"/>
              <a:cs typeface="+mn-cs"/>
            </a:endParaRPr>
          </a:p>
        </p:txBody>
      </p:sp>
      <p:sp>
        <p:nvSpPr>
          <p:cNvPr id="8" name="Title 1">
            <a:extLst>
              <a:ext uri="{FF2B5EF4-FFF2-40B4-BE49-F238E27FC236}">
                <a16:creationId xmlns:a16="http://schemas.microsoft.com/office/drawing/2014/main" id="{1C560F58-A449-4845-A6E0-B0F8F6772993}"/>
              </a:ext>
            </a:extLst>
          </p:cNvPr>
          <p:cNvSpPr>
            <a:spLocks noGrp="1"/>
          </p:cNvSpPr>
          <p:nvPr>
            <p:ph type="title"/>
          </p:nvPr>
        </p:nvSpPr>
        <p:spPr>
          <a:xfrm>
            <a:off x="274640" y="216694"/>
            <a:ext cx="11889564" cy="916534"/>
          </a:xfrm>
        </p:spPr>
        <p:txBody>
          <a:bodyPr/>
          <a:lstStyle/>
          <a:p>
            <a:r>
              <a:rPr lang="en-US" dirty="0"/>
              <a:t>Module 2: Lesson 3:</a:t>
            </a:r>
            <a:endParaRPr lang="en-US" dirty="0">
              <a:solidFill>
                <a:schemeClr val="accent2">
                  <a:alpha val="99000"/>
                </a:schemeClr>
              </a:solidFill>
            </a:endParaRPr>
          </a:p>
        </p:txBody>
      </p:sp>
    </p:spTree>
    <p:extLst>
      <p:ext uri="{BB962C8B-B14F-4D97-AF65-F5344CB8AC3E}">
        <p14:creationId xmlns:p14="http://schemas.microsoft.com/office/powerpoint/2010/main" val="1309431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9CB73BB-2AA6-458F-9B0A-E987A051A35E}"/>
              </a:ext>
            </a:extLst>
          </p:cNvPr>
          <p:cNvSpPr>
            <a:spLocks noGrp="1"/>
          </p:cNvSpPr>
          <p:nvPr>
            <p:ph type="title"/>
          </p:nvPr>
        </p:nvSpPr>
        <p:spPr/>
        <p:txBody>
          <a:bodyPr/>
          <a:lstStyle/>
          <a:p>
            <a:r>
              <a:rPr lang="en-US" sz="4594" dirty="0"/>
              <a:t>Lesson 3: Overview</a:t>
            </a:r>
          </a:p>
        </p:txBody>
      </p:sp>
      <p:sp>
        <p:nvSpPr>
          <p:cNvPr id="5" name="Text Placeholder 5">
            <a:extLst>
              <a:ext uri="{FF2B5EF4-FFF2-40B4-BE49-F238E27FC236}">
                <a16:creationId xmlns:a16="http://schemas.microsoft.com/office/drawing/2014/main" id="{7681AB3B-6AA6-494D-9089-90763CEF72B2}"/>
              </a:ext>
            </a:extLst>
          </p:cNvPr>
          <p:cNvSpPr txBox="1">
            <a:spLocks/>
          </p:cNvSpPr>
          <p:nvPr/>
        </p:nvSpPr>
        <p:spPr>
          <a:xfrm>
            <a:off x="3546039" y="1816894"/>
            <a:ext cx="8768197" cy="4876800"/>
          </a:xfrm>
          <a:prstGeom prst="rect">
            <a:avLst/>
          </a:prstGeom>
        </p:spPr>
        <p:txBody>
          <a:bodyPr/>
          <a:lstStyle>
            <a:lvl1pPr marL="232898" marR="0" indent="-232898"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3"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65795" marR="0" indent="-232898"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38" kern="1200" spc="0" baseline="0">
                <a:gradFill>
                  <a:gsLst>
                    <a:gs pos="1250">
                      <a:schemeClr val="tx1"/>
                    </a:gs>
                    <a:gs pos="100000">
                      <a:schemeClr val="tx1"/>
                    </a:gs>
                  </a:gsLst>
                  <a:lin ang="5400000" scaled="0"/>
                </a:gradFill>
                <a:latin typeface="+mn-lt"/>
                <a:ea typeface="+mn-ea"/>
                <a:cs typeface="+mn-cs"/>
              </a:defRPr>
            </a:lvl2pPr>
            <a:lvl3pPr marL="669581" marR="0" indent="-203785"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0" kern="1200" spc="0" baseline="0">
                <a:gradFill>
                  <a:gsLst>
                    <a:gs pos="1250">
                      <a:schemeClr val="tx1"/>
                    </a:gs>
                    <a:gs pos="100000">
                      <a:schemeClr val="tx1"/>
                    </a:gs>
                  </a:gsLst>
                  <a:lin ang="5400000" scaled="0"/>
                </a:gradFill>
                <a:latin typeface="+mn-lt"/>
                <a:ea typeface="+mn-ea"/>
                <a:cs typeface="+mn-cs"/>
              </a:defRPr>
            </a:lvl3pPr>
            <a:lvl4pPr marL="858811" marR="0" indent="-184377"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6" kern="1200" spc="0" baseline="0">
                <a:gradFill>
                  <a:gsLst>
                    <a:gs pos="1250">
                      <a:schemeClr val="tx1"/>
                    </a:gs>
                    <a:gs pos="100000">
                      <a:schemeClr val="tx1"/>
                    </a:gs>
                  </a:gsLst>
                  <a:lin ang="5400000" scaled="0"/>
                </a:gradFill>
                <a:latin typeface="+mn-lt"/>
                <a:ea typeface="+mn-ea"/>
                <a:cs typeface="+mn-cs"/>
              </a:defRPr>
            </a:lvl4pPr>
            <a:lvl5pPr marL="1043188" marR="0" indent="-171439"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6" kern="1200" spc="0" baseline="0">
                <a:gradFill>
                  <a:gsLst>
                    <a:gs pos="1250">
                      <a:schemeClr val="tx1"/>
                    </a:gs>
                    <a:gs pos="100000">
                      <a:schemeClr val="tx1"/>
                    </a:gs>
                  </a:gsLst>
                  <a:lin ang="5400000" scaled="0"/>
                </a:gradFill>
                <a:latin typeface="+mn-lt"/>
                <a:ea typeface="+mn-ea"/>
                <a:cs typeface="+mn-cs"/>
              </a:defRPr>
            </a:lvl5pPr>
            <a:lvl6pPr marL="2613263"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6pPr>
            <a:lvl7pPr marL="3088403"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7pPr>
            <a:lvl8pPr marL="3563541"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8pPr>
            <a:lvl9pPr marL="4038681"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9pPr>
          </a:lstStyle>
          <a:p>
            <a:pPr defTabSz="949071">
              <a:buBlip>
                <a:blip r:embed="rId3"/>
              </a:buBlip>
              <a:defRPr/>
            </a:pPr>
            <a:r>
              <a:rPr lang="en-GB" sz="2038" dirty="0">
                <a:gradFill>
                  <a:gsLst>
                    <a:gs pos="1250">
                      <a:srgbClr val="000000"/>
                    </a:gs>
                    <a:gs pos="100000">
                      <a:srgbClr val="000000"/>
                    </a:gs>
                  </a:gsLst>
                  <a:lin ang="5400000" scaled="0"/>
                </a:gradFill>
                <a:latin typeface="Segoe UI Light"/>
              </a:rPr>
              <a:t>The Evolution of Application Platforms</a:t>
            </a:r>
          </a:p>
          <a:p>
            <a:pPr defTabSz="949071">
              <a:buBlip>
                <a:blip r:embed="rId3"/>
              </a:buBlip>
              <a:defRPr/>
            </a:pPr>
            <a:r>
              <a:rPr lang="en-GB" sz="2038" dirty="0">
                <a:gradFill>
                  <a:gsLst>
                    <a:gs pos="1250">
                      <a:srgbClr val="000000"/>
                    </a:gs>
                    <a:gs pos="100000">
                      <a:srgbClr val="000000"/>
                    </a:gs>
                  </a:gsLst>
                  <a:lin ang="5400000" scaled="0"/>
                </a:gradFill>
                <a:latin typeface="Segoe UI Light"/>
              </a:rPr>
              <a:t>What is Serverless?</a:t>
            </a:r>
          </a:p>
          <a:p>
            <a:pPr defTabSz="949071">
              <a:buBlip>
                <a:blip r:embed="rId3"/>
              </a:buBlip>
              <a:defRPr/>
            </a:pPr>
            <a:r>
              <a:rPr lang="en-GB" sz="2038" dirty="0">
                <a:gradFill>
                  <a:gsLst>
                    <a:gs pos="1250">
                      <a:srgbClr val="000000"/>
                    </a:gs>
                    <a:gs pos="100000">
                      <a:srgbClr val="000000"/>
                    </a:gs>
                  </a:gsLst>
                  <a:lin ang="5400000" scaled="0"/>
                </a:gradFill>
                <a:latin typeface="Segoe UI Light"/>
              </a:rPr>
              <a:t>Serverless in Azure</a:t>
            </a:r>
          </a:p>
          <a:p>
            <a:pPr defTabSz="949071">
              <a:buBlip>
                <a:blip r:embed="rId3"/>
              </a:buBlip>
              <a:defRPr/>
            </a:pPr>
            <a:r>
              <a:rPr lang="en-GB" sz="2038" dirty="0">
                <a:gradFill>
                  <a:gsLst>
                    <a:gs pos="1250">
                      <a:srgbClr val="000000"/>
                    </a:gs>
                    <a:gs pos="100000">
                      <a:srgbClr val="000000"/>
                    </a:gs>
                  </a:gsLst>
                  <a:lin ang="5400000" scaled="0"/>
                </a:gradFill>
                <a:latin typeface="Segoe UI Light"/>
              </a:rPr>
              <a:t>Azure Serverless Platform Components</a:t>
            </a:r>
          </a:p>
          <a:p>
            <a:pPr defTabSz="949071">
              <a:buBlip>
                <a:blip r:embed="rId3"/>
              </a:buBlip>
              <a:defRPr/>
            </a:pPr>
            <a:r>
              <a:rPr lang="en-US" sz="2038" dirty="0">
                <a:gradFill>
                  <a:gsLst>
                    <a:gs pos="1250">
                      <a:srgbClr val="000000"/>
                    </a:gs>
                    <a:gs pos="100000">
                      <a:srgbClr val="000000"/>
                    </a:gs>
                  </a:gsLst>
                  <a:lin ang="5400000" scaled="0"/>
                </a:gradFill>
                <a:latin typeface="Segoe UI Light"/>
              </a:rPr>
              <a:t>Prepare for The Exam(Q/A)</a:t>
            </a:r>
          </a:p>
        </p:txBody>
      </p:sp>
      <p:cxnSp>
        <p:nvCxnSpPr>
          <p:cNvPr id="16" name="Straight Connector 15"/>
          <p:cNvCxnSpPr/>
          <p:nvPr/>
        </p:nvCxnSpPr>
        <p:spPr>
          <a:xfrm>
            <a:off x="2941637" y="1528030"/>
            <a:ext cx="0" cy="4732489"/>
          </a:xfrm>
          <a:prstGeom prst="line">
            <a:avLst/>
          </a:prstGeom>
          <a:ln w="50800">
            <a:solidFill>
              <a:srgbClr val="74B23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3159840" y="1274338"/>
            <a:ext cx="3479591" cy="507383"/>
          </a:xfrm>
          <a:prstGeom prst="rect">
            <a:avLst/>
          </a:prstGeom>
        </p:spPr>
        <p:txBody>
          <a:bodyPr wrap="square">
            <a:spAutoFit/>
          </a:bodyPr>
          <a:lstStyle/>
          <a:p>
            <a:pPr defTabSz="949071">
              <a:spcBef>
                <a:spcPct val="20000"/>
              </a:spcBef>
              <a:buSzPct val="90000"/>
              <a:defRPr/>
            </a:pPr>
            <a:r>
              <a:rPr lang="en-GB" sz="2697" dirty="0">
                <a:solidFill>
                  <a:srgbClr val="3C3C3C"/>
                </a:solidFill>
                <a:latin typeface="Segoe UI Semilight" panose="020B0402040204020203" pitchFamily="34" charset="0"/>
                <a:cs typeface="Segoe UI Semilight" panose="020B0402040204020203" pitchFamily="34" charset="0"/>
              </a:rPr>
              <a:t>This lesson will cover</a:t>
            </a:r>
          </a:p>
        </p:txBody>
      </p:sp>
      <p:pic>
        <p:nvPicPr>
          <p:cNvPr id="3" name="Graphic 2">
            <a:extLst>
              <a:ext uri="{FF2B5EF4-FFF2-40B4-BE49-F238E27FC236}">
                <a16:creationId xmlns:a16="http://schemas.microsoft.com/office/drawing/2014/main" id="{57BEBBDA-FA3B-40AA-8BD8-6D434A000150}"/>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122237" y="2171877"/>
            <a:ext cx="3035256" cy="3035256"/>
          </a:xfrm>
          <a:prstGeom prst="rect">
            <a:avLst/>
          </a:prstGeom>
        </p:spPr>
      </p:pic>
    </p:spTree>
    <p:extLst>
      <p:ext uri="{BB962C8B-B14F-4D97-AF65-F5344CB8AC3E}">
        <p14:creationId xmlns:p14="http://schemas.microsoft.com/office/powerpoint/2010/main" val="2668805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up)">
                                      <p:cBhvr>
                                        <p:cTn id="7" dur="500"/>
                                        <p:tgtEl>
                                          <p:spTgt spid="16"/>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wipe(left)">
                                      <p:cBhvr>
                                        <p:cTn id="11" dur="500"/>
                                        <p:tgtEl>
                                          <p:spTgt spid="17"/>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5">
                                            <p:txEl>
                                              <p:pRg st="0" end="0"/>
                                            </p:txEl>
                                          </p:spTgt>
                                        </p:tgtEl>
                                        <p:attrNameLst>
                                          <p:attrName>style.visibility</p:attrName>
                                        </p:attrNameLst>
                                      </p:cBhvr>
                                      <p:to>
                                        <p:strVal val="visible"/>
                                      </p:to>
                                    </p:set>
                                    <p:animEffect transition="in" filter="wipe(left)">
                                      <p:cBhvr>
                                        <p:cTn id="16" dur="500"/>
                                        <p:tgtEl>
                                          <p:spTgt spid="5">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5">
                                            <p:txEl>
                                              <p:pRg st="1" end="1"/>
                                            </p:txEl>
                                          </p:spTgt>
                                        </p:tgtEl>
                                        <p:attrNameLst>
                                          <p:attrName>style.visibility</p:attrName>
                                        </p:attrNameLst>
                                      </p:cBhvr>
                                      <p:to>
                                        <p:strVal val="visible"/>
                                      </p:to>
                                    </p:set>
                                    <p:animEffect transition="in" filter="wipe(left)">
                                      <p:cBhvr>
                                        <p:cTn id="21" dur="500"/>
                                        <p:tgtEl>
                                          <p:spTgt spid="5">
                                            <p:txEl>
                                              <p:pRg st="1" end="1"/>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5">
                                            <p:txEl>
                                              <p:pRg st="2" end="2"/>
                                            </p:txEl>
                                          </p:spTgt>
                                        </p:tgtEl>
                                        <p:attrNameLst>
                                          <p:attrName>style.visibility</p:attrName>
                                        </p:attrNameLst>
                                      </p:cBhvr>
                                      <p:to>
                                        <p:strVal val="visible"/>
                                      </p:to>
                                    </p:set>
                                    <p:animEffect transition="in" filter="wipe(left)">
                                      <p:cBhvr>
                                        <p:cTn id="26" dur="500"/>
                                        <p:tgtEl>
                                          <p:spTgt spid="5">
                                            <p:txEl>
                                              <p:pRg st="2" end="2"/>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5">
                                            <p:txEl>
                                              <p:pRg st="3" end="3"/>
                                            </p:txEl>
                                          </p:spTgt>
                                        </p:tgtEl>
                                        <p:attrNameLst>
                                          <p:attrName>style.visibility</p:attrName>
                                        </p:attrNameLst>
                                      </p:cBhvr>
                                      <p:to>
                                        <p:strVal val="visible"/>
                                      </p:to>
                                    </p:set>
                                    <p:animEffect transition="in" filter="wipe(left)">
                                      <p:cBhvr>
                                        <p:cTn id="31" dur="500"/>
                                        <p:tgtEl>
                                          <p:spTgt spid="5">
                                            <p:txEl>
                                              <p:pRg st="3" end="3"/>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nodeType="clickEffect">
                                  <p:stCondLst>
                                    <p:cond delay="0"/>
                                  </p:stCondLst>
                                  <p:childTnLst>
                                    <p:set>
                                      <p:cBhvr>
                                        <p:cTn id="35" dur="1" fill="hold">
                                          <p:stCondLst>
                                            <p:cond delay="0"/>
                                          </p:stCondLst>
                                        </p:cTn>
                                        <p:tgtEl>
                                          <p:spTgt spid="5">
                                            <p:txEl>
                                              <p:pRg st="4" end="4"/>
                                            </p:txEl>
                                          </p:spTgt>
                                        </p:tgtEl>
                                        <p:attrNameLst>
                                          <p:attrName>style.visibility</p:attrName>
                                        </p:attrNameLst>
                                      </p:cBhvr>
                                      <p:to>
                                        <p:strVal val="visible"/>
                                      </p:to>
                                    </p:set>
                                    <p:animEffect transition="in" filter="wipe(left)">
                                      <p:cBhvr>
                                        <p:cTn id="36" dur="5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9CB73BB-2AA6-458F-9B0A-E987A051A35E}"/>
              </a:ext>
            </a:extLst>
          </p:cNvPr>
          <p:cNvSpPr>
            <a:spLocks noGrp="1"/>
          </p:cNvSpPr>
          <p:nvPr>
            <p:ph type="title"/>
          </p:nvPr>
        </p:nvSpPr>
        <p:spPr>
          <a:xfrm>
            <a:off x="274640" y="216694"/>
            <a:ext cx="11889564" cy="916534"/>
          </a:xfrm>
        </p:spPr>
        <p:txBody>
          <a:bodyPr/>
          <a:lstStyle/>
          <a:p>
            <a:r>
              <a:rPr lang="en-GB" sz="4600" dirty="0"/>
              <a:t>The Evolution of Application Platforms</a:t>
            </a:r>
          </a:p>
        </p:txBody>
      </p:sp>
      <p:sp>
        <p:nvSpPr>
          <p:cNvPr id="20" name="TextBox 19">
            <a:extLst>
              <a:ext uri="{FF2B5EF4-FFF2-40B4-BE49-F238E27FC236}">
                <a16:creationId xmlns:a16="http://schemas.microsoft.com/office/drawing/2014/main" id="{B8397DAE-B62E-4C9B-8132-374ECFC446C6}"/>
              </a:ext>
            </a:extLst>
          </p:cNvPr>
          <p:cNvSpPr txBox="1"/>
          <p:nvPr/>
        </p:nvSpPr>
        <p:spPr>
          <a:xfrm>
            <a:off x="73879" y="5896645"/>
            <a:ext cx="2684668" cy="732732"/>
          </a:xfrm>
          <a:prstGeom prst="rect">
            <a:avLst/>
          </a:prstGeom>
          <a:noFill/>
        </p:spPr>
        <p:txBody>
          <a:bodyPr wrap="none" lIns="179208" tIns="143367" rIns="179208" bIns="143367" rtlCol="0">
            <a:spAutoFit/>
          </a:bodyPr>
          <a:lstStyle/>
          <a:p>
            <a:pPr marL="0" marR="0" lvl="0" indent="0" defTabSz="895939" eaLnBrk="1" fontAlgn="auto" latinLnBrk="0" hangingPunct="1">
              <a:lnSpc>
                <a:spcPct val="90000"/>
              </a:lnSpc>
              <a:spcBef>
                <a:spcPts val="0"/>
              </a:spcBef>
              <a:spcAft>
                <a:spcPts val="588"/>
              </a:spcAft>
              <a:buClrTx/>
              <a:buSzTx/>
              <a:buFontTx/>
              <a:buNone/>
              <a:tabLst/>
              <a:defRPr/>
            </a:pPr>
            <a:r>
              <a:rPr kumimoji="0" lang="en-US" sz="3200" b="0" i="0" u="none" strike="noStrike" kern="0" cap="none" spc="0" normalizeH="0" baseline="0" noProof="0" dirty="0">
                <a:ln>
                  <a:noFill/>
                </a:ln>
                <a:gradFill>
                  <a:gsLst>
                    <a:gs pos="95575">
                      <a:srgbClr val="0078D4"/>
                    </a:gs>
                    <a:gs pos="75000">
                      <a:srgbClr val="0078D4"/>
                    </a:gs>
                  </a:gsLst>
                  <a:lin ang="5400000" scaled="1"/>
                </a:gradFill>
                <a:effectLst/>
                <a:uLnTx/>
                <a:uFillTx/>
              </a:rPr>
              <a:t>On-Premises</a:t>
            </a:r>
          </a:p>
        </p:txBody>
      </p:sp>
      <p:cxnSp>
        <p:nvCxnSpPr>
          <p:cNvPr id="21" name="Straight Arrow Connector 20">
            <a:extLst>
              <a:ext uri="{FF2B5EF4-FFF2-40B4-BE49-F238E27FC236}">
                <a16:creationId xmlns:a16="http://schemas.microsoft.com/office/drawing/2014/main" id="{B2E374A3-B841-43EC-AC91-3AA1D31BF43B}"/>
              </a:ext>
            </a:extLst>
          </p:cNvPr>
          <p:cNvCxnSpPr>
            <a:cxnSpLocks/>
          </p:cNvCxnSpPr>
          <p:nvPr/>
        </p:nvCxnSpPr>
        <p:spPr>
          <a:xfrm>
            <a:off x="-11448" y="5910068"/>
            <a:ext cx="2756843" cy="0"/>
          </a:xfrm>
          <a:prstGeom prst="straightConnector1">
            <a:avLst/>
          </a:prstGeom>
          <a:noFill/>
          <a:ln w="25400" cap="flat" cmpd="sng" algn="ctr">
            <a:solidFill>
              <a:srgbClr val="000000"/>
            </a:solidFill>
            <a:prstDash val="solid"/>
            <a:headEnd type="none"/>
            <a:tailEnd type="triangle" w="lg" len="med"/>
          </a:ln>
          <a:effectLst/>
        </p:spPr>
      </p:cxnSp>
      <p:sp>
        <p:nvSpPr>
          <p:cNvPr id="22" name="Oval 21">
            <a:extLst>
              <a:ext uri="{FF2B5EF4-FFF2-40B4-BE49-F238E27FC236}">
                <a16:creationId xmlns:a16="http://schemas.microsoft.com/office/drawing/2014/main" id="{7F0E6524-2431-48CE-A362-D9409F8AA23B}"/>
              </a:ext>
            </a:extLst>
          </p:cNvPr>
          <p:cNvSpPr/>
          <p:nvPr/>
        </p:nvSpPr>
        <p:spPr bwMode="auto">
          <a:xfrm>
            <a:off x="1210543" y="5823901"/>
            <a:ext cx="172340" cy="172340"/>
          </a:xfrm>
          <a:prstGeom prst="ellipse">
            <a:avLst/>
          </a:prstGeom>
          <a:solidFill>
            <a:srgbClr val="E6E6E6"/>
          </a:solidFill>
          <a:ln w="25400" cap="flat" cmpd="sng" algn="ctr">
            <a:solidFill>
              <a:srgbClr val="000000"/>
            </a:solidFill>
            <a:prstDash val="solid"/>
            <a:headEnd type="none" w="med" len="med"/>
            <a:tailEnd type="none" w="med" len="med"/>
          </a:ln>
          <a:effectLst/>
        </p:spPr>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0D0D0D"/>
              </a:solidFill>
              <a:effectLst/>
              <a:uLnTx/>
              <a:uFillTx/>
              <a:latin typeface="Segoe UI Semilight"/>
              <a:ea typeface="Segoe UI" pitchFamily="34" charset="0"/>
              <a:cs typeface="Segoe UI" pitchFamily="34" charset="0"/>
            </a:endParaRPr>
          </a:p>
        </p:txBody>
      </p:sp>
      <p:sp>
        <p:nvSpPr>
          <p:cNvPr id="38" name="TextBox 37">
            <a:extLst>
              <a:ext uri="{FF2B5EF4-FFF2-40B4-BE49-F238E27FC236}">
                <a16:creationId xmlns:a16="http://schemas.microsoft.com/office/drawing/2014/main" id="{3C50327C-FA2D-4B96-8B67-05B32AC88975}"/>
              </a:ext>
            </a:extLst>
          </p:cNvPr>
          <p:cNvSpPr txBox="1"/>
          <p:nvPr/>
        </p:nvSpPr>
        <p:spPr>
          <a:xfrm>
            <a:off x="274640" y="1552996"/>
            <a:ext cx="3786819" cy="276999"/>
          </a:xfrm>
          <a:prstGeom prst="rect">
            <a:avLst/>
          </a:prstGeom>
          <a:noFill/>
        </p:spPr>
        <p:txBody>
          <a:bodyPr wrap="square" rtlCol="0">
            <a:spAutoFit/>
          </a:bodyPr>
          <a:lstStyle>
            <a:defPPr>
              <a:defRPr lang="en-US"/>
            </a:defPPr>
            <a:lvl1pPr defTabSz="914224">
              <a:defRPr sz="1500" kern="0">
                <a:gradFill>
                  <a:gsLst>
                    <a:gs pos="1250">
                      <a:schemeClr val="tx1"/>
                    </a:gs>
                    <a:gs pos="100000">
                      <a:schemeClr val="tx1"/>
                    </a:gs>
                  </a:gsLst>
                  <a:lin ang="5400000" scaled="0"/>
                </a:gradFill>
                <a:latin typeface="Segoe UI"/>
              </a:defRPr>
            </a:lvl1pPr>
          </a:lstStyle>
          <a:p>
            <a:pPr marL="0" marR="0" lvl="0" indent="0" defTabSz="895939"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30088">
                      <a:srgbClr val="2F2F2F"/>
                    </a:gs>
                    <a:gs pos="57000">
                      <a:srgbClr val="2F2F2F"/>
                    </a:gs>
                  </a:gsLst>
                  <a:lin ang="5400000" scaled="1"/>
                </a:gradFill>
                <a:effectLst/>
                <a:uLnTx/>
                <a:uFillTx/>
                <a:latin typeface="Segoe UI"/>
              </a:rPr>
              <a:t>How many </a:t>
            </a:r>
            <a:r>
              <a:rPr kumimoji="0" lang="en-US" sz="1200" b="1" i="0" u="none" strike="noStrike" kern="0" cap="none" spc="0" normalizeH="0" baseline="0" noProof="0" dirty="0">
                <a:ln>
                  <a:noFill/>
                </a:ln>
                <a:gradFill>
                  <a:gsLst>
                    <a:gs pos="30088">
                      <a:srgbClr val="2F2F2F"/>
                    </a:gs>
                    <a:gs pos="57000">
                      <a:srgbClr val="2F2F2F"/>
                    </a:gs>
                  </a:gsLst>
                  <a:lin ang="5400000" scaled="1"/>
                </a:gradFill>
                <a:effectLst/>
                <a:uLnTx/>
                <a:uFillTx/>
                <a:latin typeface="Segoe UI"/>
              </a:rPr>
              <a:t>servers</a:t>
            </a:r>
            <a:r>
              <a:rPr kumimoji="0" lang="en-US" sz="1200" b="0" i="0" u="none" strike="noStrike" kern="0" cap="none" spc="0" normalizeH="0" baseline="0" noProof="0" dirty="0">
                <a:ln>
                  <a:noFill/>
                </a:ln>
                <a:gradFill>
                  <a:gsLst>
                    <a:gs pos="30088">
                      <a:srgbClr val="2F2F2F"/>
                    </a:gs>
                    <a:gs pos="57000">
                      <a:srgbClr val="2F2F2F"/>
                    </a:gs>
                  </a:gsLst>
                  <a:lin ang="5400000" scaled="1"/>
                </a:gradFill>
                <a:effectLst/>
                <a:uLnTx/>
                <a:uFillTx/>
                <a:latin typeface="Segoe UI"/>
              </a:rPr>
              <a:t> do I need?</a:t>
            </a:r>
          </a:p>
        </p:txBody>
      </p:sp>
      <p:sp>
        <p:nvSpPr>
          <p:cNvPr id="39" name="TextBox 38">
            <a:extLst>
              <a:ext uri="{FF2B5EF4-FFF2-40B4-BE49-F238E27FC236}">
                <a16:creationId xmlns:a16="http://schemas.microsoft.com/office/drawing/2014/main" id="{84E52A95-BC24-4F5F-AEA5-46D2C9FD23F4}"/>
              </a:ext>
            </a:extLst>
          </p:cNvPr>
          <p:cNvSpPr txBox="1"/>
          <p:nvPr/>
        </p:nvSpPr>
        <p:spPr>
          <a:xfrm>
            <a:off x="274640" y="3159525"/>
            <a:ext cx="3532953" cy="276999"/>
          </a:xfrm>
          <a:prstGeom prst="rect">
            <a:avLst/>
          </a:prstGeom>
          <a:noFill/>
        </p:spPr>
        <p:txBody>
          <a:bodyPr wrap="square" rtlCol="0">
            <a:spAutoFit/>
          </a:bodyPr>
          <a:lstStyle>
            <a:defPPr>
              <a:defRPr lang="en-US"/>
            </a:defPPr>
            <a:lvl1pPr defTabSz="914224">
              <a:defRPr sz="1500" kern="0">
                <a:gradFill>
                  <a:gsLst>
                    <a:gs pos="1250">
                      <a:schemeClr val="tx1"/>
                    </a:gs>
                    <a:gs pos="100000">
                      <a:schemeClr val="tx1"/>
                    </a:gs>
                  </a:gsLst>
                  <a:lin ang="5400000" scaled="0"/>
                </a:gradFill>
                <a:latin typeface="Segoe UI"/>
              </a:defRPr>
            </a:lvl1pPr>
          </a:lstStyle>
          <a:p>
            <a:pPr marL="0" marR="0" lvl="0" indent="0" defTabSz="895939"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30088">
                      <a:srgbClr val="2F2F2F"/>
                    </a:gs>
                    <a:gs pos="57000">
                      <a:srgbClr val="2F2F2F"/>
                    </a:gs>
                  </a:gsLst>
                  <a:lin ang="5400000" scaled="1"/>
                </a:gradFill>
                <a:effectLst/>
                <a:uLnTx/>
                <a:uFillTx/>
                <a:latin typeface="Segoe UI"/>
              </a:rPr>
              <a:t>How can I increase </a:t>
            </a:r>
            <a:r>
              <a:rPr kumimoji="0" lang="en-US" sz="1200" b="1" i="0" u="none" strike="noStrike" kern="0" cap="none" spc="0" normalizeH="0" baseline="0" noProof="0" dirty="0">
                <a:ln>
                  <a:noFill/>
                </a:ln>
                <a:gradFill>
                  <a:gsLst>
                    <a:gs pos="30088">
                      <a:srgbClr val="2F2F2F"/>
                    </a:gs>
                    <a:gs pos="57000">
                      <a:srgbClr val="2F2F2F"/>
                    </a:gs>
                  </a:gsLst>
                  <a:lin ang="5400000" scaled="1"/>
                </a:gradFill>
                <a:effectLst/>
                <a:uLnTx/>
                <a:uFillTx/>
                <a:latin typeface="Segoe UI"/>
              </a:rPr>
              <a:t>server</a:t>
            </a:r>
            <a:r>
              <a:rPr kumimoji="0" lang="en-US" sz="1200" b="0" i="0" u="none" strike="noStrike" kern="0" cap="none" spc="0" normalizeH="0" baseline="0" noProof="0" dirty="0">
                <a:ln>
                  <a:noFill/>
                </a:ln>
                <a:gradFill>
                  <a:gsLst>
                    <a:gs pos="30088">
                      <a:srgbClr val="2F2F2F"/>
                    </a:gs>
                    <a:gs pos="57000">
                      <a:srgbClr val="2F2F2F"/>
                    </a:gs>
                  </a:gsLst>
                  <a:lin ang="5400000" scaled="1"/>
                </a:gradFill>
                <a:effectLst/>
                <a:uLnTx/>
                <a:uFillTx/>
                <a:latin typeface="Segoe UI"/>
              </a:rPr>
              <a:t> utilization?</a:t>
            </a:r>
          </a:p>
        </p:txBody>
      </p:sp>
      <p:sp>
        <p:nvSpPr>
          <p:cNvPr id="40" name="TextBox 39">
            <a:extLst>
              <a:ext uri="{FF2B5EF4-FFF2-40B4-BE49-F238E27FC236}">
                <a16:creationId xmlns:a16="http://schemas.microsoft.com/office/drawing/2014/main" id="{3A0D62C0-31AB-4CCF-83B2-7B715E2B95FB}"/>
              </a:ext>
            </a:extLst>
          </p:cNvPr>
          <p:cNvSpPr txBox="1"/>
          <p:nvPr/>
        </p:nvSpPr>
        <p:spPr>
          <a:xfrm>
            <a:off x="274640" y="1269852"/>
            <a:ext cx="5587887" cy="276999"/>
          </a:xfrm>
          <a:prstGeom prst="rect">
            <a:avLst/>
          </a:prstGeom>
          <a:noFill/>
        </p:spPr>
        <p:txBody>
          <a:bodyPr wrap="square" rtlCol="0">
            <a:spAutoFit/>
          </a:bodyPr>
          <a:lstStyle>
            <a:defPPr>
              <a:defRPr lang="en-US"/>
            </a:defPPr>
            <a:lvl1pPr defTabSz="914224">
              <a:defRPr sz="1500" kern="0">
                <a:gradFill>
                  <a:gsLst>
                    <a:gs pos="1250">
                      <a:schemeClr val="tx1"/>
                    </a:gs>
                    <a:gs pos="100000">
                      <a:schemeClr val="tx1"/>
                    </a:gs>
                  </a:gsLst>
                  <a:lin ang="5400000" scaled="0"/>
                </a:gradFill>
                <a:latin typeface="Segoe UI"/>
              </a:defRPr>
            </a:lvl1pPr>
          </a:lstStyle>
          <a:p>
            <a:pPr marL="0" marR="0" lvl="0" indent="0" defTabSz="895939"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30088">
                      <a:srgbClr val="2F2F2F"/>
                    </a:gs>
                    <a:gs pos="57000">
                      <a:srgbClr val="2F2F2F"/>
                    </a:gs>
                  </a:gsLst>
                  <a:lin ang="5400000" scaled="1"/>
                </a:gradFill>
                <a:effectLst/>
                <a:uLnTx/>
                <a:uFillTx/>
                <a:latin typeface="Segoe UI"/>
              </a:rPr>
              <a:t>What is the right </a:t>
            </a:r>
            <a:r>
              <a:rPr kumimoji="0" lang="en-US" sz="1200" b="1" i="0" u="none" strike="noStrike" kern="0" cap="none" spc="0" normalizeH="0" baseline="0" noProof="0" dirty="0">
                <a:ln>
                  <a:noFill/>
                </a:ln>
                <a:gradFill>
                  <a:gsLst>
                    <a:gs pos="30088">
                      <a:srgbClr val="2F2F2F"/>
                    </a:gs>
                    <a:gs pos="57000">
                      <a:srgbClr val="2F2F2F"/>
                    </a:gs>
                  </a:gsLst>
                  <a:lin ang="5400000" scaled="1"/>
                </a:gradFill>
                <a:effectLst/>
                <a:uLnTx/>
                <a:uFillTx/>
                <a:latin typeface="Segoe UI"/>
              </a:rPr>
              <a:t>size</a:t>
            </a:r>
            <a:r>
              <a:rPr kumimoji="0" lang="en-US" sz="1200" b="0" i="0" u="none" strike="noStrike" kern="0" cap="none" spc="0" normalizeH="0" baseline="0" noProof="0" dirty="0">
                <a:ln>
                  <a:noFill/>
                </a:ln>
                <a:gradFill>
                  <a:gsLst>
                    <a:gs pos="30088">
                      <a:srgbClr val="2F2F2F"/>
                    </a:gs>
                    <a:gs pos="57000">
                      <a:srgbClr val="2F2F2F"/>
                    </a:gs>
                  </a:gsLst>
                  <a:lin ang="5400000" scaled="1"/>
                </a:gradFill>
                <a:effectLst/>
                <a:uLnTx/>
                <a:uFillTx/>
                <a:latin typeface="Segoe UI"/>
              </a:rPr>
              <a:t> of </a:t>
            </a:r>
            <a:r>
              <a:rPr kumimoji="0" lang="en-US" sz="1200" b="1" i="0" u="none" strike="noStrike" kern="0" cap="none" spc="0" normalizeH="0" baseline="0" noProof="0" dirty="0">
                <a:ln>
                  <a:noFill/>
                </a:ln>
                <a:gradFill>
                  <a:gsLst>
                    <a:gs pos="30088">
                      <a:srgbClr val="2F2F2F"/>
                    </a:gs>
                    <a:gs pos="57000">
                      <a:srgbClr val="2F2F2F"/>
                    </a:gs>
                  </a:gsLst>
                  <a:lin ang="5400000" scaled="1"/>
                </a:gradFill>
                <a:effectLst/>
                <a:uLnTx/>
                <a:uFillTx/>
                <a:latin typeface="Segoe UI"/>
              </a:rPr>
              <a:t>servers</a:t>
            </a:r>
            <a:r>
              <a:rPr kumimoji="0" lang="en-US" sz="1200" b="0" i="0" u="none" strike="noStrike" kern="0" cap="none" spc="0" normalizeH="0" baseline="0" noProof="0" dirty="0">
                <a:ln>
                  <a:noFill/>
                </a:ln>
                <a:gradFill>
                  <a:gsLst>
                    <a:gs pos="30088">
                      <a:srgbClr val="2F2F2F"/>
                    </a:gs>
                    <a:gs pos="57000">
                      <a:srgbClr val="2F2F2F"/>
                    </a:gs>
                  </a:gsLst>
                  <a:lin ang="5400000" scaled="1"/>
                </a:gradFill>
                <a:effectLst/>
                <a:uLnTx/>
                <a:uFillTx/>
                <a:latin typeface="Segoe UI"/>
              </a:rPr>
              <a:t> for my business needs?</a:t>
            </a:r>
          </a:p>
        </p:txBody>
      </p:sp>
      <p:sp>
        <p:nvSpPr>
          <p:cNvPr id="41" name="TextBox 40">
            <a:extLst>
              <a:ext uri="{FF2B5EF4-FFF2-40B4-BE49-F238E27FC236}">
                <a16:creationId xmlns:a16="http://schemas.microsoft.com/office/drawing/2014/main" id="{85F4E586-6CD3-4288-9E2C-8921F602FC02}"/>
              </a:ext>
            </a:extLst>
          </p:cNvPr>
          <p:cNvSpPr txBox="1"/>
          <p:nvPr/>
        </p:nvSpPr>
        <p:spPr>
          <a:xfrm>
            <a:off x="274640" y="4821455"/>
            <a:ext cx="2346875" cy="276999"/>
          </a:xfrm>
          <a:prstGeom prst="rect">
            <a:avLst/>
          </a:prstGeom>
          <a:noFill/>
        </p:spPr>
        <p:txBody>
          <a:bodyPr wrap="square" rtlCol="0">
            <a:spAutoFit/>
          </a:bodyPr>
          <a:lstStyle>
            <a:defPPr>
              <a:defRPr lang="en-US"/>
            </a:defPPr>
            <a:lvl1pPr defTabSz="914224">
              <a:defRPr sz="1500" kern="0">
                <a:gradFill>
                  <a:gsLst>
                    <a:gs pos="1250">
                      <a:schemeClr val="tx1"/>
                    </a:gs>
                    <a:gs pos="100000">
                      <a:schemeClr val="tx1"/>
                    </a:gs>
                  </a:gsLst>
                  <a:lin ang="5400000" scaled="0"/>
                </a:gradFill>
                <a:latin typeface="Segoe UI"/>
              </a:defRPr>
            </a:lvl1pPr>
          </a:lstStyle>
          <a:p>
            <a:pPr marL="0" marR="0" lvl="0" indent="0" defTabSz="895939"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30088">
                      <a:srgbClr val="2F2F2F"/>
                    </a:gs>
                    <a:gs pos="57000">
                      <a:srgbClr val="2F2F2F"/>
                    </a:gs>
                  </a:gsLst>
                  <a:lin ang="5400000" scaled="1"/>
                </a:gradFill>
                <a:effectLst/>
                <a:uLnTx/>
                <a:uFillTx/>
                <a:latin typeface="Segoe UI"/>
              </a:rPr>
              <a:t>How can I </a:t>
            </a:r>
            <a:r>
              <a:rPr kumimoji="0" lang="en-US" sz="1200" b="1" i="0" u="none" strike="noStrike" kern="0" cap="none" spc="0" normalizeH="0" baseline="0" noProof="0" dirty="0">
                <a:ln>
                  <a:noFill/>
                </a:ln>
                <a:gradFill>
                  <a:gsLst>
                    <a:gs pos="30088">
                      <a:srgbClr val="2F2F2F"/>
                    </a:gs>
                    <a:gs pos="57000">
                      <a:srgbClr val="2F2F2F"/>
                    </a:gs>
                  </a:gsLst>
                  <a:lin ang="5400000" scaled="1"/>
                </a:gradFill>
                <a:effectLst/>
                <a:uLnTx/>
                <a:uFillTx/>
                <a:latin typeface="Segoe UI"/>
              </a:rPr>
              <a:t>scale</a:t>
            </a:r>
            <a:r>
              <a:rPr kumimoji="0" lang="en-US" sz="1200" b="0" i="0" u="none" strike="noStrike" kern="0" cap="none" spc="0" normalizeH="0" baseline="0" noProof="0" dirty="0">
                <a:ln>
                  <a:noFill/>
                </a:ln>
                <a:gradFill>
                  <a:gsLst>
                    <a:gs pos="30088">
                      <a:srgbClr val="2F2F2F"/>
                    </a:gs>
                    <a:gs pos="57000">
                      <a:srgbClr val="2F2F2F"/>
                    </a:gs>
                  </a:gsLst>
                  <a:lin ang="5400000" scaled="1"/>
                </a:gradFill>
                <a:effectLst/>
                <a:uLnTx/>
                <a:uFillTx/>
                <a:latin typeface="Segoe UI"/>
              </a:rPr>
              <a:t> my app?</a:t>
            </a:r>
          </a:p>
        </p:txBody>
      </p:sp>
      <p:sp>
        <p:nvSpPr>
          <p:cNvPr id="42" name="TextBox 41">
            <a:extLst>
              <a:ext uri="{FF2B5EF4-FFF2-40B4-BE49-F238E27FC236}">
                <a16:creationId xmlns:a16="http://schemas.microsoft.com/office/drawing/2014/main" id="{C9713889-6208-48F7-A57F-A524A5F0F738}"/>
              </a:ext>
            </a:extLst>
          </p:cNvPr>
          <p:cNvSpPr txBox="1"/>
          <p:nvPr/>
        </p:nvSpPr>
        <p:spPr>
          <a:xfrm>
            <a:off x="274640" y="3707346"/>
            <a:ext cx="3741505" cy="276999"/>
          </a:xfrm>
          <a:prstGeom prst="rect">
            <a:avLst/>
          </a:prstGeom>
          <a:noFill/>
        </p:spPr>
        <p:txBody>
          <a:bodyPr wrap="square" rtlCol="0">
            <a:spAutoFit/>
          </a:bodyPr>
          <a:lstStyle/>
          <a:p>
            <a:pPr defTabSz="895939">
              <a:defRPr/>
            </a:pPr>
            <a:r>
              <a:rPr lang="en-US" sz="1200" kern="0" dirty="0">
                <a:gradFill>
                  <a:gsLst>
                    <a:gs pos="30088">
                      <a:srgbClr val="2F2F2F"/>
                    </a:gs>
                    <a:gs pos="57000">
                      <a:srgbClr val="2F2F2F"/>
                    </a:gs>
                  </a:gsLst>
                  <a:lin ang="5400000" scaled="1"/>
                </a:gradFill>
                <a:latin typeface="Segoe UI"/>
              </a:rPr>
              <a:t>How often should I </a:t>
            </a:r>
            <a:r>
              <a:rPr lang="en-US" sz="1200" b="1" kern="0" dirty="0">
                <a:gradFill>
                  <a:gsLst>
                    <a:gs pos="30088">
                      <a:srgbClr val="2F2F2F"/>
                    </a:gs>
                    <a:gs pos="57000">
                      <a:srgbClr val="2F2F2F"/>
                    </a:gs>
                  </a:gsLst>
                  <a:lin ang="5400000" scaled="1"/>
                </a:gradFill>
                <a:latin typeface="Segoe UI"/>
              </a:rPr>
              <a:t>patch</a:t>
            </a:r>
            <a:r>
              <a:rPr lang="en-US" sz="1200" kern="0" dirty="0">
                <a:gradFill>
                  <a:gsLst>
                    <a:gs pos="30088">
                      <a:srgbClr val="2F2F2F"/>
                    </a:gs>
                    <a:gs pos="57000">
                      <a:srgbClr val="2F2F2F"/>
                    </a:gs>
                  </a:gsLst>
                  <a:lin ang="5400000" scaled="1"/>
                </a:gradFill>
                <a:latin typeface="Segoe UI"/>
              </a:rPr>
              <a:t> my </a:t>
            </a:r>
            <a:r>
              <a:rPr lang="en-US" sz="1200" b="1" kern="0" dirty="0">
                <a:gradFill>
                  <a:gsLst>
                    <a:gs pos="30088">
                      <a:srgbClr val="2F2F2F"/>
                    </a:gs>
                    <a:gs pos="57000">
                      <a:srgbClr val="2F2F2F"/>
                    </a:gs>
                  </a:gsLst>
                  <a:lin ang="5400000" scaled="1"/>
                </a:gradFill>
                <a:latin typeface="Segoe UI"/>
              </a:rPr>
              <a:t>servers</a:t>
            </a:r>
            <a:r>
              <a:rPr lang="en-US" sz="1200" kern="0" dirty="0">
                <a:gradFill>
                  <a:gsLst>
                    <a:gs pos="30088">
                      <a:srgbClr val="2F2F2F"/>
                    </a:gs>
                    <a:gs pos="57000">
                      <a:srgbClr val="2F2F2F"/>
                    </a:gs>
                  </a:gsLst>
                  <a:lin ang="5400000" scaled="1"/>
                </a:gradFill>
                <a:latin typeface="Segoe UI"/>
              </a:rPr>
              <a:t>?</a:t>
            </a:r>
          </a:p>
        </p:txBody>
      </p:sp>
      <p:sp>
        <p:nvSpPr>
          <p:cNvPr id="43" name="TextBox 42">
            <a:extLst>
              <a:ext uri="{FF2B5EF4-FFF2-40B4-BE49-F238E27FC236}">
                <a16:creationId xmlns:a16="http://schemas.microsoft.com/office/drawing/2014/main" id="{647671BA-21CB-4EF0-A4F6-B3060F2941FF}"/>
              </a:ext>
            </a:extLst>
          </p:cNvPr>
          <p:cNvSpPr txBox="1"/>
          <p:nvPr/>
        </p:nvSpPr>
        <p:spPr>
          <a:xfrm>
            <a:off x="274640" y="4273634"/>
            <a:ext cx="2807179" cy="276999"/>
          </a:xfrm>
          <a:prstGeom prst="rect">
            <a:avLst/>
          </a:prstGeom>
          <a:noFill/>
        </p:spPr>
        <p:txBody>
          <a:bodyPr wrap="none" rtlCol="0">
            <a:spAutoFit/>
          </a:bodyPr>
          <a:lstStyle/>
          <a:p>
            <a:pPr defTabSz="895939">
              <a:defRPr/>
            </a:pPr>
            <a:r>
              <a:rPr lang="en-US" sz="1200" kern="0" dirty="0">
                <a:gradFill>
                  <a:gsLst>
                    <a:gs pos="30088">
                      <a:srgbClr val="2F2F2F"/>
                    </a:gs>
                    <a:gs pos="57000">
                      <a:srgbClr val="2F2F2F"/>
                    </a:gs>
                  </a:gsLst>
                  <a:lin ang="5400000" scaled="1"/>
                </a:gradFill>
                <a:latin typeface="Segoe UI"/>
              </a:rPr>
              <a:t>How often should I backup my </a:t>
            </a:r>
            <a:r>
              <a:rPr lang="en-US" sz="1200" b="1" kern="0" dirty="0">
                <a:gradFill>
                  <a:gsLst>
                    <a:gs pos="30088">
                      <a:srgbClr val="2F2F2F"/>
                    </a:gs>
                    <a:gs pos="57000">
                      <a:srgbClr val="2F2F2F"/>
                    </a:gs>
                  </a:gsLst>
                  <a:lin ang="5400000" scaled="1"/>
                </a:gradFill>
                <a:latin typeface="Segoe UI"/>
              </a:rPr>
              <a:t>server</a:t>
            </a:r>
            <a:r>
              <a:rPr lang="en-US" sz="1200" kern="0" dirty="0">
                <a:gradFill>
                  <a:gsLst>
                    <a:gs pos="30088">
                      <a:srgbClr val="2F2F2F"/>
                    </a:gs>
                    <a:gs pos="57000">
                      <a:srgbClr val="2F2F2F"/>
                    </a:gs>
                  </a:gsLst>
                  <a:lin ang="5400000" scaled="1"/>
                </a:gradFill>
                <a:latin typeface="Segoe UI"/>
              </a:rPr>
              <a:t>?</a:t>
            </a:r>
          </a:p>
        </p:txBody>
      </p:sp>
      <p:sp>
        <p:nvSpPr>
          <p:cNvPr id="44" name="TextBox 43">
            <a:extLst>
              <a:ext uri="{FF2B5EF4-FFF2-40B4-BE49-F238E27FC236}">
                <a16:creationId xmlns:a16="http://schemas.microsoft.com/office/drawing/2014/main" id="{0B5BCCF9-C8DD-4F19-824A-E9B75A59A8F5}"/>
              </a:ext>
            </a:extLst>
          </p:cNvPr>
          <p:cNvSpPr txBox="1"/>
          <p:nvPr/>
        </p:nvSpPr>
        <p:spPr>
          <a:xfrm>
            <a:off x="274640" y="3990490"/>
            <a:ext cx="2482485" cy="276999"/>
          </a:xfrm>
          <a:prstGeom prst="rect">
            <a:avLst/>
          </a:prstGeom>
          <a:noFill/>
        </p:spPr>
        <p:txBody>
          <a:bodyPr wrap="square" rtlCol="0">
            <a:spAutoFit/>
          </a:bodyPr>
          <a:lstStyle>
            <a:defPPr>
              <a:defRPr lang="en-US"/>
            </a:defPPr>
            <a:lvl1pPr algn="ctr" defTabSz="914224">
              <a:defRPr sz="1500" kern="0">
                <a:gradFill>
                  <a:gsLst>
                    <a:gs pos="1250">
                      <a:schemeClr val="tx1"/>
                    </a:gs>
                    <a:gs pos="100000">
                      <a:schemeClr val="tx1"/>
                    </a:gs>
                  </a:gsLst>
                  <a:lin ang="5400000" scaled="0"/>
                </a:gradFill>
                <a:latin typeface="Segoe UI"/>
              </a:defRPr>
            </a:lvl1pPr>
          </a:lstStyle>
          <a:p>
            <a:pPr marL="0" marR="0" lvl="0" indent="0" algn="l" defTabSz="895939"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gradFill>
                  <a:gsLst>
                    <a:gs pos="30088">
                      <a:srgbClr val="2F2F2F"/>
                    </a:gs>
                    <a:gs pos="57000">
                      <a:srgbClr val="2F2F2F"/>
                    </a:gs>
                  </a:gsLst>
                  <a:lin ang="5400000" scaled="1"/>
                </a:gradFill>
                <a:effectLst/>
                <a:uLnTx/>
                <a:uFillTx/>
                <a:latin typeface="Segoe UI"/>
              </a:rPr>
              <a:t>Which OS </a:t>
            </a:r>
            <a:r>
              <a:rPr kumimoji="0" lang="en-US" sz="1200" b="0" i="0" u="none" strike="noStrike" kern="0" cap="none" spc="0" normalizeH="0" baseline="0" noProof="0" dirty="0">
                <a:ln>
                  <a:noFill/>
                </a:ln>
                <a:gradFill>
                  <a:gsLst>
                    <a:gs pos="30088">
                      <a:srgbClr val="2F2F2F"/>
                    </a:gs>
                    <a:gs pos="57000">
                      <a:srgbClr val="2F2F2F"/>
                    </a:gs>
                  </a:gsLst>
                  <a:lin ang="5400000" scaled="1"/>
                </a:gradFill>
                <a:effectLst/>
                <a:uLnTx/>
                <a:uFillTx/>
                <a:latin typeface="Segoe UI"/>
              </a:rPr>
              <a:t>should I use?</a:t>
            </a:r>
          </a:p>
        </p:txBody>
      </p:sp>
      <p:sp>
        <p:nvSpPr>
          <p:cNvPr id="45" name="TextBox 44">
            <a:extLst>
              <a:ext uri="{FF2B5EF4-FFF2-40B4-BE49-F238E27FC236}">
                <a16:creationId xmlns:a16="http://schemas.microsoft.com/office/drawing/2014/main" id="{F36CD1C7-7AC5-417E-9348-517852EC6A4B}"/>
              </a:ext>
            </a:extLst>
          </p:cNvPr>
          <p:cNvSpPr txBox="1"/>
          <p:nvPr/>
        </p:nvSpPr>
        <p:spPr>
          <a:xfrm>
            <a:off x="274640" y="5104593"/>
            <a:ext cx="4093663" cy="276999"/>
          </a:xfrm>
          <a:prstGeom prst="rect">
            <a:avLst/>
          </a:prstGeom>
          <a:noFill/>
        </p:spPr>
        <p:txBody>
          <a:bodyPr wrap="square" rtlCol="0">
            <a:spAutoFit/>
          </a:bodyPr>
          <a:lstStyle>
            <a:defPPr>
              <a:defRPr lang="en-US"/>
            </a:defPPr>
            <a:lvl1pPr algn="ctr" defTabSz="914224">
              <a:defRPr sz="1500" kern="0">
                <a:gradFill>
                  <a:gsLst>
                    <a:gs pos="1250">
                      <a:schemeClr val="tx1"/>
                    </a:gs>
                    <a:gs pos="100000">
                      <a:schemeClr val="tx1"/>
                    </a:gs>
                  </a:gsLst>
                  <a:lin ang="5400000" scaled="0"/>
                </a:gradFill>
                <a:latin typeface="Segoe UI"/>
              </a:defRPr>
            </a:lvl1pPr>
          </a:lstStyle>
          <a:p>
            <a:pPr marL="0" marR="0" lvl="0" indent="0" algn="l" defTabSz="852488"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30088">
                      <a:srgbClr val="2F2F2F"/>
                    </a:gs>
                    <a:gs pos="57000">
                      <a:srgbClr val="2F2F2F"/>
                    </a:gs>
                  </a:gsLst>
                  <a:lin ang="5400000" scaled="1"/>
                </a:gradFill>
                <a:effectLst/>
                <a:uLnTx/>
                <a:uFillTx/>
                <a:latin typeface="Segoe UI"/>
              </a:rPr>
              <a:t>Who </a:t>
            </a:r>
            <a:r>
              <a:rPr kumimoji="0" lang="en-US" sz="1200" b="1" i="0" u="none" strike="noStrike" kern="0" cap="none" spc="0" normalizeH="0" baseline="0" noProof="0" dirty="0">
                <a:ln>
                  <a:noFill/>
                </a:ln>
                <a:gradFill>
                  <a:gsLst>
                    <a:gs pos="30088">
                      <a:srgbClr val="2F2F2F"/>
                    </a:gs>
                    <a:gs pos="57000">
                      <a:srgbClr val="2F2F2F"/>
                    </a:gs>
                  </a:gsLst>
                  <a:lin ang="5400000" scaled="1"/>
                </a:gradFill>
                <a:effectLst/>
                <a:uLnTx/>
                <a:uFillTx/>
                <a:latin typeface="Segoe UI"/>
              </a:rPr>
              <a:t>monitors</a:t>
            </a:r>
            <a:r>
              <a:rPr kumimoji="0" lang="en-US" sz="1200" b="0" i="0" u="none" strike="noStrike" kern="0" cap="none" spc="0" normalizeH="0" baseline="0" noProof="0" dirty="0">
                <a:ln>
                  <a:noFill/>
                </a:ln>
                <a:gradFill>
                  <a:gsLst>
                    <a:gs pos="30088">
                      <a:srgbClr val="2F2F2F"/>
                    </a:gs>
                    <a:gs pos="57000">
                      <a:srgbClr val="2F2F2F"/>
                    </a:gs>
                  </a:gsLst>
                  <a:lin ang="5400000" scaled="1"/>
                </a:gradFill>
                <a:effectLst/>
                <a:uLnTx/>
                <a:uFillTx/>
                <a:latin typeface="Segoe UI"/>
              </a:rPr>
              <a:t> my app?</a:t>
            </a:r>
          </a:p>
        </p:txBody>
      </p:sp>
      <p:sp>
        <p:nvSpPr>
          <p:cNvPr id="46" name="TextBox 45">
            <a:extLst>
              <a:ext uri="{FF2B5EF4-FFF2-40B4-BE49-F238E27FC236}">
                <a16:creationId xmlns:a16="http://schemas.microsoft.com/office/drawing/2014/main" id="{6C0CA668-65AD-41D0-A100-46DBF42A5E40}"/>
              </a:ext>
            </a:extLst>
          </p:cNvPr>
          <p:cNvSpPr txBox="1"/>
          <p:nvPr/>
        </p:nvSpPr>
        <p:spPr>
          <a:xfrm>
            <a:off x="274640" y="2894848"/>
            <a:ext cx="4426878" cy="258532"/>
          </a:xfrm>
          <a:prstGeom prst="rect">
            <a:avLst/>
          </a:prstGeom>
          <a:noFill/>
        </p:spPr>
        <p:txBody>
          <a:bodyPr wrap="square" rtlCol="0">
            <a:spAutoFit/>
          </a:bodyPr>
          <a:lstStyle/>
          <a:p>
            <a:pPr defTabSz="895939">
              <a:lnSpc>
                <a:spcPct val="90000"/>
              </a:lnSpc>
              <a:defRPr/>
            </a:pPr>
            <a:r>
              <a:rPr lang="en-US" sz="1200" kern="0" dirty="0">
                <a:gradFill>
                  <a:gsLst>
                    <a:gs pos="89381">
                      <a:srgbClr val="2F2F2F"/>
                    </a:gs>
                    <a:gs pos="47000">
                      <a:srgbClr val="2F2F2F"/>
                    </a:gs>
                  </a:gsLst>
                  <a:lin ang="5400000" scaled="1"/>
                </a:gradFill>
                <a:latin typeface="Segoe UI"/>
              </a:rPr>
              <a:t>What happens in case of </a:t>
            </a:r>
            <a:r>
              <a:rPr lang="en-US" sz="1200" b="1" kern="0" dirty="0">
                <a:gradFill>
                  <a:gsLst>
                    <a:gs pos="89381">
                      <a:srgbClr val="2F2F2F"/>
                    </a:gs>
                    <a:gs pos="47000">
                      <a:srgbClr val="2F2F2F"/>
                    </a:gs>
                  </a:gsLst>
                  <a:lin ang="5400000" scaled="1"/>
                </a:gradFill>
                <a:latin typeface="Segoe UI"/>
              </a:rPr>
              <a:t>server</a:t>
            </a:r>
            <a:r>
              <a:rPr lang="en-US" sz="1200" kern="0" dirty="0">
                <a:gradFill>
                  <a:gsLst>
                    <a:gs pos="89381">
                      <a:srgbClr val="2F2F2F"/>
                    </a:gs>
                    <a:gs pos="47000">
                      <a:srgbClr val="2F2F2F"/>
                    </a:gs>
                  </a:gsLst>
                  <a:lin ang="5400000" scaled="1"/>
                </a:gradFill>
                <a:latin typeface="Segoe UI"/>
              </a:rPr>
              <a:t> </a:t>
            </a:r>
            <a:r>
              <a:rPr lang="en-US" sz="1200" b="1" kern="0" dirty="0">
                <a:gradFill>
                  <a:gsLst>
                    <a:gs pos="89381">
                      <a:srgbClr val="2F2F2F"/>
                    </a:gs>
                    <a:gs pos="47000">
                      <a:srgbClr val="2F2F2F"/>
                    </a:gs>
                  </a:gsLst>
                  <a:lin ang="5400000" scaled="1"/>
                </a:gradFill>
                <a:latin typeface="Segoe UI"/>
              </a:rPr>
              <a:t>hardware</a:t>
            </a:r>
            <a:r>
              <a:rPr lang="en-US" sz="1200" kern="0" dirty="0">
                <a:gradFill>
                  <a:gsLst>
                    <a:gs pos="89381">
                      <a:srgbClr val="2F2F2F"/>
                    </a:gs>
                    <a:gs pos="47000">
                      <a:srgbClr val="2F2F2F"/>
                    </a:gs>
                  </a:gsLst>
                  <a:lin ang="5400000" scaled="1"/>
                </a:gradFill>
                <a:latin typeface="Segoe UI"/>
              </a:rPr>
              <a:t> failure?</a:t>
            </a:r>
          </a:p>
        </p:txBody>
      </p:sp>
      <p:sp>
        <p:nvSpPr>
          <p:cNvPr id="47" name="TextBox 46">
            <a:extLst>
              <a:ext uri="{FF2B5EF4-FFF2-40B4-BE49-F238E27FC236}">
                <a16:creationId xmlns:a16="http://schemas.microsoft.com/office/drawing/2014/main" id="{B20A732F-CEDA-4E7A-9469-69D1D0F2FC95}"/>
              </a:ext>
            </a:extLst>
          </p:cNvPr>
          <p:cNvSpPr txBox="1"/>
          <p:nvPr/>
        </p:nvSpPr>
        <p:spPr>
          <a:xfrm>
            <a:off x="274640" y="3442669"/>
            <a:ext cx="3737301" cy="258532"/>
          </a:xfrm>
          <a:prstGeom prst="rect">
            <a:avLst/>
          </a:prstGeom>
          <a:noFill/>
        </p:spPr>
        <p:txBody>
          <a:bodyPr wrap="square" rtlCol="0">
            <a:spAutoFit/>
          </a:bodyPr>
          <a:lstStyle/>
          <a:p>
            <a:pPr defTabSz="895939">
              <a:lnSpc>
                <a:spcPct val="90000"/>
              </a:lnSpc>
              <a:defRPr/>
            </a:pPr>
            <a:r>
              <a:rPr lang="en-US" sz="1200" kern="0" dirty="0">
                <a:gradFill>
                  <a:gsLst>
                    <a:gs pos="89381">
                      <a:srgbClr val="2F2F2F"/>
                    </a:gs>
                    <a:gs pos="47000">
                      <a:srgbClr val="2F2F2F"/>
                    </a:gs>
                  </a:gsLst>
                  <a:lin ang="5400000" scaled="1"/>
                </a:gradFill>
                <a:latin typeface="Segoe UI"/>
              </a:rPr>
              <a:t>What media should I use to keep backup?</a:t>
            </a:r>
          </a:p>
        </p:txBody>
      </p:sp>
      <p:sp>
        <p:nvSpPr>
          <p:cNvPr id="48" name="TextBox 47">
            <a:extLst>
              <a:ext uri="{FF2B5EF4-FFF2-40B4-BE49-F238E27FC236}">
                <a16:creationId xmlns:a16="http://schemas.microsoft.com/office/drawing/2014/main" id="{D2662EA6-E496-446C-9811-7C0C4039A96E}"/>
              </a:ext>
            </a:extLst>
          </p:cNvPr>
          <p:cNvSpPr txBox="1"/>
          <p:nvPr/>
        </p:nvSpPr>
        <p:spPr>
          <a:xfrm>
            <a:off x="274640" y="4556778"/>
            <a:ext cx="4040481" cy="258532"/>
          </a:xfrm>
          <a:prstGeom prst="rect">
            <a:avLst/>
          </a:prstGeom>
          <a:noFill/>
        </p:spPr>
        <p:txBody>
          <a:bodyPr wrap="square" rtlCol="0">
            <a:spAutoFit/>
          </a:bodyPr>
          <a:lstStyle/>
          <a:p>
            <a:pPr defTabSz="895939">
              <a:lnSpc>
                <a:spcPct val="90000"/>
              </a:lnSpc>
              <a:defRPr/>
            </a:pPr>
            <a:r>
              <a:rPr lang="en-US" sz="1200" kern="0" dirty="0">
                <a:gradFill>
                  <a:gsLst>
                    <a:gs pos="89381">
                      <a:srgbClr val="2F2F2F"/>
                    </a:gs>
                    <a:gs pos="47000">
                      <a:srgbClr val="2F2F2F"/>
                    </a:gs>
                  </a:gsLst>
                  <a:lin ang="5400000" scaled="1"/>
                </a:gradFill>
                <a:latin typeface="Segoe UI"/>
              </a:rPr>
              <a:t>It takes how long to </a:t>
            </a:r>
            <a:r>
              <a:rPr lang="en-US" sz="1200" b="1" kern="0" dirty="0">
                <a:gradFill>
                  <a:gsLst>
                    <a:gs pos="89381">
                      <a:srgbClr val="2F2F2F"/>
                    </a:gs>
                    <a:gs pos="47000">
                      <a:srgbClr val="2F2F2F"/>
                    </a:gs>
                  </a:gsLst>
                  <a:lin ang="5400000" scaled="1"/>
                </a:gradFill>
                <a:latin typeface="Segoe UI"/>
              </a:rPr>
              <a:t>provision</a:t>
            </a:r>
            <a:r>
              <a:rPr lang="en-US" sz="1200" kern="0" dirty="0">
                <a:gradFill>
                  <a:gsLst>
                    <a:gs pos="89381">
                      <a:srgbClr val="2F2F2F"/>
                    </a:gs>
                    <a:gs pos="47000">
                      <a:srgbClr val="2F2F2F"/>
                    </a:gs>
                  </a:gsLst>
                  <a:lin ang="5400000" scaled="1"/>
                </a:gradFill>
                <a:latin typeface="Segoe UI"/>
              </a:rPr>
              <a:t> a new </a:t>
            </a:r>
            <a:r>
              <a:rPr lang="en-US" sz="1200" b="1" kern="0" dirty="0">
                <a:gradFill>
                  <a:gsLst>
                    <a:gs pos="89381">
                      <a:srgbClr val="2F2F2F"/>
                    </a:gs>
                    <a:gs pos="47000">
                      <a:srgbClr val="2F2F2F"/>
                    </a:gs>
                  </a:gsLst>
                  <a:lin ang="5400000" scaled="1"/>
                </a:gradFill>
                <a:latin typeface="Segoe UI"/>
              </a:rPr>
              <a:t>server</a:t>
            </a:r>
            <a:r>
              <a:rPr lang="en-US" sz="1200" kern="0" dirty="0">
                <a:gradFill>
                  <a:gsLst>
                    <a:gs pos="89381">
                      <a:srgbClr val="2F2F2F"/>
                    </a:gs>
                    <a:gs pos="47000">
                      <a:srgbClr val="2F2F2F"/>
                    </a:gs>
                  </a:gsLst>
                  <a:lin ang="5400000" scaled="1"/>
                </a:gradFill>
                <a:latin typeface="Segoe UI"/>
              </a:rPr>
              <a:t>?</a:t>
            </a:r>
          </a:p>
        </p:txBody>
      </p:sp>
      <p:sp>
        <p:nvSpPr>
          <p:cNvPr id="49" name="TextBox 48">
            <a:extLst>
              <a:ext uri="{FF2B5EF4-FFF2-40B4-BE49-F238E27FC236}">
                <a16:creationId xmlns:a16="http://schemas.microsoft.com/office/drawing/2014/main" id="{275CADDB-A713-4DA7-9E68-2B45753EA686}"/>
              </a:ext>
            </a:extLst>
          </p:cNvPr>
          <p:cNvSpPr txBox="1"/>
          <p:nvPr/>
        </p:nvSpPr>
        <p:spPr>
          <a:xfrm>
            <a:off x="274640" y="1836140"/>
            <a:ext cx="3543321" cy="258532"/>
          </a:xfrm>
          <a:prstGeom prst="rect">
            <a:avLst/>
          </a:prstGeom>
          <a:noFill/>
        </p:spPr>
        <p:txBody>
          <a:bodyPr wrap="square" rtlCol="0">
            <a:spAutoFit/>
          </a:bodyPr>
          <a:lstStyle/>
          <a:p>
            <a:pPr defTabSz="895939">
              <a:lnSpc>
                <a:spcPct val="90000"/>
              </a:lnSpc>
              <a:defRPr/>
            </a:pPr>
            <a:r>
              <a:rPr lang="en-US" sz="1200" kern="0" dirty="0">
                <a:gradFill>
                  <a:gsLst>
                    <a:gs pos="89381">
                      <a:srgbClr val="2F2F2F"/>
                    </a:gs>
                    <a:gs pos="47000">
                      <a:srgbClr val="2F2F2F"/>
                    </a:gs>
                  </a:gsLst>
                  <a:lin ang="5400000" scaled="1"/>
                </a:gradFill>
                <a:latin typeface="Segoe UI"/>
              </a:rPr>
              <a:t>Who has </a:t>
            </a:r>
            <a:r>
              <a:rPr lang="en-US" sz="1200" b="1" kern="0" dirty="0">
                <a:gradFill>
                  <a:gsLst>
                    <a:gs pos="89381">
                      <a:srgbClr val="2F2F2F"/>
                    </a:gs>
                    <a:gs pos="47000">
                      <a:srgbClr val="2F2F2F"/>
                    </a:gs>
                  </a:gsLst>
                  <a:lin ang="5400000" scaled="1"/>
                </a:gradFill>
                <a:latin typeface="Segoe UI"/>
              </a:rPr>
              <a:t>physical</a:t>
            </a:r>
            <a:r>
              <a:rPr lang="en-US" sz="1200" kern="0" dirty="0">
                <a:gradFill>
                  <a:gsLst>
                    <a:gs pos="89381">
                      <a:srgbClr val="2F2F2F"/>
                    </a:gs>
                    <a:gs pos="47000">
                      <a:srgbClr val="2F2F2F"/>
                    </a:gs>
                  </a:gsLst>
                  <a:lin ang="5400000" scaled="1"/>
                </a:gradFill>
                <a:latin typeface="Segoe UI"/>
              </a:rPr>
              <a:t> access to my </a:t>
            </a:r>
            <a:r>
              <a:rPr lang="en-US" sz="1200" b="1" kern="0" dirty="0">
                <a:gradFill>
                  <a:gsLst>
                    <a:gs pos="89381">
                      <a:srgbClr val="2F2F2F"/>
                    </a:gs>
                    <a:gs pos="47000">
                      <a:srgbClr val="2F2F2F"/>
                    </a:gs>
                  </a:gsLst>
                  <a:lin ang="5400000" scaled="1"/>
                </a:gradFill>
                <a:latin typeface="Segoe UI"/>
              </a:rPr>
              <a:t>servers</a:t>
            </a:r>
            <a:r>
              <a:rPr lang="en-US" sz="1200" kern="0" dirty="0">
                <a:gradFill>
                  <a:gsLst>
                    <a:gs pos="89381">
                      <a:srgbClr val="2F2F2F"/>
                    </a:gs>
                    <a:gs pos="47000">
                      <a:srgbClr val="2F2F2F"/>
                    </a:gs>
                  </a:gsLst>
                  <a:lin ang="5400000" scaled="1"/>
                </a:gradFill>
                <a:latin typeface="Segoe UI"/>
              </a:rPr>
              <a:t>?</a:t>
            </a:r>
          </a:p>
        </p:txBody>
      </p:sp>
      <p:sp>
        <p:nvSpPr>
          <p:cNvPr id="50" name="TextBox 49">
            <a:extLst>
              <a:ext uri="{FF2B5EF4-FFF2-40B4-BE49-F238E27FC236}">
                <a16:creationId xmlns:a16="http://schemas.microsoft.com/office/drawing/2014/main" id="{91905392-4B09-48ED-905F-D52A56003BE4}"/>
              </a:ext>
            </a:extLst>
          </p:cNvPr>
          <p:cNvSpPr txBox="1"/>
          <p:nvPr/>
        </p:nvSpPr>
        <p:spPr>
          <a:xfrm>
            <a:off x="274640" y="2100817"/>
            <a:ext cx="2085827" cy="258532"/>
          </a:xfrm>
          <a:prstGeom prst="rect">
            <a:avLst/>
          </a:prstGeom>
          <a:noFill/>
        </p:spPr>
        <p:txBody>
          <a:bodyPr wrap="none" rtlCol="0">
            <a:spAutoFit/>
          </a:bodyPr>
          <a:lstStyle/>
          <a:p>
            <a:pPr defTabSz="895939">
              <a:lnSpc>
                <a:spcPct val="90000"/>
              </a:lnSpc>
              <a:defRPr/>
            </a:pPr>
            <a:r>
              <a:rPr lang="en-US" sz="1200" kern="0" dirty="0">
                <a:gradFill>
                  <a:gsLst>
                    <a:gs pos="89381">
                      <a:srgbClr val="2F2F2F"/>
                    </a:gs>
                    <a:gs pos="47000">
                      <a:srgbClr val="2F2F2F"/>
                    </a:gs>
                  </a:gsLst>
                  <a:lin ang="5400000" scaled="1"/>
                </a:gradFill>
                <a:latin typeface="Segoe UI"/>
              </a:rPr>
              <a:t>Who </a:t>
            </a:r>
            <a:r>
              <a:rPr lang="en-US" sz="1200" b="1" kern="0" dirty="0">
                <a:gradFill>
                  <a:gsLst>
                    <a:gs pos="89381">
                      <a:srgbClr val="2F2F2F"/>
                    </a:gs>
                    <a:gs pos="47000">
                      <a:srgbClr val="2F2F2F"/>
                    </a:gs>
                  </a:gsLst>
                  <a:lin ang="5400000" scaled="1"/>
                </a:gradFill>
                <a:latin typeface="Segoe UI"/>
              </a:rPr>
              <a:t>monitors </a:t>
            </a:r>
            <a:r>
              <a:rPr lang="en-US" sz="1200" kern="0" dirty="0">
                <a:gradFill>
                  <a:gsLst>
                    <a:gs pos="89381">
                      <a:srgbClr val="2F2F2F"/>
                    </a:gs>
                    <a:gs pos="47000">
                      <a:srgbClr val="2F2F2F"/>
                    </a:gs>
                  </a:gsLst>
                  <a:lin ang="5400000" scaled="1"/>
                </a:gradFill>
                <a:latin typeface="Segoe UI"/>
              </a:rPr>
              <a:t>my </a:t>
            </a:r>
            <a:r>
              <a:rPr lang="en-US" sz="1200" b="1" kern="0" dirty="0">
                <a:gradFill>
                  <a:gsLst>
                    <a:gs pos="89381">
                      <a:srgbClr val="2F2F2F"/>
                    </a:gs>
                    <a:gs pos="47000">
                      <a:srgbClr val="2F2F2F"/>
                    </a:gs>
                  </a:gsLst>
                  <a:lin ang="5400000" scaled="1"/>
                </a:gradFill>
                <a:latin typeface="Segoe UI"/>
              </a:rPr>
              <a:t>Servers</a:t>
            </a:r>
            <a:r>
              <a:rPr lang="en-US" sz="1200" kern="0" dirty="0">
                <a:gradFill>
                  <a:gsLst>
                    <a:gs pos="89381">
                      <a:srgbClr val="2F2F2F"/>
                    </a:gs>
                    <a:gs pos="47000">
                      <a:srgbClr val="2F2F2F"/>
                    </a:gs>
                  </a:gsLst>
                  <a:lin ang="5400000" scaled="1"/>
                </a:gradFill>
                <a:latin typeface="Segoe UI"/>
              </a:rPr>
              <a:t>?</a:t>
            </a:r>
          </a:p>
        </p:txBody>
      </p:sp>
      <p:sp>
        <p:nvSpPr>
          <p:cNvPr id="51" name="TextBox 50">
            <a:extLst>
              <a:ext uri="{FF2B5EF4-FFF2-40B4-BE49-F238E27FC236}">
                <a16:creationId xmlns:a16="http://schemas.microsoft.com/office/drawing/2014/main" id="{7A739862-F409-4D03-B0E4-62BED8EADBC6}"/>
              </a:ext>
            </a:extLst>
          </p:cNvPr>
          <p:cNvSpPr txBox="1"/>
          <p:nvPr/>
        </p:nvSpPr>
        <p:spPr>
          <a:xfrm>
            <a:off x="274640" y="2365494"/>
            <a:ext cx="1350050" cy="258532"/>
          </a:xfrm>
          <a:prstGeom prst="rect">
            <a:avLst/>
          </a:prstGeom>
          <a:noFill/>
        </p:spPr>
        <p:txBody>
          <a:bodyPr wrap="none" rtlCol="0">
            <a:spAutoFit/>
          </a:bodyPr>
          <a:lstStyle/>
          <a:p>
            <a:pPr defTabSz="895939">
              <a:lnSpc>
                <a:spcPct val="90000"/>
              </a:lnSpc>
              <a:defRPr/>
            </a:pPr>
            <a:r>
              <a:rPr lang="en-US" sz="1200" kern="0" dirty="0">
                <a:gradFill>
                  <a:gsLst>
                    <a:gs pos="89381">
                      <a:srgbClr val="2F2F2F"/>
                    </a:gs>
                    <a:gs pos="47000">
                      <a:srgbClr val="2F2F2F"/>
                    </a:gs>
                  </a:gsLst>
                  <a:lin ang="5400000" scaled="1"/>
                </a:gradFill>
                <a:latin typeface="Segoe UI"/>
              </a:rPr>
              <a:t>Do I need a UPS?</a:t>
            </a:r>
          </a:p>
        </p:txBody>
      </p:sp>
      <p:sp>
        <p:nvSpPr>
          <p:cNvPr id="52" name="TextBox 51">
            <a:extLst>
              <a:ext uri="{FF2B5EF4-FFF2-40B4-BE49-F238E27FC236}">
                <a16:creationId xmlns:a16="http://schemas.microsoft.com/office/drawing/2014/main" id="{1ACE0370-0A88-4D27-A0BC-FE2BF7BB9AF6}"/>
              </a:ext>
            </a:extLst>
          </p:cNvPr>
          <p:cNvSpPr txBox="1"/>
          <p:nvPr/>
        </p:nvSpPr>
        <p:spPr>
          <a:xfrm>
            <a:off x="274640" y="2630171"/>
            <a:ext cx="2727029" cy="258532"/>
          </a:xfrm>
          <a:prstGeom prst="rect">
            <a:avLst/>
          </a:prstGeom>
          <a:noFill/>
        </p:spPr>
        <p:txBody>
          <a:bodyPr wrap="none" rtlCol="0">
            <a:spAutoFit/>
          </a:bodyPr>
          <a:lstStyle/>
          <a:p>
            <a:pPr defTabSz="895939">
              <a:lnSpc>
                <a:spcPct val="90000"/>
              </a:lnSpc>
              <a:defRPr/>
            </a:pPr>
            <a:r>
              <a:rPr lang="en-US" sz="1200" kern="0" dirty="0">
                <a:gradFill>
                  <a:gsLst>
                    <a:gs pos="89381">
                      <a:srgbClr val="2F2F2F"/>
                    </a:gs>
                    <a:gs pos="47000">
                      <a:srgbClr val="2F2F2F"/>
                    </a:gs>
                  </a:gsLst>
                  <a:lin ang="5400000" scaled="1"/>
                </a:gradFill>
                <a:latin typeface="Segoe UI"/>
              </a:rPr>
              <a:t>What happens if the power goes out?</a:t>
            </a:r>
          </a:p>
        </p:txBody>
      </p:sp>
      <p:sp>
        <p:nvSpPr>
          <p:cNvPr id="68" name="TextBox 67">
            <a:extLst>
              <a:ext uri="{FF2B5EF4-FFF2-40B4-BE49-F238E27FC236}">
                <a16:creationId xmlns:a16="http://schemas.microsoft.com/office/drawing/2014/main" id="{D90BD738-2FC2-4A6B-AB24-4F125FCBC083}"/>
              </a:ext>
            </a:extLst>
          </p:cNvPr>
          <p:cNvSpPr txBox="1"/>
          <p:nvPr/>
        </p:nvSpPr>
        <p:spPr>
          <a:xfrm>
            <a:off x="274640" y="5382459"/>
            <a:ext cx="4093663" cy="276999"/>
          </a:xfrm>
          <a:prstGeom prst="rect">
            <a:avLst/>
          </a:prstGeom>
          <a:noFill/>
        </p:spPr>
        <p:txBody>
          <a:bodyPr wrap="square" rtlCol="0">
            <a:spAutoFit/>
          </a:bodyPr>
          <a:lstStyle>
            <a:defPPr>
              <a:defRPr lang="en-US"/>
            </a:defPPr>
            <a:lvl1pPr algn="ctr" defTabSz="914224">
              <a:defRPr sz="1500" kern="0">
                <a:gradFill>
                  <a:gsLst>
                    <a:gs pos="1250">
                      <a:schemeClr val="tx1"/>
                    </a:gs>
                    <a:gs pos="100000">
                      <a:schemeClr val="tx1"/>
                    </a:gs>
                  </a:gsLst>
                  <a:lin ang="5400000" scaled="0"/>
                </a:gradFill>
                <a:latin typeface="Segoe UI"/>
              </a:defRPr>
            </a:lvl1pPr>
          </a:lstStyle>
          <a:p>
            <a:pPr marL="0" marR="0" lvl="0" indent="0" algn="l" defTabSz="852488"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30088">
                      <a:srgbClr val="2F2F2F"/>
                    </a:gs>
                    <a:gs pos="57000">
                      <a:srgbClr val="2F2F2F"/>
                    </a:gs>
                  </a:gsLst>
                  <a:lin ang="5400000" scaled="1"/>
                </a:gradFill>
                <a:effectLst/>
                <a:uLnTx/>
                <a:uFillTx/>
                <a:latin typeface="Segoe UI"/>
              </a:rPr>
              <a:t>How I architect</a:t>
            </a:r>
            <a:r>
              <a:rPr kumimoji="0" lang="en-US" sz="1200" b="0" i="0" u="none" strike="noStrike" kern="0" cap="none" spc="0" normalizeH="0" noProof="0" dirty="0">
                <a:ln>
                  <a:noFill/>
                </a:ln>
                <a:gradFill>
                  <a:gsLst>
                    <a:gs pos="30088">
                      <a:srgbClr val="2F2F2F"/>
                    </a:gs>
                    <a:gs pos="57000">
                      <a:srgbClr val="2F2F2F"/>
                    </a:gs>
                  </a:gsLst>
                  <a:lin ang="5400000" scaled="1"/>
                </a:gradFill>
                <a:effectLst/>
                <a:uLnTx/>
                <a:uFillTx/>
                <a:latin typeface="Segoe UI"/>
              </a:rPr>
              <a:t>  my app?</a:t>
            </a:r>
            <a:endParaRPr kumimoji="0" lang="en-US" sz="1200" b="0" i="0" u="none" strike="noStrike" kern="0" cap="none" spc="0" normalizeH="0" baseline="0" noProof="0" dirty="0">
              <a:ln>
                <a:noFill/>
              </a:ln>
              <a:gradFill>
                <a:gsLst>
                  <a:gs pos="30088">
                    <a:srgbClr val="2F2F2F"/>
                  </a:gs>
                  <a:gs pos="57000">
                    <a:srgbClr val="2F2F2F"/>
                  </a:gs>
                </a:gsLst>
                <a:lin ang="5400000" scaled="1"/>
              </a:gradFill>
              <a:effectLst/>
              <a:uLnTx/>
              <a:uFillTx/>
              <a:latin typeface="Segoe UI"/>
            </a:endParaRPr>
          </a:p>
        </p:txBody>
      </p:sp>
    </p:spTree>
    <p:extLst>
      <p:ext uri="{BB962C8B-B14F-4D97-AF65-F5344CB8AC3E}">
        <p14:creationId xmlns:p14="http://schemas.microsoft.com/office/powerpoint/2010/main" val="37250307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left)">
                                      <p:cBhvr>
                                        <p:cTn id="7" dur="1000"/>
                                        <p:tgtEl>
                                          <p:spTgt spid="21"/>
                                        </p:tgtEl>
                                      </p:cBhvr>
                                    </p:animEffect>
                                  </p:childTnLst>
                                </p:cTn>
                              </p:par>
                              <p:par>
                                <p:cTn id="8" presetID="53" presetClass="entr" presetSubtype="16"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 calcmode="lin" valueType="num">
                                      <p:cBhvr>
                                        <p:cTn id="10" dur="500" fill="hold"/>
                                        <p:tgtEl>
                                          <p:spTgt spid="22"/>
                                        </p:tgtEl>
                                        <p:attrNameLst>
                                          <p:attrName>ppt_w</p:attrName>
                                        </p:attrNameLst>
                                      </p:cBhvr>
                                      <p:tavLst>
                                        <p:tav tm="0">
                                          <p:val>
                                            <p:fltVal val="0"/>
                                          </p:val>
                                        </p:tav>
                                        <p:tav tm="100000">
                                          <p:val>
                                            <p:strVal val="#ppt_w"/>
                                          </p:val>
                                        </p:tav>
                                      </p:tavLst>
                                    </p:anim>
                                    <p:anim calcmode="lin" valueType="num">
                                      <p:cBhvr>
                                        <p:cTn id="11" dur="500" fill="hold"/>
                                        <p:tgtEl>
                                          <p:spTgt spid="22"/>
                                        </p:tgtEl>
                                        <p:attrNameLst>
                                          <p:attrName>ppt_h</p:attrName>
                                        </p:attrNameLst>
                                      </p:cBhvr>
                                      <p:tavLst>
                                        <p:tav tm="0">
                                          <p:val>
                                            <p:fltVal val="0"/>
                                          </p:val>
                                        </p:tav>
                                        <p:tav tm="100000">
                                          <p:val>
                                            <p:strVal val="#ppt_h"/>
                                          </p:val>
                                        </p:tav>
                                      </p:tavLst>
                                    </p:anim>
                                    <p:animEffect transition="in" filter="fade">
                                      <p:cBhvr>
                                        <p:cTn id="12" dur="500"/>
                                        <p:tgtEl>
                                          <p:spTgt spid="22"/>
                                        </p:tgtEl>
                                      </p:cBhvr>
                                    </p:animEffect>
                                  </p:childTnLst>
                                </p:cTn>
                              </p:par>
                              <p:par>
                                <p:cTn id="13" presetID="10" presetClass="entr" presetSubtype="0" fill="hold" grpId="0" nodeType="withEffect">
                                  <p:stCondLst>
                                    <p:cond delay="10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500"/>
                                        <p:tgtEl>
                                          <p:spTgt spid="20"/>
                                        </p:tgtEl>
                                      </p:cBhvr>
                                    </p:animEffect>
                                  </p:childTnLst>
                                </p:cTn>
                              </p:par>
                              <p:par>
                                <p:cTn id="16" presetID="42" presetClass="path" presetSubtype="0" decel="100000" fill="hold" grpId="1" nodeType="withEffect">
                                  <p:stCondLst>
                                    <p:cond delay="100"/>
                                  </p:stCondLst>
                                  <p:childTnLst>
                                    <p:animMotion origin="layout" path="M -4.79167E-6 -4.44444E-6 L -4.79167E-6 0.04352 " pathEditMode="relative" rAng="0" ptsTypes="AA">
                                      <p:cBhvr>
                                        <p:cTn id="17" dur="500" spd="-100000" fill="hold"/>
                                        <p:tgtEl>
                                          <p:spTgt spid="20"/>
                                        </p:tgtEl>
                                        <p:attrNameLst>
                                          <p:attrName>ppt_x</p:attrName>
                                          <p:attrName>ppt_y</p:attrName>
                                        </p:attrNameLst>
                                      </p:cBhvr>
                                      <p:rCtr x="0" y="2176"/>
                                    </p:animMotion>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0"/>
                                        </p:tgtEl>
                                        <p:attrNameLst>
                                          <p:attrName>style.visibility</p:attrName>
                                        </p:attrNameLst>
                                      </p:cBhvr>
                                      <p:to>
                                        <p:strVal val="visible"/>
                                      </p:to>
                                    </p:set>
                                    <p:animEffect transition="in" filter="fade">
                                      <p:cBhvr>
                                        <p:cTn id="22" dur="500"/>
                                        <p:tgtEl>
                                          <p:spTgt spid="40"/>
                                        </p:tgtEl>
                                      </p:cBhvr>
                                    </p:animEffect>
                                  </p:childTnLst>
                                </p:cTn>
                              </p:par>
                            </p:childTnLst>
                          </p:cTn>
                        </p:par>
                        <p:par>
                          <p:cTn id="23" fill="hold">
                            <p:stCondLst>
                              <p:cond delay="500"/>
                            </p:stCondLst>
                            <p:childTnLst>
                              <p:par>
                                <p:cTn id="24" presetID="10" presetClass="entr" presetSubtype="0" fill="hold" grpId="0" nodeType="afterEffect">
                                  <p:stCondLst>
                                    <p:cond delay="0"/>
                                  </p:stCondLst>
                                  <p:childTnLst>
                                    <p:set>
                                      <p:cBhvr>
                                        <p:cTn id="25" dur="1" fill="hold">
                                          <p:stCondLst>
                                            <p:cond delay="0"/>
                                          </p:stCondLst>
                                        </p:cTn>
                                        <p:tgtEl>
                                          <p:spTgt spid="38"/>
                                        </p:tgtEl>
                                        <p:attrNameLst>
                                          <p:attrName>style.visibility</p:attrName>
                                        </p:attrNameLst>
                                      </p:cBhvr>
                                      <p:to>
                                        <p:strVal val="visible"/>
                                      </p:to>
                                    </p:set>
                                    <p:animEffect transition="in" filter="fade">
                                      <p:cBhvr>
                                        <p:cTn id="26" dur="250"/>
                                        <p:tgtEl>
                                          <p:spTgt spid="38"/>
                                        </p:tgtEl>
                                      </p:cBhvr>
                                    </p:animEffect>
                                  </p:childTnLst>
                                </p:cTn>
                              </p:par>
                            </p:childTnLst>
                          </p:cTn>
                        </p:par>
                        <p:par>
                          <p:cTn id="27" fill="hold">
                            <p:stCondLst>
                              <p:cond delay="750"/>
                            </p:stCondLst>
                            <p:childTnLst>
                              <p:par>
                                <p:cTn id="28" presetID="10" presetClass="entr" presetSubtype="0" fill="hold" grpId="0" nodeType="afterEffect">
                                  <p:stCondLst>
                                    <p:cond delay="0"/>
                                  </p:stCondLst>
                                  <p:childTnLst>
                                    <p:set>
                                      <p:cBhvr>
                                        <p:cTn id="29" dur="1" fill="hold">
                                          <p:stCondLst>
                                            <p:cond delay="0"/>
                                          </p:stCondLst>
                                        </p:cTn>
                                        <p:tgtEl>
                                          <p:spTgt spid="49"/>
                                        </p:tgtEl>
                                        <p:attrNameLst>
                                          <p:attrName>style.visibility</p:attrName>
                                        </p:attrNameLst>
                                      </p:cBhvr>
                                      <p:to>
                                        <p:strVal val="visible"/>
                                      </p:to>
                                    </p:set>
                                    <p:animEffect transition="in" filter="fade">
                                      <p:cBhvr>
                                        <p:cTn id="30" dur="250"/>
                                        <p:tgtEl>
                                          <p:spTgt spid="49"/>
                                        </p:tgtEl>
                                      </p:cBhvr>
                                    </p:animEffect>
                                  </p:childTnLst>
                                </p:cTn>
                              </p:par>
                            </p:childTnLst>
                          </p:cTn>
                        </p:par>
                        <p:par>
                          <p:cTn id="31" fill="hold">
                            <p:stCondLst>
                              <p:cond delay="1000"/>
                            </p:stCondLst>
                            <p:childTnLst>
                              <p:par>
                                <p:cTn id="32" presetID="10" presetClass="entr" presetSubtype="0" fill="hold" nodeType="afterEffect">
                                  <p:stCondLst>
                                    <p:cond delay="0"/>
                                  </p:stCondLst>
                                  <p:childTnLst>
                                    <p:set>
                                      <p:cBhvr>
                                        <p:cTn id="33" dur="1" fill="hold">
                                          <p:stCondLst>
                                            <p:cond delay="0"/>
                                          </p:stCondLst>
                                        </p:cTn>
                                        <p:tgtEl>
                                          <p:spTgt spid="50">
                                            <p:txEl>
                                              <p:pRg st="0" end="0"/>
                                            </p:txEl>
                                          </p:spTgt>
                                        </p:tgtEl>
                                        <p:attrNameLst>
                                          <p:attrName>style.visibility</p:attrName>
                                        </p:attrNameLst>
                                      </p:cBhvr>
                                      <p:to>
                                        <p:strVal val="visible"/>
                                      </p:to>
                                    </p:set>
                                    <p:animEffect transition="in" filter="fade">
                                      <p:cBhvr>
                                        <p:cTn id="34" dur="250"/>
                                        <p:tgtEl>
                                          <p:spTgt spid="50">
                                            <p:txEl>
                                              <p:pRg st="0" end="0"/>
                                            </p:txEl>
                                          </p:spTgt>
                                        </p:tgtEl>
                                      </p:cBhvr>
                                    </p:animEffect>
                                  </p:childTnLst>
                                </p:cTn>
                              </p:par>
                            </p:childTnLst>
                          </p:cTn>
                        </p:par>
                        <p:par>
                          <p:cTn id="35" fill="hold">
                            <p:stCondLst>
                              <p:cond delay="1250"/>
                            </p:stCondLst>
                            <p:childTnLst>
                              <p:par>
                                <p:cTn id="36" presetID="10" presetClass="entr" presetSubtype="0" fill="hold" nodeType="afterEffect">
                                  <p:stCondLst>
                                    <p:cond delay="0"/>
                                  </p:stCondLst>
                                  <p:childTnLst>
                                    <p:set>
                                      <p:cBhvr>
                                        <p:cTn id="37" dur="1" fill="hold">
                                          <p:stCondLst>
                                            <p:cond delay="0"/>
                                          </p:stCondLst>
                                        </p:cTn>
                                        <p:tgtEl>
                                          <p:spTgt spid="51">
                                            <p:txEl>
                                              <p:pRg st="0" end="0"/>
                                            </p:txEl>
                                          </p:spTgt>
                                        </p:tgtEl>
                                        <p:attrNameLst>
                                          <p:attrName>style.visibility</p:attrName>
                                        </p:attrNameLst>
                                      </p:cBhvr>
                                      <p:to>
                                        <p:strVal val="visible"/>
                                      </p:to>
                                    </p:set>
                                    <p:animEffect transition="in" filter="fade">
                                      <p:cBhvr>
                                        <p:cTn id="38" dur="250"/>
                                        <p:tgtEl>
                                          <p:spTgt spid="51">
                                            <p:txEl>
                                              <p:pRg st="0" end="0"/>
                                            </p:txEl>
                                          </p:spTgt>
                                        </p:tgtEl>
                                      </p:cBhvr>
                                    </p:animEffect>
                                  </p:childTnLst>
                                </p:cTn>
                              </p:par>
                            </p:childTnLst>
                          </p:cTn>
                        </p:par>
                        <p:par>
                          <p:cTn id="39" fill="hold">
                            <p:stCondLst>
                              <p:cond delay="1500"/>
                            </p:stCondLst>
                            <p:childTnLst>
                              <p:par>
                                <p:cTn id="40" presetID="10" presetClass="entr" presetSubtype="0" fill="hold" nodeType="afterEffect">
                                  <p:stCondLst>
                                    <p:cond delay="0"/>
                                  </p:stCondLst>
                                  <p:childTnLst>
                                    <p:set>
                                      <p:cBhvr>
                                        <p:cTn id="41" dur="1" fill="hold">
                                          <p:stCondLst>
                                            <p:cond delay="0"/>
                                          </p:stCondLst>
                                        </p:cTn>
                                        <p:tgtEl>
                                          <p:spTgt spid="52">
                                            <p:txEl>
                                              <p:pRg st="0" end="0"/>
                                            </p:txEl>
                                          </p:spTgt>
                                        </p:tgtEl>
                                        <p:attrNameLst>
                                          <p:attrName>style.visibility</p:attrName>
                                        </p:attrNameLst>
                                      </p:cBhvr>
                                      <p:to>
                                        <p:strVal val="visible"/>
                                      </p:to>
                                    </p:set>
                                    <p:animEffect transition="in" filter="fade">
                                      <p:cBhvr>
                                        <p:cTn id="42" dur="250"/>
                                        <p:tgtEl>
                                          <p:spTgt spid="52">
                                            <p:txEl>
                                              <p:pRg st="0" end="0"/>
                                            </p:txEl>
                                          </p:spTgt>
                                        </p:tgtEl>
                                      </p:cBhvr>
                                    </p:animEffect>
                                  </p:childTnLst>
                                </p:cTn>
                              </p:par>
                            </p:childTnLst>
                          </p:cTn>
                        </p:par>
                        <p:par>
                          <p:cTn id="43" fill="hold">
                            <p:stCondLst>
                              <p:cond delay="1750"/>
                            </p:stCondLst>
                            <p:childTnLst>
                              <p:par>
                                <p:cTn id="44" presetID="10" presetClass="entr" presetSubtype="0" fill="hold" grpId="0" nodeType="afterEffect">
                                  <p:stCondLst>
                                    <p:cond delay="0"/>
                                  </p:stCondLst>
                                  <p:childTnLst>
                                    <p:set>
                                      <p:cBhvr>
                                        <p:cTn id="45" dur="1" fill="hold">
                                          <p:stCondLst>
                                            <p:cond delay="0"/>
                                          </p:stCondLst>
                                        </p:cTn>
                                        <p:tgtEl>
                                          <p:spTgt spid="46"/>
                                        </p:tgtEl>
                                        <p:attrNameLst>
                                          <p:attrName>style.visibility</p:attrName>
                                        </p:attrNameLst>
                                      </p:cBhvr>
                                      <p:to>
                                        <p:strVal val="visible"/>
                                      </p:to>
                                    </p:set>
                                    <p:animEffect transition="in" filter="fade">
                                      <p:cBhvr>
                                        <p:cTn id="46" dur="250"/>
                                        <p:tgtEl>
                                          <p:spTgt spid="46"/>
                                        </p:tgtEl>
                                      </p:cBhvr>
                                    </p:animEffect>
                                  </p:childTnLst>
                                </p:cTn>
                              </p:par>
                            </p:childTnLst>
                          </p:cTn>
                        </p:par>
                        <p:par>
                          <p:cTn id="47" fill="hold">
                            <p:stCondLst>
                              <p:cond delay="2000"/>
                            </p:stCondLst>
                            <p:childTnLst>
                              <p:par>
                                <p:cTn id="48" presetID="10" presetClass="entr" presetSubtype="0" fill="hold" grpId="0" nodeType="afterEffect">
                                  <p:stCondLst>
                                    <p:cond delay="0"/>
                                  </p:stCondLst>
                                  <p:childTnLst>
                                    <p:set>
                                      <p:cBhvr>
                                        <p:cTn id="49" dur="1" fill="hold">
                                          <p:stCondLst>
                                            <p:cond delay="0"/>
                                          </p:stCondLst>
                                        </p:cTn>
                                        <p:tgtEl>
                                          <p:spTgt spid="39"/>
                                        </p:tgtEl>
                                        <p:attrNameLst>
                                          <p:attrName>style.visibility</p:attrName>
                                        </p:attrNameLst>
                                      </p:cBhvr>
                                      <p:to>
                                        <p:strVal val="visible"/>
                                      </p:to>
                                    </p:set>
                                    <p:animEffect transition="in" filter="fade">
                                      <p:cBhvr>
                                        <p:cTn id="50" dur="250"/>
                                        <p:tgtEl>
                                          <p:spTgt spid="39"/>
                                        </p:tgtEl>
                                      </p:cBhvr>
                                    </p:animEffect>
                                  </p:childTnLst>
                                </p:cTn>
                              </p:par>
                            </p:childTnLst>
                          </p:cTn>
                        </p:par>
                        <p:par>
                          <p:cTn id="51" fill="hold">
                            <p:stCondLst>
                              <p:cond delay="2250"/>
                            </p:stCondLst>
                            <p:childTnLst>
                              <p:par>
                                <p:cTn id="52" presetID="10" presetClass="entr" presetSubtype="0" fill="hold" nodeType="afterEffect">
                                  <p:stCondLst>
                                    <p:cond delay="0"/>
                                  </p:stCondLst>
                                  <p:childTnLst>
                                    <p:set>
                                      <p:cBhvr>
                                        <p:cTn id="53" dur="1" fill="hold">
                                          <p:stCondLst>
                                            <p:cond delay="0"/>
                                          </p:stCondLst>
                                        </p:cTn>
                                        <p:tgtEl>
                                          <p:spTgt spid="47">
                                            <p:txEl>
                                              <p:pRg st="0" end="0"/>
                                            </p:txEl>
                                          </p:spTgt>
                                        </p:tgtEl>
                                        <p:attrNameLst>
                                          <p:attrName>style.visibility</p:attrName>
                                        </p:attrNameLst>
                                      </p:cBhvr>
                                      <p:to>
                                        <p:strVal val="visible"/>
                                      </p:to>
                                    </p:set>
                                    <p:animEffect transition="in" filter="fade">
                                      <p:cBhvr>
                                        <p:cTn id="54" dur="250"/>
                                        <p:tgtEl>
                                          <p:spTgt spid="47">
                                            <p:txEl>
                                              <p:pRg st="0" end="0"/>
                                            </p:txEl>
                                          </p:spTgt>
                                        </p:tgtEl>
                                      </p:cBhvr>
                                    </p:animEffect>
                                  </p:childTnLst>
                                </p:cTn>
                              </p:par>
                            </p:childTnLst>
                          </p:cTn>
                        </p:par>
                        <p:par>
                          <p:cTn id="55" fill="hold">
                            <p:stCondLst>
                              <p:cond delay="2500"/>
                            </p:stCondLst>
                            <p:childTnLst>
                              <p:par>
                                <p:cTn id="56" presetID="10" presetClass="entr" presetSubtype="0" fill="hold" grpId="0" nodeType="afterEffect">
                                  <p:stCondLst>
                                    <p:cond delay="0"/>
                                  </p:stCondLst>
                                  <p:childTnLst>
                                    <p:set>
                                      <p:cBhvr>
                                        <p:cTn id="57" dur="1" fill="hold">
                                          <p:stCondLst>
                                            <p:cond delay="0"/>
                                          </p:stCondLst>
                                        </p:cTn>
                                        <p:tgtEl>
                                          <p:spTgt spid="42"/>
                                        </p:tgtEl>
                                        <p:attrNameLst>
                                          <p:attrName>style.visibility</p:attrName>
                                        </p:attrNameLst>
                                      </p:cBhvr>
                                      <p:to>
                                        <p:strVal val="visible"/>
                                      </p:to>
                                    </p:set>
                                    <p:animEffect transition="in" filter="fade">
                                      <p:cBhvr>
                                        <p:cTn id="58" dur="250"/>
                                        <p:tgtEl>
                                          <p:spTgt spid="42"/>
                                        </p:tgtEl>
                                      </p:cBhvr>
                                    </p:animEffect>
                                  </p:childTnLst>
                                </p:cTn>
                              </p:par>
                            </p:childTnLst>
                          </p:cTn>
                        </p:par>
                        <p:par>
                          <p:cTn id="59" fill="hold">
                            <p:stCondLst>
                              <p:cond delay="2750"/>
                            </p:stCondLst>
                            <p:childTnLst>
                              <p:par>
                                <p:cTn id="60" presetID="10" presetClass="entr" presetSubtype="0" fill="hold" grpId="0" nodeType="afterEffect">
                                  <p:stCondLst>
                                    <p:cond delay="0"/>
                                  </p:stCondLst>
                                  <p:childTnLst>
                                    <p:set>
                                      <p:cBhvr>
                                        <p:cTn id="61" dur="1" fill="hold">
                                          <p:stCondLst>
                                            <p:cond delay="0"/>
                                          </p:stCondLst>
                                        </p:cTn>
                                        <p:tgtEl>
                                          <p:spTgt spid="44"/>
                                        </p:tgtEl>
                                        <p:attrNameLst>
                                          <p:attrName>style.visibility</p:attrName>
                                        </p:attrNameLst>
                                      </p:cBhvr>
                                      <p:to>
                                        <p:strVal val="visible"/>
                                      </p:to>
                                    </p:set>
                                    <p:animEffect transition="in" filter="fade">
                                      <p:cBhvr>
                                        <p:cTn id="62" dur="250"/>
                                        <p:tgtEl>
                                          <p:spTgt spid="44"/>
                                        </p:tgtEl>
                                      </p:cBhvr>
                                    </p:animEffect>
                                  </p:childTnLst>
                                </p:cTn>
                              </p:par>
                            </p:childTnLst>
                          </p:cTn>
                        </p:par>
                        <p:par>
                          <p:cTn id="63" fill="hold">
                            <p:stCondLst>
                              <p:cond delay="3000"/>
                            </p:stCondLst>
                            <p:childTnLst>
                              <p:par>
                                <p:cTn id="64" presetID="10" presetClass="entr" presetSubtype="0" fill="hold" grpId="0" nodeType="afterEffect">
                                  <p:stCondLst>
                                    <p:cond delay="0"/>
                                  </p:stCondLst>
                                  <p:childTnLst>
                                    <p:set>
                                      <p:cBhvr>
                                        <p:cTn id="65" dur="1" fill="hold">
                                          <p:stCondLst>
                                            <p:cond delay="0"/>
                                          </p:stCondLst>
                                        </p:cTn>
                                        <p:tgtEl>
                                          <p:spTgt spid="43"/>
                                        </p:tgtEl>
                                        <p:attrNameLst>
                                          <p:attrName>style.visibility</p:attrName>
                                        </p:attrNameLst>
                                      </p:cBhvr>
                                      <p:to>
                                        <p:strVal val="visible"/>
                                      </p:to>
                                    </p:set>
                                    <p:animEffect transition="in" filter="fade">
                                      <p:cBhvr>
                                        <p:cTn id="66" dur="250"/>
                                        <p:tgtEl>
                                          <p:spTgt spid="43"/>
                                        </p:tgtEl>
                                      </p:cBhvr>
                                    </p:animEffect>
                                  </p:childTnLst>
                                </p:cTn>
                              </p:par>
                            </p:childTnLst>
                          </p:cTn>
                        </p:par>
                        <p:par>
                          <p:cTn id="67" fill="hold">
                            <p:stCondLst>
                              <p:cond delay="3250"/>
                            </p:stCondLst>
                            <p:childTnLst>
                              <p:par>
                                <p:cTn id="68" presetID="10" presetClass="entr" presetSubtype="0" fill="hold" grpId="0" nodeType="afterEffect">
                                  <p:stCondLst>
                                    <p:cond delay="0"/>
                                  </p:stCondLst>
                                  <p:childTnLst>
                                    <p:set>
                                      <p:cBhvr>
                                        <p:cTn id="69" dur="1" fill="hold">
                                          <p:stCondLst>
                                            <p:cond delay="0"/>
                                          </p:stCondLst>
                                        </p:cTn>
                                        <p:tgtEl>
                                          <p:spTgt spid="48"/>
                                        </p:tgtEl>
                                        <p:attrNameLst>
                                          <p:attrName>style.visibility</p:attrName>
                                        </p:attrNameLst>
                                      </p:cBhvr>
                                      <p:to>
                                        <p:strVal val="visible"/>
                                      </p:to>
                                    </p:set>
                                    <p:animEffect transition="in" filter="fade">
                                      <p:cBhvr>
                                        <p:cTn id="70" dur="250"/>
                                        <p:tgtEl>
                                          <p:spTgt spid="48"/>
                                        </p:tgtEl>
                                      </p:cBhvr>
                                    </p:animEffect>
                                  </p:childTnLst>
                                </p:cTn>
                              </p:par>
                            </p:childTnLst>
                          </p:cTn>
                        </p:par>
                        <p:par>
                          <p:cTn id="71" fill="hold">
                            <p:stCondLst>
                              <p:cond delay="3500"/>
                            </p:stCondLst>
                            <p:childTnLst>
                              <p:par>
                                <p:cTn id="72" presetID="10" presetClass="entr" presetSubtype="0" fill="hold" grpId="0" nodeType="afterEffect">
                                  <p:stCondLst>
                                    <p:cond delay="0"/>
                                  </p:stCondLst>
                                  <p:childTnLst>
                                    <p:set>
                                      <p:cBhvr>
                                        <p:cTn id="73" dur="1" fill="hold">
                                          <p:stCondLst>
                                            <p:cond delay="0"/>
                                          </p:stCondLst>
                                        </p:cTn>
                                        <p:tgtEl>
                                          <p:spTgt spid="41"/>
                                        </p:tgtEl>
                                        <p:attrNameLst>
                                          <p:attrName>style.visibility</p:attrName>
                                        </p:attrNameLst>
                                      </p:cBhvr>
                                      <p:to>
                                        <p:strVal val="visible"/>
                                      </p:to>
                                    </p:set>
                                    <p:animEffect transition="in" filter="fade">
                                      <p:cBhvr>
                                        <p:cTn id="74" dur="250"/>
                                        <p:tgtEl>
                                          <p:spTgt spid="41"/>
                                        </p:tgtEl>
                                      </p:cBhvr>
                                    </p:animEffect>
                                  </p:childTnLst>
                                </p:cTn>
                              </p:par>
                            </p:childTnLst>
                          </p:cTn>
                        </p:par>
                        <p:par>
                          <p:cTn id="75" fill="hold">
                            <p:stCondLst>
                              <p:cond delay="3750"/>
                            </p:stCondLst>
                            <p:childTnLst>
                              <p:par>
                                <p:cTn id="76" presetID="10" presetClass="entr" presetSubtype="0" fill="hold" grpId="0" nodeType="afterEffect">
                                  <p:stCondLst>
                                    <p:cond delay="0"/>
                                  </p:stCondLst>
                                  <p:childTnLst>
                                    <p:set>
                                      <p:cBhvr>
                                        <p:cTn id="77" dur="1" fill="hold">
                                          <p:stCondLst>
                                            <p:cond delay="0"/>
                                          </p:stCondLst>
                                        </p:cTn>
                                        <p:tgtEl>
                                          <p:spTgt spid="45"/>
                                        </p:tgtEl>
                                        <p:attrNameLst>
                                          <p:attrName>style.visibility</p:attrName>
                                        </p:attrNameLst>
                                      </p:cBhvr>
                                      <p:to>
                                        <p:strVal val="visible"/>
                                      </p:to>
                                    </p:set>
                                    <p:animEffect transition="in" filter="fade">
                                      <p:cBhvr>
                                        <p:cTn id="78" dur="250"/>
                                        <p:tgtEl>
                                          <p:spTgt spid="45"/>
                                        </p:tgtEl>
                                      </p:cBhvr>
                                    </p:animEffect>
                                  </p:childTnLst>
                                </p:cTn>
                              </p:par>
                            </p:childTnLst>
                          </p:cTn>
                        </p:par>
                        <p:par>
                          <p:cTn id="79" fill="hold">
                            <p:stCondLst>
                              <p:cond delay="4000"/>
                            </p:stCondLst>
                            <p:childTnLst>
                              <p:par>
                                <p:cTn id="80" presetID="10" presetClass="entr" presetSubtype="0" fill="hold" grpId="0" nodeType="afterEffect">
                                  <p:stCondLst>
                                    <p:cond delay="0"/>
                                  </p:stCondLst>
                                  <p:childTnLst>
                                    <p:set>
                                      <p:cBhvr>
                                        <p:cTn id="81" dur="1" fill="hold">
                                          <p:stCondLst>
                                            <p:cond delay="0"/>
                                          </p:stCondLst>
                                        </p:cTn>
                                        <p:tgtEl>
                                          <p:spTgt spid="68"/>
                                        </p:tgtEl>
                                        <p:attrNameLst>
                                          <p:attrName>style.visibility</p:attrName>
                                        </p:attrNameLst>
                                      </p:cBhvr>
                                      <p:to>
                                        <p:strVal val="visible"/>
                                      </p:to>
                                    </p:set>
                                    <p:animEffect transition="in" filter="fade">
                                      <p:cBhvr>
                                        <p:cTn id="82" dur="25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0" grpId="1"/>
      <p:bldP spid="22" grpId="0" animBg="1"/>
      <p:bldP spid="38" grpId="0"/>
      <p:bldP spid="39" grpId="0"/>
      <p:bldP spid="40" grpId="0"/>
      <p:bldP spid="41" grpId="0"/>
      <p:bldP spid="42" grpId="0"/>
      <p:bldP spid="43" grpId="0"/>
      <p:bldP spid="44" grpId="0"/>
      <p:bldP spid="45" grpId="0"/>
      <p:bldP spid="46" grpId="0"/>
      <p:bldP spid="48" grpId="0"/>
      <p:bldP spid="49" grpId="0"/>
      <p:bldP spid="68"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9CB73BB-2AA6-458F-9B0A-E987A051A35E}"/>
              </a:ext>
            </a:extLst>
          </p:cNvPr>
          <p:cNvSpPr>
            <a:spLocks noGrp="1"/>
          </p:cNvSpPr>
          <p:nvPr>
            <p:ph type="title"/>
          </p:nvPr>
        </p:nvSpPr>
        <p:spPr>
          <a:xfrm>
            <a:off x="274640" y="216694"/>
            <a:ext cx="11889564" cy="916534"/>
          </a:xfrm>
        </p:spPr>
        <p:txBody>
          <a:bodyPr/>
          <a:lstStyle/>
          <a:p>
            <a:r>
              <a:rPr lang="en-GB" sz="4600" dirty="0"/>
              <a:t>The Evolution of Application Platforms</a:t>
            </a:r>
          </a:p>
        </p:txBody>
      </p:sp>
      <p:sp>
        <p:nvSpPr>
          <p:cNvPr id="41" name="TextBox 40">
            <a:extLst>
              <a:ext uri="{FF2B5EF4-FFF2-40B4-BE49-F238E27FC236}">
                <a16:creationId xmlns:a16="http://schemas.microsoft.com/office/drawing/2014/main" id="{85F4E586-6CD3-4288-9E2C-8921F602FC02}"/>
              </a:ext>
            </a:extLst>
          </p:cNvPr>
          <p:cNvSpPr txBox="1"/>
          <p:nvPr/>
        </p:nvSpPr>
        <p:spPr>
          <a:xfrm>
            <a:off x="274640" y="2380778"/>
            <a:ext cx="2346875" cy="276999"/>
          </a:xfrm>
          <a:prstGeom prst="rect">
            <a:avLst/>
          </a:prstGeom>
          <a:noFill/>
        </p:spPr>
        <p:txBody>
          <a:bodyPr wrap="square" rtlCol="0">
            <a:spAutoFit/>
          </a:bodyPr>
          <a:lstStyle>
            <a:defPPr>
              <a:defRPr lang="en-US"/>
            </a:defPPr>
            <a:lvl1pPr defTabSz="914224">
              <a:defRPr sz="1500" kern="0">
                <a:gradFill>
                  <a:gsLst>
                    <a:gs pos="1250">
                      <a:schemeClr val="tx1"/>
                    </a:gs>
                    <a:gs pos="100000">
                      <a:schemeClr val="tx1"/>
                    </a:gs>
                  </a:gsLst>
                  <a:lin ang="5400000" scaled="0"/>
                </a:gradFill>
                <a:latin typeface="Segoe UI"/>
              </a:defRPr>
            </a:lvl1pPr>
          </a:lstStyle>
          <a:p>
            <a:pPr marL="0" marR="0" lvl="0" indent="0" defTabSz="895939"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30088">
                      <a:srgbClr val="2F2F2F"/>
                    </a:gs>
                    <a:gs pos="57000">
                      <a:srgbClr val="2F2F2F"/>
                    </a:gs>
                  </a:gsLst>
                  <a:lin ang="5400000" scaled="1"/>
                </a:gradFill>
                <a:effectLst/>
                <a:uLnTx/>
                <a:uFillTx/>
                <a:latin typeface="Segoe UI"/>
              </a:rPr>
              <a:t>How can I </a:t>
            </a:r>
            <a:r>
              <a:rPr kumimoji="0" lang="en-US" sz="1200" b="1" i="0" u="none" strike="noStrike" kern="0" cap="none" spc="0" normalizeH="0" baseline="0" noProof="0" dirty="0">
                <a:ln>
                  <a:noFill/>
                </a:ln>
                <a:gradFill>
                  <a:gsLst>
                    <a:gs pos="30088">
                      <a:srgbClr val="2F2F2F"/>
                    </a:gs>
                    <a:gs pos="57000">
                      <a:srgbClr val="2F2F2F"/>
                    </a:gs>
                  </a:gsLst>
                  <a:lin ang="5400000" scaled="1"/>
                </a:gradFill>
                <a:effectLst/>
                <a:uLnTx/>
                <a:uFillTx/>
                <a:latin typeface="Segoe UI"/>
              </a:rPr>
              <a:t>scale</a:t>
            </a:r>
            <a:r>
              <a:rPr kumimoji="0" lang="en-US" sz="1200" b="0" i="0" u="none" strike="noStrike" kern="0" cap="none" spc="0" normalizeH="0" baseline="0" noProof="0" dirty="0">
                <a:ln>
                  <a:noFill/>
                </a:ln>
                <a:gradFill>
                  <a:gsLst>
                    <a:gs pos="30088">
                      <a:srgbClr val="2F2F2F"/>
                    </a:gs>
                    <a:gs pos="57000">
                      <a:srgbClr val="2F2F2F"/>
                    </a:gs>
                  </a:gsLst>
                  <a:lin ang="5400000" scaled="1"/>
                </a:gradFill>
                <a:effectLst/>
                <a:uLnTx/>
                <a:uFillTx/>
                <a:latin typeface="Segoe UI"/>
              </a:rPr>
              <a:t> my app?</a:t>
            </a:r>
          </a:p>
        </p:txBody>
      </p:sp>
      <p:sp>
        <p:nvSpPr>
          <p:cNvPr id="42" name="TextBox 41">
            <a:extLst>
              <a:ext uri="{FF2B5EF4-FFF2-40B4-BE49-F238E27FC236}">
                <a16:creationId xmlns:a16="http://schemas.microsoft.com/office/drawing/2014/main" id="{C9713889-6208-48F7-A57F-A524A5F0F738}"/>
              </a:ext>
            </a:extLst>
          </p:cNvPr>
          <p:cNvSpPr txBox="1"/>
          <p:nvPr/>
        </p:nvSpPr>
        <p:spPr>
          <a:xfrm>
            <a:off x="274640" y="1266669"/>
            <a:ext cx="3741505" cy="276999"/>
          </a:xfrm>
          <a:prstGeom prst="rect">
            <a:avLst/>
          </a:prstGeom>
          <a:noFill/>
        </p:spPr>
        <p:txBody>
          <a:bodyPr wrap="square" rtlCol="0">
            <a:spAutoFit/>
          </a:bodyPr>
          <a:lstStyle/>
          <a:p>
            <a:pPr defTabSz="895939">
              <a:defRPr/>
            </a:pPr>
            <a:r>
              <a:rPr lang="en-US" sz="1200" kern="0" dirty="0">
                <a:gradFill>
                  <a:gsLst>
                    <a:gs pos="30088">
                      <a:srgbClr val="2F2F2F"/>
                    </a:gs>
                    <a:gs pos="57000">
                      <a:srgbClr val="2F2F2F"/>
                    </a:gs>
                  </a:gsLst>
                  <a:lin ang="5400000" scaled="1"/>
                </a:gradFill>
                <a:latin typeface="Segoe UI"/>
              </a:rPr>
              <a:t>How often should I </a:t>
            </a:r>
            <a:r>
              <a:rPr lang="en-US" sz="1200" b="1" kern="0" dirty="0">
                <a:gradFill>
                  <a:gsLst>
                    <a:gs pos="30088">
                      <a:srgbClr val="2F2F2F"/>
                    </a:gs>
                    <a:gs pos="57000">
                      <a:srgbClr val="2F2F2F"/>
                    </a:gs>
                  </a:gsLst>
                  <a:lin ang="5400000" scaled="1"/>
                </a:gradFill>
                <a:latin typeface="Segoe UI"/>
              </a:rPr>
              <a:t>patch</a:t>
            </a:r>
            <a:r>
              <a:rPr lang="en-US" sz="1200" kern="0" dirty="0">
                <a:gradFill>
                  <a:gsLst>
                    <a:gs pos="30088">
                      <a:srgbClr val="2F2F2F"/>
                    </a:gs>
                    <a:gs pos="57000">
                      <a:srgbClr val="2F2F2F"/>
                    </a:gs>
                  </a:gsLst>
                  <a:lin ang="5400000" scaled="1"/>
                </a:gradFill>
                <a:latin typeface="Segoe UI"/>
              </a:rPr>
              <a:t> my </a:t>
            </a:r>
            <a:r>
              <a:rPr lang="en-US" sz="1200" b="1" kern="0" dirty="0">
                <a:gradFill>
                  <a:gsLst>
                    <a:gs pos="30088">
                      <a:srgbClr val="2F2F2F"/>
                    </a:gs>
                    <a:gs pos="57000">
                      <a:srgbClr val="2F2F2F"/>
                    </a:gs>
                  </a:gsLst>
                  <a:lin ang="5400000" scaled="1"/>
                </a:gradFill>
                <a:latin typeface="Segoe UI"/>
              </a:rPr>
              <a:t>servers</a:t>
            </a:r>
            <a:r>
              <a:rPr lang="en-US" sz="1200" kern="0" dirty="0">
                <a:gradFill>
                  <a:gsLst>
                    <a:gs pos="30088">
                      <a:srgbClr val="2F2F2F"/>
                    </a:gs>
                    <a:gs pos="57000">
                      <a:srgbClr val="2F2F2F"/>
                    </a:gs>
                  </a:gsLst>
                  <a:lin ang="5400000" scaled="1"/>
                </a:gradFill>
                <a:latin typeface="Segoe UI"/>
              </a:rPr>
              <a:t>?</a:t>
            </a:r>
          </a:p>
        </p:txBody>
      </p:sp>
      <p:sp>
        <p:nvSpPr>
          <p:cNvPr id="43" name="TextBox 42">
            <a:extLst>
              <a:ext uri="{FF2B5EF4-FFF2-40B4-BE49-F238E27FC236}">
                <a16:creationId xmlns:a16="http://schemas.microsoft.com/office/drawing/2014/main" id="{647671BA-21CB-4EF0-A4F6-B3060F2941FF}"/>
              </a:ext>
            </a:extLst>
          </p:cNvPr>
          <p:cNvSpPr txBox="1"/>
          <p:nvPr/>
        </p:nvSpPr>
        <p:spPr>
          <a:xfrm>
            <a:off x="274640" y="1832957"/>
            <a:ext cx="2807179" cy="276999"/>
          </a:xfrm>
          <a:prstGeom prst="rect">
            <a:avLst/>
          </a:prstGeom>
          <a:noFill/>
        </p:spPr>
        <p:txBody>
          <a:bodyPr wrap="none" rtlCol="0">
            <a:spAutoFit/>
          </a:bodyPr>
          <a:lstStyle/>
          <a:p>
            <a:pPr defTabSz="895939">
              <a:defRPr/>
            </a:pPr>
            <a:r>
              <a:rPr lang="en-US" sz="1200" kern="0" dirty="0">
                <a:gradFill>
                  <a:gsLst>
                    <a:gs pos="30088">
                      <a:srgbClr val="2F2F2F"/>
                    </a:gs>
                    <a:gs pos="57000">
                      <a:srgbClr val="2F2F2F"/>
                    </a:gs>
                  </a:gsLst>
                  <a:lin ang="5400000" scaled="1"/>
                </a:gradFill>
                <a:latin typeface="Segoe UI"/>
              </a:rPr>
              <a:t>How often should I backup my </a:t>
            </a:r>
            <a:r>
              <a:rPr lang="en-US" sz="1200" b="1" kern="0" dirty="0">
                <a:gradFill>
                  <a:gsLst>
                    <a:gs pos="30088">
                      <a:srgbClr val="2F2F2F"/>
                    </a:gs>
                    <a:gs pos="57000">
                      <a:srgbClr val="2F2F2F"/>
                    </a:gs>
                  </a:gsLst>
                  <a:lin ang="5400000" scaled="1"/>
                </a:gradFill>
                <a:latin typeface="Segoe UI"/>
              </a:rPr>
              <a:t>server</a:t>
            </a:r>
            <a:r>
              <a:rPr lang="en-US" sz="1200" kern="0" dirty="0">
                <a:gradFill>
                  <a:gsLst>
                    <a:gs pos="30088">
                      <a:srgbClr val="2F2F2F"/>
                    </a:gs>
                    <a:gs pos="57000">
                      <a:srgbClr val="2F2F2F"/>
                    </a:gs>
                  </a:gsLst>
                  <a:lin ang="5400000" scaled="1"/>
                </a:gradFill>
                <a:latin typeface="Segoe UI"/>
              </a:rPr>
              <a:t>?</a:t>
            </a:r>
          </a:p>
        </p:txBody>
      </p:sp>
      <p:sp>
        <p:nvSpPr>
          <p:cNvPr id="44" name="TextBox 43">
            <a:extLst>
              <a:ext uri="{FF2B5EF4-FFF2-40B4-BE49-F238E27FC236}">
                <a16:creationId xmlns:a16="http://schemas.microsoft.com/office/drawing/2014/main" id="{0B5BCCF9-C8DD-4F19-824A-E9B75A59A8F5}"/>
              </a:ext>
            </a:extLst>
          </p:cNvPr>
          <p:cNvSpPr txBox="1"/>
          <p:nvPr/>
        </p:nvSpPr>
        <p:spPr>
          <a:xfrm>
            <a:off x="274640" y="1549813"/>
            <a:ext cx="2482485" cy="276999"/>
          </a:xfrm>
          <a:prstGeom prst="rect">
            <a:avLst/>
          </a:prstGeom>
          <a:noFill/>
        </p:spPr>
        <p:txBody>
          <a:bodyPr wrap="square" rtlCol="0">
            <a:spAutoFit/>
          </a:bodyPr>
          <a:lstStyle>
            <a:defPPr>
              <a:defRPr lang="en-US"/>
            </a:defPPr>
            <a:lvl1pPr algn="ctr" defTabSz="914224">
              <a:defRPr sz="1500" kern="0">
                <a:gradFill>
                  <a:gsLst>
                    <a:gs pos="1250">
                      <a:schemeClr val="tx1"/>
                    </a:gs>
                    <a:gs pos="100000">
                      <a:schemeClr val="tx1"/>
                    </a:gs>
                  </a:gsLst>
                  <a:lin ang="5400000" scaled="0"/>
                </a:gradFill>
                <a:latin typeface="Segoe UI"/>
              </a:defRPr>
            </a:lvl1pPr>
          </a:lstStyle>
          <a:p>
            <a:pPr marL="0" marR="0" lvl="0" indent="0" algn="l" defTabSz="895939"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gradFill>
                  <a:gsLst>
                    <a:gs pos="30088">
                      <a:srgbClr val="2F2F2F"/>
                    </a:gs>
                    <a:gs pos="57000">
                      <a:srgbClr val="2F2F2F"/>
                    </a:gs>
                  </a:gsLst>
                  <a:lin ang="5400000" scaled="1"/>
                </a:gradFill>
                <a:effectLst/>
                <a:uLnTx/>
                <a:uFillTx/>
                <a:latin typeface="Segoe UI"/>
              </a:rPr>
              <a:t>Which OS </a:t>
            </a:r>
            <a:r>
              <a:rPr kumimoji="0" lang="en-US" sz="1200" b="0" i="0" u="none" strike="noStrike" kern="0" cap="none" spc="0" normalizeH="0" baseline="0" noProof="0">
                <a:ln>
                  <a:noFill/>
                </a:ln>
                <a:gradFill>
                  <a:gsLst>
                    <a:gs pos="30088">
                      <a:srgbClr val="2F2F2F"/>
                    </a:gs>
                    <a:gs pos="57000">
                      <a:srgbClr val="2F2F2F"/>
                    </a:gs>
                  </a:gsLst>
                  <a:lin ang="5400000" scaled="1"/>
                </a:gradFill>
                <a:effectLst/>
                <a:uLnTx/>
                <a:uFillTx/>
                <a:latin typeface="Segoe UI"/>
              </a:rPr>
              <a:t>should I use?</a:t>
            </a:r>
          </a:p>
        </p:txBody>
      </p:sp>
      <p:sp>
        <p:nvSpPr>
          <p:cNvPr id="45" name="TextBox 44">
            <a:extLst>
              <a:ext uri="{FF2B5EF4-FFF2-40B4-BE49-F238E27FC236}">
                <a16:creationId xmlns:a16="http://schemas.microsoft.com/office/drawing/2014/main" id="{F36CD1C7-7AC5-417E-9348-517852EC6A4B}"/>
              </a:ext>
            </a:extLst>
          </p:cNvPr>
          <p:cNvSpPr txBox="1"/>
          <p:nvPr/>
        </p:nvSpPr>
        <p:spPr>
          <a:xfrm>
            <a:off x="274640" y="2663916"/>
            <a:ext cx="4093663" cy="276999"/>
          </a:xfrm>
          <a:prstGeom prst="rect">
            <a:avLst/>
          </a:prstGeom>
          <a:noFill/>
        </p:spPr>
        <p:txBody>
          <a:bodyPr wrap="square" rtlCol="0">
            <a:spAutoFit/>
          </a:bodyPr>
          <a:lstStyle>
            <a:defPPr>
              <a:defRPr lang="en-US"/>
            </a:defPPr>
            <a:lvl1pPr algn="ctr" defTabSz="914224">
              <a:defRPr sz="1500" kern="0">
                <a:gradFill>
                  <a:gsLst>
                    <a:gs pos="1250">
                      <a:schemeClr val="tx1"/>
                    </a:gs>
                    <a:gs pos="100000">
                      <a:schemeClr val="tx1"/>
                    </a:gs>
                  </a:gsLst>
                  <a:lin ang="5400000" scaled="0"/>
                </a:gradFill>
                <a:latin typeface="Segoe UI"/>
              </a:defRPr>
            </a:lvl1pPr>
          </a:lstStyle>
          <a:p>
            <a:pPr marL="0" marR="0" lvl="0" indent="0" algn="l" defTabSz="852488"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30088">
                      <a:srgbClr val="2F2F2F"/>
                    </a:gs>
                    <a:gs pos="57000">
                      <a:srgbClr val="2F2F2F"/>
                    </a:gs>
                  </a:gsLst>
                  <a:lin ang="5400000" scaled="1"/>
                </a:gradFill>
                <a:effectLst/>
                <a:uLnTx/>
                <a:uFillTx/>
                <a:latin typeface="Segoe UI"/>
              </a:rPr>
              <a:t>Who </a:t>
            </a:r>
            <a:r>
              <a:rPr kumimoji="0" lang="en-US" sz="1200" b="1" i="0" u="none" strike="noStrike" kern="0" cap="none" spc="0" normalizeH="0" baseline="0" noProof="0" dirty="0">
                <a:ln>
                  <a:noFill/>
                </a:ln>
                <a:gradFill>
                  <a:gsLst>
                    <a:gs pos="30088">
                      <a:srgbClr val="2F2F2F"/>
                    </a:gs>
                    <a:gs pos="57000">
                      <a:srgbClr val="2F2F2F"/>
                    </a:gs>
                  </a:gsLst>
                  <a:lin ang="5400000" scaled="1"/>
                </a:gradFill>
                <a:effectLst/>
                <a:uLnTx/>
                <a:uFillTx/>
                <a:latin typeface="Segoe UI"/>
              </a:rPr>
              <a:t>monitors</a:t>
            </a:r>
            <a:r>
              <a:rPr kumimoji="0" lang="en-US" sz="1200" b="0" i="0" u="none" strike="noStrike" kern="0" cap="none" spc="0" normalizeH="0" baseline="0" noProof="0" dirty="0">
                <a:ln>
                  <a:noFill/>
                </a:ln>
                <a:gradFill>
                  <a:gsLst>
                    <a:gs pos="30088">
                      <a:srgbClr val="2F2F2F"/>
                    </a:gs>
                    <a:gs pos="57000">
                      <a:srgbClr val="2F2F2F"/>
                    </a:gs>
                  </a:gsLst>
                  <a:lin ang="5400000" scaled="1"/>
                </a:gradFill>
                <a:effectLst/>
                <a:uLnTx/>
                <a:uFillTx/>
                <a:latin typeface="Segoe UI"/>
              </a:rPr>
              <a:t> my app?</a:t>
            </a:r>
          </a:p>
        </p:txBody>
      </p:sp>
      <p:sp>
        <p:nvSpPr>
          <p:cNvPr id="48" name="TextBox 47">
            <a:extLst>
              <a:ext uri="{FF2B5EF4-FFF2-40B4-BE49-F238E27FC236}">
                <a16:creationId xmlns:a16="http://schemas.microsoft.com/office/drawing/2014/main" id="{D2662EA6-E496-446C-9811-7C0C4039A96E}"/>
              </a:ext>
            </a:extLst>
          </p:cNvPr>
          <p:cNvSpPr txBox="1"/>
          <p:nvPr/>
        </p:nvSpPr>
        <p:spPr>
          <a:xfrm>
            <a:off x="274640" y="2116101"/>
            <a:ext cx="4040481" cy="258532"/>
          </a:xfrm>
          <a:prstGeom prst="rect">
            <a:avLst/>
          </a:prstGeom>
          <a:noFill/>
        </p:spPr>
        <p:txBody>
          <a:bodyPr wrap="square" rtlCol="0">
            <a:spAutoFit/>
          </a:bodyPr>
          <a:lstStyle/>
          <a:p>
            <a:pPr defTabSz="895939">
              <a:lnSpc>
                <a:spcPct val="90000"/>
              </a:lnSpc>
              <a:defRPr/>
            </a:pPr>
            <a:r>
              <a:rPr lang="en-US" sz="1200" kern="0" dirty="0">
                <a:gradFill>
                  <a:gsLst>
                    <a:gs pos="89381">
                      <a:srgbClr val="2F2F2F"/>
                    </a:gs>
                    <a:gs pos="47000">
                      <a:srgbClr val="2F2F2F"/>
                    </a:gs>
                  </a:gsLst>
                  <a:lin ang="5400000" scaled="1"/>
                </a:gradFill>
                <a:latin typeface="Segoe UI"/>
              </a:rPr>
              <a:t>It takes how long to </a:t>
            </a:r>
            <a:r>
              <a:rPr lang="en-US" sz="1200" b="1" kern="0" dirty="0">
                <a:gradFill>
                  <a:gsLst>
                    <a:gs pos="89381">
                      <a:srgbClr val="2F2F2F"/>
                    </a:gs>
                    <a:gs pos="47000">
                      <a:srgbClr val="2F2F2F"/>
                    </a:gs>
                  </a:gsLst>
                  <a:lin ang="5400000" scaled="1"/>
                </a:gradFill>
                <a:latin typeface="Segoe UI"/>
              </a:rPr>
              <a:t>provision</a:t>
            </a:r>
            <a:r>
              <a:rPr lang="en-US" sz="1200" kern="0" dirty="0">
                <a:gradFill>
                  <a:gsLst>
                    <a:gs pos="89381">
                      <a:srgbClr val="2F2F2F"/>
                    </a:gs>
                    <a:gs pos="47000">
                      <a:srgbClr val="2F2F2F"/>
                    </a:gs>
                  </a:gsLst>
                  <a:lin ang="5400000" scaled="1"/>
                </a:gradFill>
                <a:latin typeface="Segoe UI"/>
              </a:rPr>
              <a:t> a new </a:t>
            </a:r>
            <a:r>
              <a:rPr lang="en-US" sz="1200" b="1" kern="0" dirty="0">
                <a:gradFill>
                  <a:gsLst>
                    <a:gs pos="89381">
                      <a:srgbClr val="2F2F2F"/>
                    </a:gs>
                    <a:gs pos="47000">
                      <a:srgbClr val="2F2F2F"/>
                    </a:gs>
                  </a:gsLst>
                  <a:lin ang="5400000" scaled="1"/>
                </a:gradFill>
                <a:latin typeface="Segoe UI"/>
              </a:rPr>
              <a:t>server</a:t>
            </a:r>
            <a:r>
              <a:rPr lang="en-US" sz="1200" kern="0" dirty="0">
                <a:gradFill>
                  <a:gsLst>
                    <a:gs pos="89381">
                      <a:srgbClr val="2F2F2F"/>
                    </a:gs>
                    <a:gs pos="47000">
                      <a:srgbClr val="2F2F2F"/>
                    </a:gs>
                  </a:gsLst>
                  <a:lin ang="5400000" scaled="1"/>
                </a:gradFill>
                <a:latin typeface="Segoe UI"/>
              </a:rPr>
              <a:t>?</a:t>
            </a:r>
          </a:p>
        </p:txBody>
      </p:sp>
      <p:cxnSp>
        <p:nvCxnSpPr>
          <p:cNvPr id="23" name="Straight Arrow Connector 22">
            <a:extLst>
              <a:ext uri="{FF2B5EF4-FFF2-40B4-BE49-F238E27FC236}">
                <a16:creationId xmlns:a16="http://schemas.microsoft.com/office/drawing/2014/main" id="{B9F83AAF-685A-49F1-B3CB-4C88D6A6F2A8}"/>
              </a:ext>
            </a:extLst>
          </p:cNvPr>
          <p:cNvCxnSpPr>
            <a:cxnSpLocks/>
          </p:cNvCxnSpPr>
          <p:nvPr/>
        </p:nvCxnSpPr>
        <p:spPr>
          <a:xfrm>
            <a:off x="-11448" y="5910073"/>
            <a:ext cx="2354373" cy="0"/>
          </a:xfrm>
          <a:prstGeom prst="straightConnector1">
            <a:avLst/>
          </a:prstGeom>
          <a:noFill/>
          <a:ln w="25400" cap="flat" cmpd="sng" algn="ctr">
            <a:solidFill>
              <a:srgbClr val="000000"/>
            </a:solidFill>
            <a:prstDash val="solid"/>
            <a:headEnd type="none" w="med" len="med"/>
            <a:tailEnd type="none" w="med" len="med"/>
          </a:ln>
          <a:effectLst/>
        </p:spPr>
      </p:cxnSp>
      <p:sp>
        <p:nvSpPr>
          <p:cNvPr id="24" name="TextBox 23">
            <a:extLst>
              <a:ext uri="{FF2B5EF4-FFF2-40B4-BE49-F238E27FC236}">
                <a16:creationId xmlns:a16="http://schemas.microsoft.com/office/drawing/2014/main" id="{780D5875-9CA7-4F16-9903-200003C4675F}"/>
              </a:ext>
            </a:extLst>
          </p:cNvPr>
          <p:cNvSpPr txBox="1"/>
          <p:nvPr/>
        </p:nvSpPr>
        <p:spPr>
          <a:xfrm>
            <a:off x="4831497" y="5896645"/>
            <a:ext cx="1105710" cy="732732"/>
          </a:xfrm>
          <a:prstGeom prst="rect">
            <a:avLst/>
          </a:prstGeom>
          <a:noFill/>
        </p:spPr>
        <p:txBody>
          <a:bodyPr wrap="none" lIns="179208" tIns="143367" rIns="179208" bIns="143367" rtlCol="0">
            <a:spAutoFit/>
          </a:bodyPr>
          <a:lstStyle/>
          <a:p>
            <a:pPr marL="0" marR="0" lvl="0" indent="0" defTabSz="895939" eaLnBrk="1" fontAlgn="auto" latinLnBrk="0" hangingPunct="1">
              <a:lnSpc>
                <a:spcPct val="90000"/>
              </a:lnSpc>
              <a:spcBef>
                <a:spcPts val="0"/>
              </a:spcBef>
              <a:spcAft>
                <a:spcPts val="588"/>
              </a:spcAft>
              <a:buClrTx/>
              <a:buSzTx/>
              <a:buFontTx/>
              <a:buNone/>
              <a:tabLst/>
              <a:defRPr/>
            </a:pPr>
            <a:r>
              <a:rPr kumimoji="0" lang="en-US" sz="3200" b="0" i="0" u="none" strike="noStrike" kern="0" cap="none" spc="0" normalizeH="0" baseline="0" noProof="0" dirty="0">
                <a:ln>
                  <a:noFill/>
                </a:ln>
                <a:gradFill>
                  <a:gsLst>
                    <a:gs pos="95575">
                      <a:srgbClr val="0078D4"/>
                    </a:gs>
                    <a:gs pos="75000">
                      <a:srgbClr val="0078D4"/>
                    </a:gs>
                  </a:gsLst>
                  <a:lin ang="5400000" scaled="1"/>
                </a:gradFill>
                <a:effectLst/>
                <a:uLnTx/>
                <a:uFillTx/>
              </a:rPr>
              <a:t>IaaS</a:t>
            </a:r>
          </a:p>
        </p:txBody>
      </p:sp>
      <p:sp>
        <p:nvSpPr>
          <p:cNvPr id="25" name="TextBox 24">
            <a:extLst>
              <a:ext uri="{FF2B5EF4-FFF2-40B4-BE49-F238E27FC236}">
                <a16:creationId xmlns:a16="http://schemas.microsoft.com/office/drawing/2014/main" id="{083C47C1-9B90-4774-93E6-8DEA4B7CB85B}"/>
              </a:ext>
            </a:extLst>
          </p:cNvPr>
          <p:cNvSpPr txBox="1"/>
          <p:nvPr/>
        </p:nvSpPr>
        <p:spPr>
          <a:xfrm>
            <a:off x="250500" y="5896645"/>
            <a:ext cx="2067511" cy="615393"/>
          </a:xfrm>
          <a:prstGeom prst="rect">
            <a:avLst/>
          </a:prstGeom>
          <a:noFill/>
        </p:spPr>
        <p:txBody>
          <a:bodyPr wrap="none" lIns="179208" tIns="143367" rIns="179208" bIns="143367" rtlCol="0">
            <a:spAutoFit/>
          </a:bodyPr>
          <a:lstStyle/>
          <a:p>
            <a:pPr marL="0" marR="0" lvl="0" indent="0" defTabSz="895939" eaLnBrk="1" fontAlgn="auto" latinLnBrk="0" hangingPunct="1">
              <a:lnSpc>
                <a:spcPct val="90000"/>
              </a:lnSpc>
              <a:spcBef>
                <a:spcPts val="0"/>
              </a:spcBef>
              <a:spcAft>
                <a:spcPts val="588"/>
              </a:spcAft>
              <a:buClrTx/>
              <a:buSzTx/>
              <a:buFontTx/>
              <a:buNone/>
              <a:tabLst/>
              <a:defRPr/>
            </a:pPr>
            <a:r>
              <a:rPr kumimoji="0" lang="en-US" sz="2353" b="0" i="0" u="none" strike="noStrike" kern="0" cap="none" spc="0" normalizeH="0" baseline="0" noProof="0" dirty="0">
                <a:ln>
                  <a:noFill/>
                </a:ln>
                <a:gradFill>
                  <a:gsLst>
                    <a:gs pos="14159">
                      <a:srgbClr val="2F2F2F"/>
                    </a:gs>
                    <a:gs pos="30088">
                      <a:srgbClr val="2F2F2F"/>
                    </a:gs>
                  </a:gsLst>
                  <a:lin ang="5400000" scaled="1"/>
                </a:gradFill>
                <a:effectLst/>
                <a:uLnTx/>
                <a:uFillTx/>
              </a:rPr>
              <a:t>On-Premises</a:t>
            </a:r>
          </a:p>
        </p:txBody>
      </p:sp>
      <p:cxnSp>
        <p:nvCxnSpPr>
          <p:cNvPr id="26" name="Straight Arrow Connector 25">
            <a:extLst>
              <a:ext uri="{FF2B5EF4-FFF2-40B4-BE49-F238E27FC236}">
                <a16:creationId xmlns:a16="http://schemas.microsoft.com/office/drawing/2014/main" id="{B6DDE448-4E7C-455D-830B-BEE2071F32B2}"/>
              </a:ext>
            </a:extLst>
          </p:cNvPr>
          <p:cNvCxnSpPr>
            <a:cxnSpLocks/>
          </p:cNvCxnSpPr>
          <p:nvPr/>
        </p:nvCxnSpPr>
        <p:spPr>
          <a:xfrm>
            <a:off x="-11447" y="5910068"/>
            <a:ext cx="5940324" cy="0"/>
          </a:xfrm>
          <a:prstGeom prst="straightConnector1">
            <a:avLst/>
          </a:prstGeom>
          <a:noFill/>
          <a:ln w="25400" cap="flat" cmpd="sng" algn="ctr">
            <a:solidFill>
              <a:srgbClr val="000000"/>
            </a:solidFill>
            <a:prstDash val="solid"/>
            <a:headEnd type="none"/>
            <a:tailEnd type="triangle" w="lg" len="med"/>
          </a:ln>
          <a:effectLst/>
        </p:spPr>
      </p:cxnSp>
      <p:sp>
        <p:nvSpPr>
          <p:cNvPr id="27" name="Oval 26">
            <a:extLst>
              <a:ext uri="{FF2B5EF4-FFF2-40B4-BE49-F238E27FC236}">
                <a16:creationId xmlns:a16="http://schemas.microsoft.com/office/drawing/2014/main" id="{5EC7507A-3143-49EA-B72D-CACB6CA67C5F}"/>
              </a:ext>
            </a:extLst>
          </p:cNvPr>
          <p:cNvSpPr/>
          <p:nvPr/>
        </p:nvSpPr>
        <p:spPr bwMode="auto">
          <a:xfrm>
            <a:off x="1210543" y="5823901"/>
            <a:ext cx="172340" cy="172340"/>
          </a:xfrm>
          <a:prstGeom prst="ellipse">
            <a:avLst/>
          </a:prstGeom>
          <a:solidFill>
            <a:srgbClr val="E6E6E6"/>
          </a:solidFill>
          <a:ln w="25400" cap="flat" cmpd="sng" algn="ctr">
            <a:solidFill>
              <a:srgbClr val="000000"/>
            </a:solidFill>
            <a:prstDash val="solid"/>
            <a:headEnd type="none" w="med" len="med"/>
            <a:tailEnd type="none" w="med" len="med"/>
          </a:ln>
          <a:effectLst/>
        </p:spPr>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0D0D0D"/>
              </a:solidFill>
              <a:effectLst/>
              <a:uLnTx/>
              <a:uFillTx/>
              <a:latin typeface="Segoe UI Semilight"/>
              <a:ea typeface="Segoe UI" pitchFamily="34" charset="0"/>
              <a:cs typeface="Segoe UI" pitchFamily="34" charset="0"/>
            </a:endParaRPr>
          </a:p>
        </p:txBody>
      </p:sp>
      <p:sp>
        <p:nvSpPr>
          <p:cNvPr id="28" name="Oval 27">
            <a:extLst>
              <a:ext uri="{FF2B5EF4-FFF2-40B4-BE49-F238E27FC236}">
                <a16:creationId xmlns:a16="http://schemas.microsoft.com/office/drawing/2014/main" id="{E942F10E-ED6D-43BC-9FAD-44339CDA1066}"/>
              </a:ext>
            </a:extLst>
          </p:cNvPr>
          <p:cNvSpPr/>
          <p:nvPr/>
        </p:nvSpPr>
        <p:spPr bwMode="auto">
          <a:xfrm>
            <a:off x="5309787" y="5823901"/>
            <a:ext cx="172340" cy="172340"/>
          </a:xfrm>
          <a:prstGeom prst="ellipse">
            <a:avLst/>
          </a:prstGeom>
          <a:solidFill>
            <a:srgbClr val="E6E6E6"/>
          </a:solidFill>
          <a:ln w="25400" cap="flat" cmpd="sng" algn="ctr">
            <a:solidFill>
              <a:srgbClr val="000000"/>
            </a:solidFill>
            <a:prstDash val="solid"/>
            <a:headEnd type="none" w="med" len="med"/>
            <a:tailEnd type="none" w="med" len="med"/>
          </a:ln>
          <a:effectLst/>
        </p:spPr>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0D0D0D"/>
              </a:solidFill>
              <a:effectLst/>
              <a:uLnTx/>
              <a:uFillTx/>
              <a:latin typeface="Segoe UI Semilight"/>
              <a:ea typeface="Segoe UI" pitchFamily="34" charset="0"/>
              <a:cs typeface="Segoe UI" pitchFamily="34" charset="0"/>
            </a:endParaRPr>
          </a:p>
        </p:txBody>
      </p:sp>
      <p:sp>
        <p:nvSpPr>
          <p:cNvPr id="32" name="TextBox 31">
            <a:extLst>
              <a:ext uri="{FF2B5EF4-FFF2-40B4-BE49-F238E27FC236}">
                <a16:creationId xmlns:a16="http://schemas.microsoft.com/office/drawing/2014/main" id="{5245CA3D-4623-42DC-BB62-21B59406A88D}"/>
              </a:ext>
            </a:extLst>
          </p:cNvPr>
          <p:cNvSpPr txBox="1"/>
          <p:nvPr/>
        </p:nvSpPr>
        <p:spPr>
          <a:xfrm>
            <a:off x="274640" y="2921814"/>
            <a:ext cx="4093663" cy="276999"/>
          </a:xfrm>
          <a:prstGeom prst="rect">
            <a:avLst/>
          </a:prstGeom>
          <a:noFill/>
        </p:spPr>
        <p:txBody>
          <a:bodyPr wrap="square" rtlCol="0">
            <a:spAutoFit/>
          </a:bodyPr>
          <a:lstStyle>
            <a:defPPr>
              <a:defRPr lang="en-US"/>
            </a:defPPr>
            <a:lvl1pPr algn="ctr" defTabSz="914224">
              <a:defRPr sz="1500" kern="0">
                <a:gradFill>
                  <a:gsLst>
                    <a:gs pos="1250">
                      <a:schemeClr val="tx1"/>
                    </a:gs>
                    <a:gs pos="100000">
                      <a:schemeClr val="tx1"/>
                    </a:gs>
                  </a:gsLst>
                  <a:lin ang="5400000" scaled="0"/>
                </a:gradFill>
                <a:latin typeface="Segoe UI"/>
              </a:defRPr>
            </a:lvl1pPr>
          </a:lstStyle>
          <a:p>
            <a:pPr marL="0" marR="0" lvl="0" indent="0" algn="l" defTabSz="852488"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30088">
                      <a:srgbClr val="2F2F2F"/>
                    </a:gs>
                    <a:gs pos="57000">
                      <a:srgbClr val="2F2F2F"/>
                    </a:gs>
                  </a:gsLst>
                  <a:lin ang="5400000" scaled="1"/>
                </a:gradFill>
                <a:effectLst/>
                <a:uLnTx/>
                <a:uFillTx/>
                <a:latin typeface="Segoe UI"/>
              </a:rPr>
              <a:t>How I architect</a:t>
            </a:r>
            <a:r>
              <a:rPr kumimoji="0" lang="en-US" sz="1200" b="0" i="0" u="none" strike="noStrike" kern="0" cap="none" spc="0" normalizeH="0" noProof="0" dirty="0">
                <a:ln>
                  <a:noFill/>
                </a:ln>
                <a:gradFill>
                  <a:gsLst>
                    <a:gs pos="30088">
                      <a:srgbClr val="2F2F2F"/>
                    </a:gs>
                    <a:gs pos="57000">
                      <a:srgbClr val="2F2F2F"/>
                    </a:gs>
                  </a:gsLst>
                  <a:lin ang="5400000" scaled="1"/>
                </a:gradFill>
                <a:effectLst/>
                <a:uLnTx/>
                <a:uFillTx/>
                <a:latin typeface="Segoe UI"/>
              </a:rPr>
              <a:t>  my app?</a:t>
            </a:r>
            <a:endParaRPr kumimoji="0" lang="en-US" sz="1200" b="0" i="0" u="none" strike="noStrike" kern="0" cap="none" spc="0" normalizeH="0" baseline="0" noProof="0" dirty="0">
              <a:ln>
                <a:noFill/>
              </a:ln>
              <a:gradFill>
                <a:gsLst>
                  <a:gs pos="30088">
                    <a:srgbClr val="2F2F2F"/>
                  </a:gs>
                  <a:gs pos="57000">
                    <a:srgbClr val="2F2F2F"/>
                  </a:gs>
                </a:gsLst>
                <a:lin ang="5400000" scaled="1"/>
              </a:gradFill>
              <a:effectLst/>
              <a:uLnTx/>
              <a:uFillTx/>
              <a:latin typeface="Segoe UI"/>
            </a:endParaRPr>
          </a:p>
        </p:txBody>
      </p:sp>
    </p:spTree>
    <p:extLst>
      <p:ext uri="{BB962C8B-B14F-4D97-AF65-F5344CB8AC3E}">
        <p14:creationId xmlns:p14="http://schemas.microsoft.com/office/powerpoint/2010/main" val="37031790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200"/>
                                  </p:stCondLst>
                                  <p:childTnLst>
                                    <p:set>
                                      <p:cBhvr>
                                        <p:cTn id="6" dur="1" fill="hold">
                                          <p:stCondLst>
                                            <p:cond delay="0"/>
                                          </p:stCondLst>
                                        </p:cTn>
                                        <p:tgtEl>
                                          <p:spTgt spid="28"/>
                                        </p:tgtEl>
                                        <p:attrNameLst>
                                          <p:attrName>style.visibility</p:attrName>
                                        </p:attrNameLst>
                                      </p:cBhvr>
                                      <p:to>
                                        <p:strVal val="visible"/>
                                      </p:to>
                                    </p:set>
                                    <p:anim calcmode="lin" valueType="num">
                                      <p:cBhvr>
                                        <p:cTn id="7" dur="500" fill="hold"/>
                                        <p:tgtEl>
                                          <p:spTgt spid="28"/>
                                        </p:tgtEl>
                                        <p:attrNameLst>
                                          <p:attrName>ppt_w</p:attrName>
                                        </p:attrNameLst>
                                      </p:cBhvr>
                                      <p:tavLst>
                                        <p:tav tm="0">
                                          <p:val>
                                            <p:fltVal val="0"/>
                                          </p:val>
                                        </p:tav>
                                        <p:tav tm="100000">
                                          <p:val>
                                            <p:strVal val="#ppt_w"/>
                                          </p:val>
                                        </p:tav>
                                      </p:tavLst>
                                    </p:anim>
                                    <p:anim calcmode="lin" valueType="num">
                                      <p:cBhvr>
                                        <p:cTn id="8" dur="500" fill="hold"/>
                                        <p:tgtEl>
                                          <p:spTgt spid="28"/>
                                        </p:tgtEl>
                                        <p:attrNameLst>
                                          <p:attrName>ppt_h</p:attrName>
                                        </p:attrNameLst>
                                      </p:cBhvr>
                                      <p:tavLst>
                                        <p:tav tm="0">
                                          <p:val>
                                            <p:fltVal val="0"/>
                                          </p:val>
                                        </p:tav>
                                        <p:tav tm="100000">
                                          <p:val>
                                            <p:strVal val="#ppt_h"/>
                                          </p:val>
                                        </p:tav>
                                      </p:tavLst>
                                    </p:anim>
                                    <p:animEffect transition="in" filter="fade">
                                      <p:cBhvr>
                                        <p:cTn id="9" dur="500"/>
                                        <p:tgtEl>
                                          <p:spTgt spid="28"/>
                                        </p:tgtEl>
                                      </p:cBhvr>
                                    </p:animEffect>
                                  </p:childTnLst>
                                </p:cTn>
                              </p:par>
                              <p:par>
                                <p:cTn id="10" presetID="10" presetClass="entr" presetSubtype="0" fill="hold" grpId="0" nodeType="withEffect">
                                  <p:stCondLst>
                                    <p:cond delay="30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500"/>
                                        <p:tgtEl>
                                          <p:spTgt spid="24"/>
                                        </p:tgtEl>
                                      </p:cBhvr>
                                    </p:animEffect>
                                  </p:childTnLst>
                                </p:cTn>
                              </p:par>
                              <p:par>
                                <p:cTn id="13" presetID="42" presetClass="path" presetSubtype="0" decel="100000" fill="hold" grpId="1" nodeType="withEffect">
                                  <p:stCondLst>
                                    <p:cond delay="300"/>
                                  </p:stCondLst>
                                  <p:childTnLst>
                                    <p:animMotion origin="layout" path="M 3.22185E-6 2.81527E-6 L 3.22185E-6 0.04362 " pathEditMode="relative" rAng="0" ptsTypes="AA">
                                      <p:cBhvr>
                                        <p:cTn id="14" dur="500" spd="-100000" fill="hold"/>
                                        <p:tgtEl>
                                          <p:spTgt spid="24"/>
                                        </p:tgtEl>
                                        <p:attrNameLst>
                                          <p:attrName>ppt_x</p:attrName>
                                          <p:attrName>ppt_y</p:attrName>
                                        </p:attrNameLst>
                                      </p:cBhvr>
                                      <p:rCtr x="0" y="218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4" grpId="1"/>
      <p:bldP spid="28"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9CB73BB-2AA6-458F-9B0A-E987A051A35E}"/>
              </a:ext>
            </a:extLst>
          </p:cNvPr>
          <p:cNvSpPr>
            <a:spLocks noGrp="1"/>
          </p:cNvSpPr>
          <p:nvPr>
            <p:ph type="title"/>
          </p:nvPr>
        </p:nvSpPr>
        <p:spPr>
          <a:xfrm>
            <a:off x="274640" y="216694"/>
            <a:ext cx="11889564" cy="916534"/>
          </a:xfrm>
        </p:spPr>
        <p:txBody>
          <a:bodyPr/>
          <a:lstStyle/>
          <a:p>
            <a:r>
              <a:rPr lang="en-GB" sz="4600" dirty="0"/>
              <a:t>The Evolution of Application Platforms</a:t>
            </a:r>
          </a:p>
        </p:txBody>
      </p:sp>
      <p:sp>
        <p:nvSpPr>
          <p:cNvPr id="41" name="TextBox 40">
            <a:extLst>
              <a:ext uri="{FF2B5EF4-FFF2-40B4-BE49-F238E27FC236}">
                <a16:creationId xmlns:a16="http://schemas.microsoft.com/office/drawing/2014/main" id="{85F4E586-6CD3-4288-9E2C-8921F602FC02}"/>
              </a:ext>
            </a:extLst>
          </p:cNvPr>
          <p:cNvSpPr txBox="1"/>
          <p:nvPr/>
        </p:nvSpPr>
        <p:spPr>
          <a:xfrm>
            <a:off x="274640" y="1249950"/>
            <a:ext cx="2346875" cy="276999"/>
          </a:xfrm>
          <a:prstGeom prst="rect">
            <a:avLst/>
          </a:prstGeom>
          <a:noFill/>
        </p:spPr>
        <p:txBody>
          <a:bodyPr wrap="square" rtlCol="0">
            <a:spAutoFit/>
          </a:bodyPr>
          <a:lstStyle>
            <a:defPPr>
              <a:defRPr lang="en-US"/>
            </a:defPPr>
            <a:lvl1pPr defTabSz="914224">
              <a:defRPr sz="1500" kern="0">
                <a:gradFill>
                  <a:gsLst>
                    <a:gs pos="1250">
                      <a:schemeClr val="tx1"/>
                    </a:gs>
                    <a:gs pos="100000">
                      <a:schemeClr val="tx1"/>
                    </a:gs>
                  </a:gsLst>
                  <a:lin ang="5400000" scaled="0"/>
                </a:gradFill>
                <a:latin typeface="Segoe UI"/>
              </a:defRPr>
            </a:lvl1pPr>
          </a:lstStyle>
          <a:p>
            <a:pPr marL="0" marR="0" lvl="0" indent="0" defTabSz="895939"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30088">
                      <a:srgbClr val="2F2F2F"/>
                    </a:gs>
                    <a:gs pos="57000">
                      <a:srgbClr val="2F2F2F"/>
                    </a:gs>
                  </a:gsLst>
                  <a:lin ang="5400000" scaled="1"/>
                </a:gradFill>
                <a:effectLst/>
                <a:uLnTx/>
                <a:uFillTx/>
                <a:latin typeface="Segoe UI"/>
              </a:rPr>
              <a:t>How can I </a:t>
            </a:r>
            <a:r>
              <a:rPr kumimoji="0" lang="en-US" sz="1200" b="1" i="0" u="none" strike="noStrike" kern="0" cap="none" spc="0" normalizeH="0" baseline="0" noProof="0" dirty="0">
                <a:ln>
                  <a:noFill/>
                </a:ln>
                <a:gradFill>
                  <a:gsLst>
                    <a:gs pos="30088">
                      <a:srgbClr val="2F2F2F"/>
                    </a:gs>
                    <a:gs pos="57000">
                      <a:srgbClr val="2F2F2F"/>
                    </a:gs>
                  </a:gsLst>
                  <a:lin ang="5400000" scaled="1"/>
                </a:gradFill>
                <a:effectLst/>
                <a:uLnTx/>
                <a:uFillTx/>
                <a:latin typeface="Segoe UI"/>
              </a:rPr>
              <a:t>scale</a:t>
            </a:r>
            <a:r>
              <a:rPr kumimoji="0" lang="en-US" sz="1200" b="0" i="0" u="none" strike="noStrike" kern="0" cap="none" spc="0" normalizeH="0" baseline="0" noProof="0" dirty="0">
                <a:ln>
                  <a:noFill/>
                </a:ln>
                <a:gradFill>
                  <a:gsLst>
                    <a:gs pos="30088">
                      <a:srgbClr val="2F2F2F"/>
                    </a:gs>
                    <a:gs pos="57000">
                      <a:srgbClr val="2F2F2F"/>
                    </a:gs>
                  </a:gsLst>
                  <a:lin ang="5400000" scaled="1"/>
                </a:gradFill>
                <a:effectLst/>
                <a:uLnTx/>
                <a:uFillTx/>
                <a:latin typeface="Segoe UI"/>
              </a:rPr>
              <a:t> my app?</a:t>
            </a:r>
          </a:p>
        </p:txBody>
      </p:sp>
      <p:sp>
        <p:nvSpPr>
          <p:cNvPr id="45" name="TextBox 44">
            <a:extLst>
              <a:ext uri="{FF2B5EF4-FFF2-40B4-BE49-F238E27FC236}">
                <a16:creationId xmlns:a16="http://schemas.microsoft.com/office/drawing/2014/main" id="{F36CD1C7-7AC5-417E-9348-517852EC6A4B}"/>
              </a:ext>
            </a:extLst>
          </p:cNvPr>
          <p:cNvSpPr txBox="1"/>
          <p:nvPr/>
        </p:nvSpPr>
        <p:spPr>
          <a:xfrm>
            <a:off x="274640" y="1533088"/>
            <a:ext cx="4093663" cy="276999"/>
          </a:xfrm>
          <a:prstGeom prst="rect">
            <a:avLst/>
          </a:prstGeom>
          <a:noFill/>
        </p:spPr>
        <p:txBody>
          <a:bodyPr wrap="square" rtlCol="0">
            <a:spAutoFit/>
          </a:bodyPr>
          <a:lstStyle>
            <a:defPPr>
              <a:defRPr lang="en-US"/>
            </a:defPPr>
            <a:lvl1pPr algn="ctr" defTabSz="914224">
              <a:defRPr sz="1500" kern="0">
                <a:gradFill>
                  <a:gsLst>
                    <a:gs pos="1250">
                      <a:schemeClr val="tx1"/>
                    </a:gs>
                    <a:gs pos="100000">
                      <a:schemeClr val="tx1"/>
                    </a:gs>
                  </a:gsLst>
                  <a:lin ang="5400000" scaled="0"/>
                </a:gradFill>
                <a:latin typeface="Segoe UI"/>
              </a:defRPr>
            </a:lvl1pPr>
          </a:lstStyle>
          <a:p>
            <a:pPr marL="0" marR="0" lvl="0" indent="0" algn="l" defTabSz="852488"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30088">
                      <a:srgbClr val="2F2F2F"/>
                    </a:gs>
                    <a:gs pos="57000">
                      <a:srgbClr val="2F2F2F"/>
                    </a:gs>
                  </a:gsLst>
                  <a:lin ang="5400000" scaled="1"/>
                </a:gradFill>
                <a:effectLst/>
                <a:uLnTx/>
                <a:uFillTx/>
                <a:latin typeface="Segoe UI"/>
              </a:rPr>
              <a:t>Who </a:t>
            </a:r>
            <a:r>
              <a:rPr kumimoji="0" lang="en-US" sz="1200" b="1" i="0" u="none" strike="noStrike" kern="0" cap="none" spc="0" normalizeH="0" baseline="0" noProof="0" dirty="0">
                <a:ln>
                  <a:noFill/>
                </a:ln>
                <a:gradFill>
                  <a:gsLst>
                    <a:gs pos="30088">
                      <a:srgbClr val="2F2F2F"/>
                    </a:gs>
                    <a:gs pos="57000">
                      <a:srgbClr val="2F2F2F"/>
                    </a:gs>
                  </a:gsLst>
                  <a:lin ang="5400000" scaled="1"/>
                </a:gradFill>
                <a:effectLst/>
                <a:uLnTx/>
                <a:uFillTx/>
                <a:latin typeface="Segoe UI"/>
              </a:rPr>
              <a:t>monitors</a:t>
            </a:r>
            <a:r>
              <a:rPr kumimoji="0" lang="en-US" sz="1200" b="0" i="0" u="none" strike="noStrike" kern="0" cap="none" spc="0" normalizeH="0" baseline="0" noProof="0" dirty="0">
                <a:ln>
                  <a:noFill/>
                </a:ln>
                <a:gradFill>
                  <a:gsLst>
                    <a:gs pos="30088">
                      <a:srgbClr val="2F2F2F"/>
                    </a:gs>
                    <a:gs pos="57000">
                      <a:srgbClr val="2F2F2F"/>
                    </a:gs>
                  </a:gsLst>
                  <a:lin ang="5400000" scaled="1"/>
                </a:gradFill>
                <a:effectLst/>
                <a:uLnTx/>
                <a:uFillTx/>
                <a:latin typeface="Segoe UI"/>
              </a:rPr>
              <a:t> my app?</a:t>
            </a:r>
          </a:p>
        </p:txBody>
      </p:sp>
      <p:cxnSp>
        <p:nvCxnSpPr>
          <p:cNvPr id="15" name="Straight Arrow Connector 14">
            <a:extLst>
              <a:ext uri="{FF2B5EF4-FFF2-40B4-BE49-F238E27FC236}">
                <a16:creationId xmlns:a16="http://schemas.microsoft.com/office/drawing/2014/main" id="{760E911E-5889-4DE2-9BF9-7C1B1107F578}"/>
              </a:ext>
            </a:extLst>
          </p:cNvPr>
          <p:cNvCxnSpPr>
            <a:cxnSpLocks/>
          </p:cNvCxnSpPr>
          <p:nvPr/>
        </p:nvCxnSpPr>
        <p:spPr>
          <a:xfrm>
            <a:off x="-11447" y="5910068"/>
            <a:ext cx="5940324" cy="0"/>
          </a:xfrm>
          <a:prstGeom prst="straightConnector1">
            <a:avLst/>
          </a:prstGeom>
          <a:noFill/>
          <a:ln w="25400" cap="flat" cmpd="sng" algn="ctr">
            <a:solidFill>
              <a:srgbClr val="000000"/>
            </a:solidFill>
            <a:prstDash val="solid"/>
            <a:headEnd type="none" w="med" len="med"/>
            <a:tailEnd type="none" w="med" len="med"/>
          </a:ln>
          <a:effectLst/>
        </p:spPr>
      </p:cxnSp>
      <p:sp>
        <p:nvSpPr>
          <p:cNvPr id="16" name="TextBox 15">
            <a:extLst>
              <a:ext uri="{FF2B5EF4-FFF2-40B4-BE49-F238E27FC236}">
                <a16:creationId xmlns:a16="http://schemas.microsoft.com/office/drawing/2014/main" id="{A2AFE78B-2D7B-4FD7-91BF-166B0B37504D}"/>
              </a:ext>
            </a:extLst>
          </p:cNvPr>
          <p:cNvSpPr txBox="1"/>
          <p:nvPr/>
        </p:nvSpPr>
        <p:spPr>
          <a:xfrm>
            <a:off x="7499310" y="5896645"/>
            <a:ext cx="1225935" cy="732732"/>
          </a:xfrm>
          <a:prstGeom prst="rect">
            <a:avLst/>
          </a:prstGeom>
          <a:noFill/>
        </p:spPr>
        <p:txBody>
          <a:bodyPr wrap="none" lIns="179208" tIns="143367" rIns="179208" bIns="143367" rtlCol="0">
            <a:spAutoFit/>
          </a:bodyPr>
          <a:lstStyle/>
          <a:p>
            <a:pPr marL="0" marR="0" lvl="0" indent="0" defTabSz="895939" eaLnBrk="1" fontAlgn="auto" latinLnBrk="0" hangingPunct="1">
              <a:lnSpc>
                <a:spcPct val="90000"/>
              </a:lnSpc>
              <a:spcBef>
                <a:spcPts val="0"/>
              </a:spcBef>
              <a:spcAft>
                <a:spcPts val="588"/>
              </a:spcAft>
              <a:buClrTx/>
              <a:buSzTx/>
              <a:buFontTx/>
              <a:buNone/>
              <a:tabLst/>
              <a:defRPr/>
            </a:pPr>
            <a:r>
              <a:rPr kumimoji="0" lang="en-US" sz="3200" b="0" i="0" u="none" strike="noStrike" kern="0" cap="none" spc="0" normalizeH="0" baseline="0" noProof="0">
                <a:ln>
                  <a:noFill/>
                </a:ln>
                <a:gradFill>
                  <a:gsLst>
                    <a:gs pos="95575">
                      <a:srgbClr val="0078D4"/>
                    </a:gs>
                    <a:gs pos="75000">
                      <a:srgbClr val="0078D4"/>
                    </a:gs>
                  </a:gsLst>
                  <a:lin ang="5400000" scaled="1"/>
                </a:gradFill>
                <a:effectLst/>
                <a:uLnTx/>
                <a:uFillTx/>
              </a:rPr>
              <a:t>PaaS</a:t>
            </a:r>
          </a:p>
        </p:txBody>
      </p:sp>
      <p:sp>
        <p:nvSpPr>
          <p:cNvPr id="17" name="TextBox 16">
            <a:extLst>
              <a:ext uri="{FF2B5EF4-FFF2-40B4-BE49-F238E27FC236}">
                <a16:creationId xmlns:a16="http://schemas.microsoft.com/office/drawing/2014/main" id="{E53BC44C-492D-4B64-BB7D-2C2FD1863DFD}"/>
              </a:ext>
            </a:extLst>
          </p:cNvPr>
          <p:cNvSpPr txBox="1"/>
          <p:nvPr/>
        </p:nvSpPr>
        <p:spPr>
          <a:xfrm>
            <a:off x="4935394" y="5896645"/>
            <a:ext cx="910143" cy="615393"/>
          </a:xfrm>
          <a:prstGeom prst="rect">
            <a:avLst/>
          </a:prstGeom>
          <a:noFill/>
        </p:spPr>
        <p:txBody>
          <a:bodyPr wrap="none" lIns="179208" tIns="143367" rIns="179208" bIns="143367" rtlCol="0">
            <a:spAutoFit/>
          </a:bodyPr>
          <a:lstStyle/>
          <a:p>
            <a:pPr marL="0" marR="0" lvl="0" indent="0" defTabSz="895939" eaLnBrk="1" fontAlgn="auto" latinLnBrk="0" hangingPunct="1">
              <a:lnSpc>
                <a:spcPct val="90000"/>
              </a:lnSpc>
              <a:spcBef>
                <a:spcPts val="0"/>
              </a:spcBef>
              <a:spcAft>
                <a:spcPts val="588"/>
              </a:spcAft>
              <a:buClrTx/>
              <a:buSzTx/>
              <a:buFontTx/>
              <a:buNone/>
              <a:tabLst/>
              <a:defRPr/>
            </a:pPr>
            <a:r>
              <a:rPr kumimoji="0" lang="en-US" sz="2353" b="0" i="0" u="none" strike="noStrike" kern="0" cap="none" spc="0" normalizeH="0" baseline="0" noProof="0">
                <a:ln>
                  <a:noFill/>
                </a:ln>
                <a:gradFill>
                  <a:gsLst>
                    <a:gs pos="14159">
                      <a:srgbClr val="2F2F2F"/>
                    </a:gs>
                    <a:gs pos="30088">
                      <a:srgbClr val="2F2F2F"/>
                    </a:gs>
                  </a:gsLst>
                  <a:lin ang="5400000" scaled="1"/>
                </a:gradFill>
                <a:effectLst/>
                <a:uLnTx/>
                <a:uFillTx/>
              </a:rPr>
              <a:t>IaaS</a:t>
            </a:r>
          </a:p>
        </p:txBody>
      </p:sp>
      <p:sp>
        <p:nvSpPr>
          <p:cNvPr id="18" name="TextBox 17">
            <a:extLst>
              <a:ext uri="{FF2B5EF4-FFF2-40B4-BE49-F238E27FC236}">
                <a16:creationId xmlns:a16="http://schemas.microsoft.com/office/drawing/2014/main" id="{4FF83847-3653-4655-A8A5-2AE193912E30}"/>
              </a:ext>
            </a:extLst>
          </p:cNvPr>
          <p:cNvSpPr txBox="1"/>
          <p:nvPr/>
        </p:nvSpPr>
        <p:spPr>
          <a:xfrm>
            <a:off x="250500" y="5896645"/>
            <a:ext cx="2067511" cy="615393"/>
          </a:xfrm>
          <a:prstGeom prst="rect">
            <a:avLst/>
          </a:prstGeom>
          <a:noFill/>
        </p:spPr>
        <p:txBody>
          <a:bodyPr wrap="none" lIns="179208" tIns="143367" rIns="179208" bIns="143367" rtlCol="0">
            <a:spAutoFit/>
          </a:bodyPr>
          <a:lstStyle/>
          <a:p>
            <a:pPr marL="0" marR="0" lvl="0" indent="0" defTabSz="895939" eaLnBrk="1" fontAlgn="auto" latinLnBrk="0" hangingPunct="1">
              <a:lnSpc>
                <a:spcPct val="90000"/>
              </a:lnSpc>
              <a:spcBef>
                <a:spcPts val="0"/>
              </a:spcBef>
              <a:spcAft>
                <a:spcPts val="588"/>
              </a:spcAft>
              <a:buClrTx/>
              <a:buSzTx/>
              <a:buFontTx/>
              <a:buNone/>
              <a:tabLst/>
              <a:defRPr/>
            </a:pPr>
            <a:r>
              <a:rPr kumimoji="0" lang="en-US" sz="2353" b="0" i="0" u="none" strike="noStrike" kern="0" cap="none" spc="0" normalizeH="0" baseline="0" noProof="0" dirty="0">
                <a:ln>
                  <a:noFill/>
                </a:ln>
                <a:gradFill>
                  <a:gsLst>
                    <a:gs pos="14159">
                      <a:srgbClr val="2F2F2F"/>
                    </a:gs>
                    <a:gs pos="30088">
                      <a:srgbClr val="2F2F2F"/>
                    </a:gs>
                  </a:gsLst>
                  <a:lin ang="5400000" scaled="1"/>
                </a:gradFill>
                <a:effectLst/>
                <a:uLnTx/>
                <a:uFillTx/>
              </a:rPr>
              <a:t>On-Premises</a:t>
            </a:r>
          </a:p>
        </p:txBody>
      </p:sp>
      <p:cxnSp>
        <p:nvCxnSpPr>
          <p:cNvPr id="19" name="Straight Arrow Connector 18">
            <a:extLst>
              <a:ext uri="{FF2B5EF4-FFF2-40B4-BE49-F238E27FC236}">
                <a16:creationId xmlns:a16="http://schemas.microsoft.com/office/drawing/2014/main" id="{023C0A3F-252F-4730-81B5-14D622DD1E53}"/>
              </a:ext>
            </a:extLst>
          </p:cNvPr>
          <p:cNvCxnSpPr>
            <a:cxnSpLocks/>
          </p:cNvCxnSpPr>
          <p:nvPr/>
        </p:nvCxnSpPr>
        <p:spPr>
          <a:xfrm>
            <a:off x="-11448" y="5910068"/>
            <a:ext cx="8637503" cy="0"/>
          </a:xfrm>
          <a:prstGeom prst="straightConnector1">
            <a:avLst/>
          </a:prstGeom>
          <a:noFill/>
          <a:ln w="25400" cap="flat" cmpd="sng" algn="ctr">
            <a:solidFill>
              <a:srgbClr val="000000"/>
            </a:solidFill>
            <a:prstDash val="solid"/>
            <a:headEnd type="none"/>
            <a:tailEnd type="triangle" w="lg" len="med"/>
          </a:ln>
          <a:effectLst/>
        </p:spPr>
      </p:cxnSp>
      <p:sp>
        <p:nvSpPr>
          <p:cNvPr id="20" name="Oval 19">
            <a:extLst>
              <a:ext uri="{FF2B5EF4-FFF2-40B4-BE49-F238E27FC236}">
                <a16:creationId xmlns:a16="http://schemas.microsoft.com/office/drawing/2014/main" id="{3B81E142-2E9B-4783-8E97-F56A1FBD1BE2}"/>
              </a:ext>
            </a:extLst>
          </p:cNvPr>
          <p:cNvSpPr/>
          <p:nvPr/>
        </p:nvSpPr>
        <p:spPr bwMode="auto">
          <a:xfrm>
            <a:off x="1210543" y="5823901"/>
            <a:ext cx="172340" cy="172340"/>
          </a:xfrm>
          <a:prstGeom prst="ellipse">
            <a:avLst/>
          </a:prstGeom>
          <a:solidFill>
            <a:srgbClr val="E6E6E6"/>
          </a:solidFill>
          <a:ln w="25400" cap="flat" cmpd="sng" algn="ctr">
            <a:solidFill>
              <a:srgbClr val="000000"/>
            </a:solidFill>
            <a:prstDash val="solid"/>
            <a:headEnd type="none" w="med" len="med"/>
            <a:tailEnd type="none" w="med" len="med"/>
          </a:ln>
          <a:effectLst/>
        </p:spPr>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0D0D0D"/>
              </a:solidFill>
              <a:effectLst/>
              <a:uLnTx/>
              <a:uFillTx/>
              <a:latin typeface="Segoe UI Semilight"/>
              <a:ea typeface="Segoe UI" pitchFamily="34" charset="0"/>
              <a:cs typeface="Segoe UI" pitchFamily="34" charset="0"/>
            </a:endParaRPr>
          </a:p>
        </p:txBody>
      </p:sp>
      <p:sp>
        <p:nvSpPr>
          <p:cNvPr id="21" name="Oval 20">
            <a:extLst>
              <a:ext uri="{FF2B5EF4-FFF2-40B4-BE49-F238E27FC236}">
                <a16:creationId xmlns:a16="http://schemas.microsoft.com/office/drawing/2014/main" id="{C17B7CDB-17CA-48CE-A9A6-962B6D091B88}"/>
              </a:ext>
            </a:extLst>
          </p:cNvPr>
          <p:cNvSpPr/>
          <p:nvPr/>
        </p:nvSpPr>
        <p:spPr bwMode="auto">
          <a:xfrm>
            <a:off x="5309787" y="5823901"/>
            <a:ext cx="172340" cy="172340"/>
          </a:xfrm>
          <a:prstGeom prst="ellipse">
            <a:avLst/>
          </a:prstGeom>
          <a:solidFill>
            <a:srgbClr val="E6E6E6"/>
          </a:solidFill>
          <a:ln w="25400" cap="flat" cmpd="sng" algn="ctr">
            <a:solidFill>
              <a:srgbClr val="000000"/>
            </a:solidFill>
            <a:prstDash val="solid"/>
            <a:headEnd type="none" w="med" len="med"/>
            <a:tailEnd type="none" w="med" len="med"/>
          </a:ln>
          <a:effectLst/>
        </p:spPr>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0D0D0D"/>
              </a:solidFill>
              <a:effectLst/>
              <a:uLnTx/>
              <a:uFillTx/>
              <a:latin typeface="Segoe UI Semilight"/>
              <a:ea typeface="Segoe UI" pitchFamily="34" charset="0"/>
              <a:cs typeface="Segoe UI" pitchFamily="34" charset="0"/>
            </a:endParaRPr>
          </a:p>
        </p:txBody>
      </p:sp>
      <p:sp>
        <p:nvSpPr>
          <p:cNvPr id="22" name="Oval 21">
            <a:extLst>
              <a:ext uri="{FF2B5EF4-FFF2-40B4-BE49-F238E27FC236}">
                <a16:creationId xmlns:a16="http://schemas.microsoft.com/office/drawing/2014/main" id="{D7D02355-1C47-4227-AC66-9888F4B22D5D}"/>
              </a:ext>
            </a:extLst>
          </p:cNvPr>
          <p:cNvSpPr/>
          <p:nvPr/>
        </p:nvSpPr>
        <p:spPr bwMode="auto">
          <a:xfrm>
            <a:off x="8033655" y="5823901"/>
            <a:ext cx="172340" cy="172340"/>
          </a:xfrm>
          <a:prstGeom prst="ellipse">
            <a:avLst/>
          </a:prstGeom>
          <a:solidFill>
            <a:srgbClr val="E6E6E6"/>
          </a:solidFill>
          <a:ln w="25400" cap="flat" cmpd="sng" algn="ctr">
            <a:solidFill>
              <a:srgbClr val="000000"/>
            </a:solidFill>
            <a:prstDash val="solid"/>
            <a:headEnd type="none" w="med" len="med"/>
            <a:tailEnd type="none" w="med" len="med"/>
          </a:ln>
          <a:effectLst/>
        </p:spPr>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0D0D0D"/>
              </a:solidFill>
              <a:effectLst/>
              <a:uLnTx/>
              <a:uFillTx/>
              <a:latin typeface="Segoe UI Semilight"/>
              <a:ea typeface="Segoe UI" pitchFamily="34" charset="0"/>
              <a:cs typeface="Segoe UI" pitchFamily="34" charset="0"/>
            </a:endParaRPr>
          </a:p>
        </p:txBody>
      </p:sp>
      <p:sp>
        <p:nvSpPr>
          <p:cNvPr id="30" name="TextBox 29">
            <a:extLst>
              <a:ext uri="{FF2B5EF4-FFF2-40B4-BE49-F238E27FC236}">
                <a16:creationId xmlns:a16="http://schemas.microsoft.com/office/drawing/2014/main" id="{7C3EDA01-12C2-4493-B681-A313E7E7B69E}"/>
              </a:ext>
            </a:extLst>
          </p:cNvPr>
          <p:cNvSpPr txBox="1"/>
          <p:nvPr/>
        </p:nvSpPr>
        <p:spPr>
          <a:xfrm>
            <a:off x="274640" y="1790986"/>
            <a:ext cx="4093663" cy="276999"/>
          </a:xfrm>
          <a:prstGeom prst="rect">
            <a:avLst/>
          </a:prstGeom>
          <a:noFill/>
        </p:spPr>
        <p:txBody>
          <a:bodyPr wrap="square" rtlCol="0">
            <a:spAutoFit/>
          </a:bodyPr>
          <a:lstStyle>
            <a:defPPr>
              <a:defRPr lang="en-US"/>
            </a:defPPr>
            <a:lvl1pPr algn="ctr" defTabSz="914224">
              <a:defRPr sz="1500" kern="0">
                <a:gradFill>
                  <a:gsLst>
                    <a:gs pos="1250">
                      <a:schemeClr val="tx1"/>
                    </a:gs>
                    <a:gs pos="100000">
                      <a:schemeClr val="tx1"/>
                    </a:gs>
                  </a:gsLst>
                  <a:lin ang="5400000" scaled="0"/>
                </a:gradFill>
                <a:latin typeface="Segoe UI"/>
              </a:defRPr>
            </a:lvl1pPr>
          </a:lstStyle>
          <a:p>
            <a:pPr marL="0" marR="0" lvl="0" indent="0" algn="l" defTabSz="852488"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30088">
                      <a:srgbClr val="2F2F2F"/>
                    </a:gs>
                    <a:gs pos="57000">
                      <a:srgbClr val="2F2F2F"/>
                    </a:gs>
                  </a:gsLst>
                  <a:lin ang="5400000" scaled="1"/>
                </a:gradFill>
                <a:effectLst/>
                <a:uLnTx/>
                <a:uFillTx/>
                <a:latin typeface="Segoe UI"/>
              </a:rPr>
              <a:t>How I architect</a:t>
            </a:r>
            <a:r>
              <a:rPr kumimoji="0" lang="en-US" sz="1200" b="0" i="0" u="none" strike="noStrike" kern="0" cap="none" spc="0" normalizeH="0" noProof="0" dirty="0">
                <a:ln>
                  <a:noFill/>
                </a:ln>
                <a:gradFill>
                  <a:gsLst>
                    <a:gs pos="30088">
                      <a:srgbClr val="2F2F2F"/>
                    </a:gs>
                    <a:gs pos="57000">
                      <a:srgbClr val="2F2F2F"/>
                    </a:gs>
                  </a:gsLst>
                  <a:lin ang="5400000" scaled="1"/>
                </a:gradFill>
                <a:effectLst/>
                <a:uLnTx/>
                <a:uFillTx/>
                <a:latin typeface="Segoe UI"/>
              </a:rPr>
              <a:t>  my app?</a:t>
            </a:r>
            <a:endParaRPr kumimoji="0" lang="en-US" sz="1200" b="0" i="0" u="none" strike="noStrike" kern="0" cap="none" spc="0" normalizeH="0" baseline="0" noProof="0" dirty="0">
              <a:ln>
                <a:noFill/>
              </a:ln>
              <a:gradFill>
                <a:gsLst>
                  <a:gs pos="30088">
                    <a:srgbClr val="2F2F2F"/>
                  </a:gs>
                  <a:gs pos="57000">
                    <a:srgbClr val="2F2F2F"/>
                  </a:gs>
                </a:gsLst>
                <a:lin ang="5400000" scaled="1"/>
              </a:gradFill>
              <a:effectLst/>
              <a:uLnTx/>
              <a:uFillTx/>
              <a:latin typeface="Segoe UI"/>
            </a:endParaRPr>
          </a:p>
        </p:txBody>
      </p:sp>
    </p:spTree>
    <p:extLst>
      <p:ext uri="{BB962C8B-B14F-4D97-AF65-F5344CB8AC3E}">
        <p14:creationId xmlns:p14="http://schemas.microsoft.com/office/powerpoint/2010/main" val="24668166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400"/>
                                  </p:stCondLst>
                                  <p:childTnLst>
                                    <p:set>
                                      <p:cBhvr>
                                        <p:cTn id="6" dur="1" fill="hold">
                                          <p:stCondLst>
                                            <p:cond delay="0"/>
                                          </p:stCondLst>
                                        </p:cTn>
                                        <p:tgtEl>
                                          <p:spTgt spid="22"/>
                                        </p:tgtEl>
                                        <p:attrNameLst>
                                          <p:attrName>style.visibility</p:attrName>
                                        </p:attrNameLst>
                                      </p:cBhvr>
                                      <p:to>
                                        <p:strVal val="visible"/>
                                      </p:to>
                                    </p:set>
                                    <p:anim calcmode="lin" valueType="num">
                                      <p:cBhvr>
                                        <p:cTn id="7" dur="500" fill="hold"/>
                                        <p:tgtEl>
                                          <p:spTgt spid="22"/>
                                        </p:tgtEl>
                                        <p:attrNameLst>
                                          <p:attrName>ppt_w</p:attrName>
                                        </p:attrNameLst>
                                      </p:cBhvr>
                                      <p:tavLst>
                                        <p:tav tm="0">
                                          <p:val>
                                            <p:fltVal val="0"/>
                                          </p:val>
                                        </p:tav>
                                        <p:tav tm="100000">
                                          <p:val>
                                            <p:strVal val="#ppt_w"/>
                                          </p:val>
                                        </p:tav>
                                      </p:tavLst>
                                    </p:anim>
                                    <p:anim calcmode="lin" valueType="num">
                                      <p:cBhvr>
                                        <p:cTn id="8" dur="500" fill="hold"/>
                                        <p:tgtEl>
                                          <p:spTgt spid="22"/>
                                        </p:tgtEl>
                                        <p:attrNameLst>
                                          <p:attrName>ppt_h</p:attrName>
                                        </p:attrNameLst>
                                      </p:cBhvr>
                                      <p:tavLst>
                                        <p:tav tm="0">
                                          <p:val>
                                            <p:fltVal val="0"/>
                                          </p:val>
                                        </p:tav>
                                        <p:tav tm="100000">
                                          <p:val>
                                            <p:strVal val="#ppt_h"/>
                                          </p:val>
                                        </p:tav>
                                      </p:tavLst>
                                    </p:anim>
                                    <p:animEffect transition="in" filter="fade">
                                      <p:cBhvr>
                                        <p:cTn id="9" dur="500"/>
                                        <p:tgtEl>
                                          <p:spTgt spid="22"/>
                                        </p:tgtEl>
                                      </p:cBhvr>
                                    </p:animEffect>
                                  </p:childTnLst>
                                </p:cTn>
                              </p:par>
                              <p:par>
                                <p:cTn id="10" presetID="10" presetClass="entr" presetSubtype="0" fill="hold" grpId="0" nodeType="withEffect">
                                  <p:stCondLst>
                                    <p:cond delay="50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par>
                                <p:cTn id="13" presetID="42" presetClass="path" presetSubtype="0" decel="100000" fill="hold" grpId="1" nodeType="withEffect">
                                  <p:stCondLst>
                                    <p:cond delay="500"/>
                                  </p:stCondLst>
                                  <p:childTnLst>
                                    <p:animMotion origin="layout" path="M -4.91192E-6 2.81527E-6 L -4.91192E-6 0.04362 " pathEditMode="relative" rAng="0" ptsTypes="AA">
                                      <p:cBhvr>
                                        <p:cTn id="14" dur="500" spd="-100000" fill="hold"/>
                                        <p:tgtEl>
                                          <p:spTgt spid="16"/>
                                        </p:tgtEl>
                                        <p:attrNameLst>
                                          <p:attrName>ppt_x</p:attrName>
                                          <p:attrName>ppt_y</p:attrName>
                                        </p:attrNameLst>
                                      </p:cBhvr>
                                      <p:rCtr x="0" y="218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6" grpId="1"/>
      <p:bldP spid="22"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9CB73BB-2AA6-458F-9B0A-E987A051A35E}"/>
              </a:ext>
            </a:extLst>
          </p:cNvPr>
          <p:cNvSpPr>
            <a:spLocks noGrp="1"/>
          </p:cNvSpPr>
          <p:nvPr>
            <p:ph type="title"/>
          </p:nvPr>
        </p:nvSpPr>
        <p:spPr>
          <a:xfrm>
            <a:off x="274640" y="216694"/>
            <a:ext cx="11889564" cy="916534"/>
          </a:xfrm>
        </p:spPr>
        <p:txBody>
          <a:bodyPr/>
          <a:lstStyle/>
          <a:p>
            <a:r>
              <a:rPr lang="en-GB" sz="4600" dirty="0"/>
              <a:t>The Evolution of Application Platforms</a:t>
            </a:r>
          </a:p>
        </p:txBody>
      </p:sp>
      <p:cxnSp>
        <p:nvCxnSpPr>
          <p:cNvPr id="23" name="Straight Arrow Connector 22">
            <a:extLst>
              <a:ext uri="{FF2B5EF4-FFF2-40B4-BE49-F238E27FC236}">
                <a16:creationId xmlns:a16="http://schemas.microsoft.com/office/drawing/2014/main" id="{91833247-1048-46C1-94BD-F048291B5AC8}"/>
              </a:ext>
            </a:extLst>
          </p:cNvPr>
          <p:cNvCxnSpPr>
            <a:cxnSpLocks/>
          </p:cNvCxnSpPr>
          <p:nvPr/>
        </p:nvCxnSpPr>
        <p:spPr>
          <a:xfrm>
            <a:off x="856" y="5910068"/>
            <a:ext cx="8637503" cy="0"/>
          </a:xfrm>
          <a:prstGeom prst="straightConnector1">
            <a:avLst/>
          </a:prstGeom>
          <a:noFill/>
          <a:ln w="25400" cap="flat" cmpd="sng" algn="ctr">
            <a:solidFill>
              <a:srgbClr val="000000"/>
            </a:solidFill>
            <a:prstDash val="solid"/>
            <a:headEnd type="none" w="med" len="med"/>
            <a:tailEnd type="none" w="med" len="med"/>
          </a:ln>
          <a:effectLst/>
        </p:spPr>
      </p:cxnSp>
      <p:sp>
        <p:nvSpPr>
          <p:cNvPr id="24" name="TextBox 23">
            <a:extLst>
              <a:ext uri="{FF2B5EF4-FFF2-40B4-BE49-F238E27FC236}">
                <a16:creationId xmlns:a16="http://schemas.microsoft.com/office/drawing/2014/main" id="{F662823B-E6EF-478D-8449-411F8D862C6D}"/>
              </a:ext>
            </a:extLst>
          </p:cNvPr>
          <p:cNvSpPr txBox="1"/>
          <p:nvPr/>
        </p:nvSpPr>
        <p:spPr>
          <a:xfrm>
            <a:off x="7625899" y="5896645"/>
            <a:ext cx="998309" cy="615393"/>
          </a:xfrm>
          <a:prstGeom prst="rect">
            <a:avLst/>
          </a:prstGeom>
          <a:noFill/>
        </p:spPr>
        <p:txBody>
          <a:bodyPr wrap="none" lIns="179208" tIns="143367" rIns="179208" bIns="143367" rtlCol="0">
            <a:spAutoFit/>
          </a:bodyPr>
          <a:lstStyle/>
          <a:p>
            <a:pPr marL="0" marR="0" lvl="0" indent="0" defTabSz="895939" eaLnBrk="1" fontAlgn="auto" latinLnBrk="0" hangingPunct="1">
              <a:lnSpc>
                <a:spcPct val="90000"/>
              </a:lnSpc>
              <a:spcBef>
                <a:spcPts val="0"/>
              </a:spcBef>
              <a:spcAft>
                <a:spcPts val="588"/>
              </a:spcAft>
              <a:buClrTx/>
              <a:buSzTx/>
              <a:buFontTx/>
              <a:buNone/>
              <a:tabLst/>
              <a:defRPr/>
            </a:pPr>
            <a:r>
              <a:rPr kumimoji="0" lang="en-US" sz="2353" b="0" i="0" u="none" strike="noStrike" kern="0" cap="none" spc="0" normalizeH="0" baseline="0" noProof="0">
                <a:ln>
                  <a:noFill/>
                </a:ln>
                <a:gradFill>
                  <a:gsLst>
                    <a:gs pos="14159">
                      <a:srgbClr val="2F2F2F"/>
                    </a:gs>
                    <a:gs pos="30088">
                      <a:srgbClr val="2F2F2F"/>
                    </a:gs>
                  </a:gsLst>
                  <a:lin ang="5400000" scaled="1"/>
                </a:gradFill>
                <a:effectLst/>
                <a:uLnTx/>
                <a:uFillTx/>
              </a:rPr>
              <a:t>PaaS</a:t>
            </a:r>
          </a:p>
        </p:txBody>
      </p:sp>
      <p:sp>
        <p:nvSpPr>
          <p:cNvPr id="25" name="TextBox 24">
            <a:extLst>
              <a:ext uri="{FF2B5EF4-FFF2-40B4-BE49-F238E27FC236}">
                <a16:creationId xmlns:a16="http://schemas.microsoft.com/office/drawing/2014/main" id="{9B8D1F2D-4EC2-49E6-872A-E503CBF4AF02}"/>
              </a:ext>
            </a:extLst>
          </p:cNvPr>
          <p:cNvSpPr txBox="1"/>
          <p:nvPr/>
        </p:nvSpPr>
        <p:spPr>
          <a:xfrm>
            <a:off x="4947698" y="5896645"/>
            <a:ext cx="910143" cy="615393"/>
          </a:xfrm>
          <a:prstGeom prst="rect">
            <a:avLst/>
          </a:prstGeom>
          <a:noFill/>
        </p:spPr>
        <p:txBody>
          <a:bodyPr wrap="none" lIns="179208" tIns="143367" rIns="179208" bIns="143367" rtlCol="0">
            <a:spAutoFit/>
          </a:bodyPr>
          <a:lstStyle/>
          <a:p>
            <a:pPr marL="0" marR="0" lvl="0" indent="0" defTabSz="895939" eaLnBrk="1" fontAlgn="auto" latinLnBrk="0" hangingPunct="1">
              <a:lnSpc>
                <a:spcPct val="90000"/>
              </a:lnSpc>
              <a:spcBef>
                <a:spcPts val="0"/>
              </a:spcBef>
              <a:spcAft>
                <a:spcPts val="588"/>
              </a:spcAft>
              <a:buClrTx/>
              <a:buSzTx/>
              <a:buFontTx/>
              <a:buNone/>
              <a:tabLst/>
              <a:defRPr/>
            </a:pPr>
            <a:r>
              <a:rPr kumimoji="0" lang="en-US" sz="2353" b="0" i="0" u="none" strike="noStrike" kern="0" cap="none" spc="0" normalizeH="0" baseline="0" noProof="0">
                <a:ln>
                  <a:noFill/>
                </a:ln>
                <a:gradFill>
                  <a:gsLst>
                    <a:gs pos="14159">
                      <a:srgbClr val="2F2F2F"/>
                    </a:gs>
                    <a:gs pos="30088">
                      <a:srgbClr val="2F2F2F"/>
                    </a:gs>
                  </a:gsLst>
                  <a:lin ang="5400000" scaled="1"/>
                </a:gradFill>
                <a:effectLst/>
                <a:uLnTx/>
                <a:uFillTx/>
              </a:rPr>
              <a:t>IaaS</a:t>
            </a:r>
          </a:p>
        </p:txBody>
      </p:sp>
      <p:sp>
        <p:nvSpPr>
          <p:cNvPr id="26" name="TextBox 25">
            <a:extLst>
              <a:ext uri="{FF2B5EF4-FFF2-40B4-BE49-F238E27FC236}">
                <a16:creationId xmlns:a16="http://schemas.microsoft.com/office/drawing/2014/main" id="{CFBF9D69-5503-4511-ACCF-6BF699681256}"/>
              </a:ext>
            </a:extLst>
          </p:cNvPr>
          <p:cNvSpPr txBox="1"/>
          <p:nvPr/>
        </p:nvSpPr>
        <p:spPr>
          <a:xfrm>
            <a:off x="262804" y="5896645"/>
            <a:ext cx="2057893" cy="615393"/>
          </a:xfrm>
          <a:prstGeom prst="rect">
            <a:avLst/>
          </a:prstGeom>
          <a:noFill/>
        </p:spPr>
        <p:txBody>
          <a:bodyPr wrap="none" lIns="179208" tIns="143367" rIns="179208" bIns="143367" rtlCol="0">
            <a:spAutoFit/>
          </a:bodyPr>
          <a:lstStyle/>
          <a:p>
            <a:pPr marL="0" marR="0" lvl="0" indent="0" defTabSz="895939" eaLnBrk="1" fontAlgn="auto" latinLnBrk="0" hangingPunct="1">
              <a:lnSpc>
                <a:spcPct val="90000"/>
              </a:lnSpc>
              <a:spcBef>
                <a:spcPts val="0"/>
              </a:spcBef>
              <a:spcAft>
                <a:spcPts val="588"/>
              </a:spcAft>
              <a:buClrTx/>
              <a:buSzTx/>
              <a:buFontTx/>
              <a:buNone/>
              <a:tabLst/>
              <a:defRPr/>
            </a:pPr>
            <a:r>
              <a:rPr kumimoji="0" lang="en-US" sz="2353" b="0" i="0" u="none" strike="noStrike" kern="0" cap="none" spc="0" normalizeH="0" baseline="0" noProof="0" dirty="0">
                <a:ln>
                  <a:noFill/>
                </a:ln>
                <a:gradFill>
                  <a:gsLst>
                    <a:gs pos="14159">
                      <a:srgbClr val="2F2F2F"/>
                    </a:gs>
                    <a:gs pos="30088">
                      <a:srgbClr val="2F2F2F"/>
                    </a:gs>
                  </a:gsLst>
                  <a:lin ang="5400000" scaled="1"/>
                </a:gradFill>
                <a:effectLst/>
                <a:uLnTx/>
                <a:uFillTx/>
              </a:rPr>
              <a:t>On-Premises</a:t>
            </a:r>
          </a:p>
        </p:txBody>
      </p:sp>
      <p:cxnSp>
        <p:nvCxnSpPr>
          <p:cNvPr id="27" name="Straight Arrow Connector 26">
            <a:extLst>
              <a:ext uri="{FF2B5EF4-FFF2-40B4-BE49-F238E27FC236}">
                <a16:creationId xmlns:a16="http://schemas.microsoft.com/office/drawing/2014/main" id="{2C07DCAA-3A95-4B16-A616-6A9CA35B67BF}"/>
              </a:ext>
            </a:extLst>
          </p:cNvPr>
          <p:cNvCxnSpPr>
            <a:cxnSpLocks/>
          </p:cNvCxnSpPr>
          <p:nvPr/>
        </p:nvCxnSpPr>
        <p:spPr>
          <a:xfrm>
            <a:off x="857" y="5910068"/>
            <a:ext cx="11753636" cy="0"/>
          </a:xfrm>
          <a:prstGeom prst="straightConnector1">
            <a:avLst/>
          </a:prstGeom>
          <a:noFill/>
          <a:ln w="25400" cap="flat" cmpd="sng" algn="ctr">
            <a:solidFill>
              <a:srgbClr val="000000"/>
            </a:solidFill>
            <a:prstDash val="solid"/>
            <a:headEnd type="none"/>
            <a:tailEnd type="triangle" w="lg" len="med"/>
          </a:ln>
          <a:effectLst/>
        </p:spPr>
      </p:cxnSp>
      <p:sp>
        <p:nvSpPr>
          <p:cNvPr id="28" name="Oval 27">
            <a:extLst>
              <a:ext uri="{FF2B5EF4-FFF2-40B4-BE49-F238E27FC236}">
                <a16:creationId xmlns:a16="http://schemas.microsoft.com/office/drawing/2014/main" id="{7D8774DA-3D1B-4C20-B2E0-3746725AE3CB}"/>
              </a:ext>
            </a:extLst>
          </p:cNvPr>
          <p:cNvSpPr/>
          <p:nvPr/>
        </p:nvSpPr>
        <p:spPr bwMode="auto">
          <a:xfrm>
            <a:off x="1222847" y="5823901"/>
            <a:ext cx="172340" cy="172340"/>
          </a:xfrm>
          <a:prstGeom prst="ellipse">
            <a:avLst/>
          </a:prstGeom>
          <a:solidFill>
            <a:srgbClr val="E6E6E6"/>
          </a:solidFill>
          <a:ln w="25400" cap="flat" cmpd="sng" algn="ctr">
            <a:solidFill>
              <a:srgbClr val="000000"/>
            </a:solidFill>
            <a:prstDash val="solid"/>
            <a:headEnd type="none" w="med" len="med"/>
            <a:tailEnd type="none" w="med" len="med"/>
          </a:ln>
          <a:effectLst/>
        </p:spPr>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0D0D0D"/>
              </a:solidFill>
              <a:effectLst/>
              <a:uLnTx/>
              <a:uFillTx/>
              <a:latin typeface="Segoe UI Semilight"/>
              <a:ea typeface="Segoe UI" pitchFamily="34" charset="0"/>
              <a:cs typeface="Segoe UI" pitchFamily="34" charset="0"/>
            </a:endParaRPr>
          </a:p>
        </p:txBody>
      </p:sp>
      <p:sp>
        <p:nvSpPr>
          <p:cNvPr id="29" name="Oval 28">
            <a:extLst>
              <a:ext uri="{FF2B5EF4-FFF2-40B4-BE49-F238E27FC236}">
                <a16:creationId xmlns:a16="http://schemas.microsoft.com/office/drawing/2014/main" id="{C25B7063-6FC5-46CC-8464-8B57AA44ECE8}"/>
              </a:ext>
            </a:extLst>
          </p:cNvPr>
          <p:cNvSpPr/>
          <p:nvPr/>
        </p:nvSpPr>
        <p:spPr bwMode="auto">
          <a:xfrm>
            <a:off x="5322091" y="5823901"/>
            <a:ext cx="172340" cy="172340"/>
          </a:xfrm>
          <a:prstGeom prst="ellipse">
            <a:avLst/>
          </a:prstGeom>
          <a:solidFill>
            <a:srgbClr val="E6E6E6"/>
          </a:solidFill>
          <a:ln w="25400" cap="flat" cmpd="sng" algn="ctr">
            <a:solidFill>
              <a:srgbClr val="000000"/>
            </a:solidFill>
            <a:prstDash val="solid"/>
            <a:headEnd type="none" w="med" len="med"/>
            <a:tailEnd type="none" w="med" len="med"/>
          </a:ln>
          <a:effectLst/>
        </p:spPr>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0D0D0D"/>
              </a:solidFill>
              <a:effectLst/>
              <a:uLnTx/>
              <a:uFillTx/>
              <a:latin typeface="Segoe UI Semilight"/>
              <a:ea typeface="Segoe UI" pitchFamily="34" charset="0"/>
              <a:cs typeface="Segoe UI" pitchFamily="34" charset="0"/>
            </a:endParaRPr>
          </a:p>
        </p:txBody>
      </p:sp>
      <p:sp>
        <p:nvSpPr>
          <p:cNvPr id="30" name="Oval 29">
            <a:extLst>
              <a:ext uri="{FF2B5EF4-FFF2-40B4-BE49-F238E27FC236}">
                <a16:creationId xmlns:a16="http://schemas.microsoft.com/office/drawing/2014/main" id="{F841BD7F-D6FB-4F04-910B-65DEAA5D44C0}"/>
              </a:ext>
            </a:extLst>
          </p:cNvPr>
          <p:cNvSpPr/>
          <p:nvPr/>
        </p:nvSpPr>
        <p:spPr bwMode="auto">
          <a:xfrm>
            <a:off x="8045959" y="5823901"/>
            <a:ext cx="172340" cy="172340"/>
          </a:xfrm>
          <a:prstGeom prst="ellipse">
            <a:avLst/>
          </a:prstGeom>
          <a:solidFill>
            <a:srgbClr val="E6E6E6"/>
          </a:solidFill>
          <a:ln w="25400" cap="flat" cmpd="sng" algn="ctr">
            <a:solidFill>
              <a:srgbClr val="000000"/>
            </a:solidFill>
            <a:prstDash val="solid"/>
            <a:headEnd type="none" w="med" len="med"/>
            <a:tailEnd type="none" w="med" len="med"/>
          </a:ln>
          <a:effectLst/>
        </p:spPr>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0D0D0D"/>
              </a:solidFill>
              <a:effectLst/>
              <a:uLnTx/>
              <a:uFillTx/>
              <a:latin typeface="Segoe UI Semilight"/>
              <a:ea typeface="Segoe UI" pitchFamily="34" charset="0"/>
              <a:cs typeface="Segoe UI" pitchFamily="34" charset="0"/>
            </a:endParaRPr>
          </a:p>
        </p:txBody>
      </p:sp>
      <p:sp>
        <p:nvSpPr>
          <p:cNvPr id="31" name="Oval 30">
            <a:extLst>
              <a:ext uri="{FF2B5EF4-FFF2-40B4-BE49-F238E27FC236}">
                <a16:creationId xmlns:a16="http://schemas.microsoft.com/office/drawing/2014/main" id="{0D3BBC15-EF7D-4FA7-8A79-86FE1AE36327}"/>
              </a:ext>
            </a:extLst>
          </p:cNvPr>
          <p:cNvSpPr/>
          <p:nvPr/>
        </p:nvSpPr>
        <p:spPr bwMode="auto">
          <a:xfrm>
            <a:off x="10769829" y="5823901"/>
            <a:ext cx="172340" cy="172340"/>
          </a:xfrm>
          <a:prstGeom prst="ellipse">
            <a:avLst/>
          </a:prstGeom>
          <a:solidFill>
            <a:srgbClr val="E6E6E6"/>
          </a:solidFill>
          <a:ln w="25400" cap="flat" cmpd="sng" algn="ctr">
            <a:solidFill>
              <a:srgbClr val="000000"/>
            </a:solidFill>
            <a:prstDash val="solid"/>
            <a:headEnd type="none" w="med" len="med"/>
            <a:tailEnd type="none" w="med" len="med"/>
          </a:ln>
          <a:effectLst/>
        </p:spPr>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0D0D0D"/>
              </a:solidFill>
              <a:effectLst/>
              <a:uLnTx/>
              <a:uFillTx/>
              <a:latin typeface="Segoe UI Semilight"/>
              <a:ea typeface="Segoe UI" pitchFamily="34" charset="0"/>
              <a:cs typeface="Segoe UI" pitchFamily="34" charset="0"/>
            </a:endParaRPr>
          </a:p>
        </p:txBody>
      </p:sp>
      <p:sp>
        <p:nvSpPr>
          <p:cNvPr id="32" name="TextBox 31">
            <a:extLst>
              <a:ext uri="{FF2B5EF4-FFF2-40B4-BE49-F238E27FC236}">
                <a16:creationId xmlns:a16="http://schemas.microsoft.com/office/drawing/2014/main" id="{FD687EF3-9C41-4BAA-8D8E-CC597E1D99C1}"/>
              </a:ext>
            </a:extLst>
          </p:cNvPr>
          <p:cNvSpPr txBox="1"/>
          <p:nvPr/>
        </p:nvSpPr>
        <p:spPr>
          <a:xfrm>
            <a:off x="9765672" y="5893296"/>
            <a:ext cx="2155677" cy="732732"/>
          </a:xfrm>
          <a:prstGeom prst="rect">
            <a:avLst/>
          </a:prstGeom>
          <a:noFill/>
        </p:spPr>
        <p:txBody>
          <a:bodyPr wrap="none" lIns="179208" tIns="143367" rIns="179208" bIns="143367" rtlCol="0">
            <a:spAutoFit/>
          </a:bodyPr>
          <a:lstStyle/>
          <a:p>
            <a:pPr marL="0" marR="0" lvl="0" indent="0" defTabSz="895939" eaLnBrk="1" fontAlgn="auto" latinLnBrk="0" hangingPunct="1">
              <a:lnSpc>
                <a:spcPct val="90000"/>
              </a:lnSpc>
              <a:spcBef>
                <a:spcPts val="0"/>
              </a:spcBef>
              <a:spcAft>
                <a:spcPts val="588"/>
              </a:spcAft>
              <a:buClrTx/>
              <a:buSzTx/>
              <a:buFontTx/>
              <a:buNone/>
              <a:tabLst/>
              <a:defRPr/>
            </a:pPr>
            <a:r>
              <a:rPr kumimoji="0" lang="en-US" sz="3200" b="0" i="0" u="none" strike="noStrike" kern="0" cap="none" spc="0" normalizeH="0" baseline="0" noProof="0" dirty="0">
                <a:ln>
                  <a:noFill/>
                </a:ln>
                <a:solidFill>
                  <a:srgbClr val="74B230"/>
                </a:solidFill>
                <a:effectLst/>
                <a:uLnTx/>
                <a:uFillTx/>
              </a:rPr>
              <a:t>Serverless</a:t>
            </a:r>
          </a:p>
        </p:txBody>
      </p:sp>
      <p:sp>
        <p:nvSpPr>
          <p:cNvPr id="34" name="TextBox 33">
            <a:extLst>
              <a:ext uri="{FF2B5EF4-FFF2-40B4-BE49-F238E27FC236}">
                <a16:creationId xmlns:a16="http://schemas.microsoft.com/office/drawing/2014/main" id="{3214DBAD-3744-4A38-B1EE-EF0DE44935CE}"/>
              </a:ext>
            </a:extLst>
          </p:cNvPr>
          <p:cNvSpPr txBox="1"/>
          <p:nvPr/>
        </p:nvSpPr>
        <p:spPr>
          <a:xfrm>
            <a:off x="274640" y="1228041"/>
            <a:ext cx="4093663" cy="276999"/>
          </a:xfrm>
          <a:prstGeom prst="rect">
            <a:avLst/>
          </a:prstGeom>
          <a:noFill/>
        </p:spPr>
        <p:txBody>
          <a:bodyPr wrap="square" rtlCol="0">
            <a:spAutoFit/>
          </a:bodyPr>
          <a:lstStyle>
            <a:defPPr>
              <a:defRPr lang="en-US"/>
            </a:defPPr>
            <a:lvl1pPr algn="ctr" defTabSz="914224">
              <a:defRPr sz="1500" kern="0">
                <a:gradFill>
                  <a:gsLst>
                    <a:gs pos="1250">
                      <a:schemeClr val="tx1"/>
                    </a:gs>
                    <a:gs pos="100000">
                      <a:schemeClr val="tx1"/>
                    </a:gs>
                  </a:gsLst>
                  <a:lin ang="5400000" scaled="0"/>
                </a:gradFill>
                <a:latin typeface="Segoe UI"/>
              </a:defRPr>
            </a:lvl1pPr>
          </a:lstStyle>
          <a:p>
            <a:pPr marL="0" marR="0" lvl="0" indent="0" algn="l" defTabSz="852488"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30088">
                      <a:srgbClr val="2F2F2F"/>
                    </a:gs>
                    <a:gs pos="57000">
                      <a:srgbClr val="2F2F2F"/>
                    </a:gs>
                  </a:gsLst>
                  <a:lin ang="5400000" scaled="1"/>
                </a:gradFill>
                <a:effectLst/>
                <a:uLnTx/>
                <a:uFillTx/>
                <a:latin typeface="Segoe UI"/>
              </a:rPr>
              <a:t>How I architect</a:t>
            </a:r>
            <a:r>
              <a:rPr kumimoji="0" lang="en-US" sz="1200" b="0" i="0" u="none" strike="noStrike" kern="0" cap="none" spc="0" normalizeH="0" noProof="0" dirty="0">
                <a:ln>
                  <a:noFill/>
                </a:ln>
                <a:gradFill>
                  <a:gsLst>
                    <a:gs pos="30088">
                      <a:srgbClr val="2F2F2F"/>
                    </a:gs>
                    <a:gs pos="57000">
                      <a:srgbClr val="2F2F2F"/>
                    </a:gs>
                  </a:gsLst>
                  <a:lin ang="5400000" scaled="1"/>
                </a:gradFill>
                <a:effectLst/>
                <a:uLnTx/>
                <a:uFillTx/>
                <a:latin typeface="Segoe UI"/>
              </a:rPr>
              <a:t>  my app?</a:t>
            </a:r>
            <a:endParaRPr kumimoji="0" lang="en-US" sz="1200" b="0" i="0" u="none" strike="noStrike" kern="0" cap="none" spc="0" normalizeH="0" baseline="0" noProof="0" dirty="0">
              <a:ln>
                <a:noFill/>
              </a:ln>
              <a:gradFill>
                <a:gsLst>
                  <a:gs pos="30088">
                    <a:srgbClr val="2F2F2F"/>
                  </a:gs>
                  <a:gs pos="57000">
                    <a:srgbClr val="2F2F2F"/>
                  </a:gs>
                </a:gsLst>
                <a:lin ang="5400000" scaled="1"/>
              </a:gradFill>
              <a:effectLst/>
              <a:uLnTx/>
              <a:uFillTx/>
              <a:latin typeface="Segoe UI"/>
            </a:endParaRPr>
          </a:p>
        </p:txBody>
      </p:sp>
      <p:sp>
        <p:nvSpPr>
          <p:cNvPr id="35" name="Freeform 50">
            <a:extLst>
              <a:ext uri="{FF2B5EF4-FFF2-40B4-BE49-F238E27FC236}">
                <a16:creationId xmlns:a16="http://schemas.microsoft.com/office/drawing/2014/main" id="{48197017-3628-4CA6-A1E0-F75377D95ABF}"/>
              </a:ext>
            </a:extLst>
          </p:cNvPr>
          <p:cNvSpPr>
            <a:spLocks/>
          </p:cNvSpPr>
          <p:nvPr/>
        </p:nvSpPr>
        <p:spPr bwMode="auto">
          <a:xfrm>
            <a:off x="4715569" y="2118658"/>
            <a:ext cx="2738713" cy="1836551"/>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74B230"/>
          </a:solidFill>
          <a:ln w="19050" cap="flat">
            <a:noFill/>
            <a:prstDash val="solid"/>
            <a:miter lim="800000"/>
            <a:headEnd/>
            <a:tailEnd/>
          </a:ln>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914086">
              <a:defRPr/>
            </a:pPr>
            <a:endParaRPr lang="en-US" sz="1765" kern="0" dirty="0">
              <a:solidFill>
                <a:srgbClr val="0D0D0D"/>
              </a:solidFill>
              <a:latin typeface="Segoe UI Semilight"/>
            </a:endParaRPr>
          </a:p>
        </p:txBody>
      </p:sp>
      <p:grpSp>
        <p:nvGrpSpPr>
          <p:cNvPr id="36" name="Group 35">
            <a:extLst>
              <a:ext uri="{FF2B5EF4-FFF2-40B4-BE49-F238E27FC236}">
                <a16:creationId xmlns:a16="http://schemas.microsoft.com/office/drawing/2014/main" id="{A45AA08A-DAAD-46F4-A033-3BF888D736F4}"/>
              </a:ext>
            </a:extLst>
          </p:cNvPr>
          <p:cNvGrpSpPr/>
          <p:nvPr/>
        </p:nvGrpSpPr>
        <p:grpSpPr>
          <a:xfrm>
            <a:off x="1721981" y="2495485"/>
            <a:ext cx="1313945" cy="1313945"/>
            <a:chOff x="2775150" y="2127586"/>
            <a:chExt cx="1340672" cy="1340672"/>
          </a:xfrm>
        </p:grpSpPr>
        <p:sp>
          <p:nvSpPr>
            <p:cNvPr id="37" name="Oval 36">
              <a:extLst>
                <a:ext uri="{FF2B5EF4-FFF2-40B4-BE49-F238E27FC236}">
                  <a16:creationId xmlns:a16="http://schemas.microsoft.com/office/drawing/2014/main" id="{FE479B7B-5C32-4869-A671-490E37F33188}"/>
                </a:ext>
              </a:extLst>
            </p:cNvPr>
            <p:cNvSpPr/>
            <p:nvPr/>
          </p:nvSpPr>
          <p:spPr bwMode="auto">
            <a:xfrm>
              <a:off x="2775150" y="2127586"/>
              <a:ext cx="1340672" cy="1340672"/>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0D0D0D"/>
                </a:solidFill>
                <a:effectLst/>
                <a:uLnTx/>
                <a:uFillTx/>
                <a:latin typeface="Segoe UI Semilight"/>
                <a:ea typeface="Segoe UI" pitchFamily="34" charset="0"/>
                <a:cs typeface="Segoe UI" pitchFamily="34" charset="0"/>
              </a:endParaRPr>
            </a:p>
          </p:txBody>
        </p:sp>
        <p:sp>
          <p:nvSpPr>
            <p:cNvPr id="38" name="Freeform 5">
              <a:extLst>
                <a:ext uri="{FF2B5EF4-FFF2-40B4-BE49-F238E27FC236}">
                  <a16:creationId xmlns:a16="http://schemas.microsoft.com/office/drawing/2014/main" id="{8FF4C5EF-B6B7-47F6-A5A7-07A573702D93}"/>
                </a:ext>
              </a:extLst>
            </p:cNvPr>
            <p:cNvSpPr>
              <a:spLocks noEditPoints="1"/>
            </p:cNvSpPr>
            <p:nvPr/>
          </p:nvSpPr>
          <p:spPr bwMode="auto">
            <a:xfrm>
              <a:off x="3028228" y="2365339"/>
              <a:ext cx="794968" cy="855843"/>
            </a:xfrm>
            <a:custGeom>
              <a:avLst/>
              <a:gdLst>
                <a:gd name="T0" fmla="*/ 8 w 104"/>
                <a:gd name="T1" fmla="*/ 112 h 112"/>
                <a:gd name="T2" fmla="*/ 92 w 104"/>
                <a:gd name="T3" fmla="*/ 112 h 112"/>
                <a:gd name="T4" fmla="*/ 100 w 104"/>
                <a:gd name="T5" fmla="*/ 112 h 112"/>
                <a:gd name="T6" fmla="*/ 104 w 104"/>
                <a:gd name="T7" fmla="*/ 40 h 112"/>
                <a:gd name="T8" fmla="*/ 72 w 104"/>
                <a:gd name="T9" fmla="*/ 24 h 112"/>
                <a:gd name="T10" fmla="*/ 68 w 104"/>
                <a:gd name="T11" fmla="*/ 0 h 112"/>
                <a:gd name="T12" fmla="*/ 40 w 104"/>
                <a:gd name="T13" fmla="*/ 0 h 112"/>
                <a:gd name="T14" fmla="*/ 32 w 104"/>
                <a:gd name="T15" fmla="*/ 0 h 112"/>
                <a:gd name="T16" fmla="*/ 0 w 104"/>
                <a:gd name="T17" fmla="*/ 24 h 112"/>
                <a:gd name="T18" fmla="*/ 4 w 104"/>
                <a:gd name="T19" fmla="*/ 50 h 112"/>
                <a:gd name="T20" fmla="*/ 28 w 104"/>
                <a:gd name="T21" fmla="*/ 72 h 112"/>
                <a:gd name="T22" fmla="*/ 48 w 104"/>
                <a:gd name="T23" fmla="*/ 104 h 112"/>
                <a:gd name="T24" fmla="*/ 28 w 104"/>
                <a:gd name="T25" fmla="*/ 72 h 112"/>
                <a:gd name="T26" fmla="*/ 76 w 104"/>
                <a:gd name="T27" fmla="*/ 104 h 112"/>
                <a:gd name="T28" fmla="*/ 56 w 104"/>
                <a:gd name="T29" fmla="*/ 72 h 112"/>
                <a:gd name="T30" fmla="*/ 84 w 104"/>
                <a:gd name="T31" fmla="*/ 104 h 112"/>
                <a:gd name="T32" fmla="*/ 84 w 104"/>
                <a:gd name="T33" fmla="*/ 68 h 112"/>
                <a:gd name="T34" fmla="*/ 28 w 104"/>
                <a:gd name="T35" fmla="*/ 64 h 112"/>
                <a:gd name="T36" fmla="*/ 20 w 104"/>
                <a:gd name="T37" fmla="*/ 64 h 112"/>
                <a:gd name="T38" fmla="*/ 12 w 104"/>
                <a:gd name="T39" fmla="*/ 104 h 112"/>
                <a:gd name="T40" fmla="*/ 16 w 104"/>
                <a:gd name="T41" fmla="*/ 56 h 112"/>
                <a:gd name="T42" fmla="*/ 40 w 104"/>
                <a:gd name="T43" fmla="*/ 56 h 112"/>
                <a:gd name="T44" fmla="*/ 64 w 104"/>
                <a:gd name="T45" fmla="*/ 56 h 112"/>
                <a:gd name="T46" fmla="*/ 88 w 104"/>
                <a:gd name="T47" fmla="*/ 56 h 112"/>
                <a:gd name="T48" fmla="*/ 92 w 104"/>
                <a:gd name="T49" fmla="*/ 104 h 112"/>
                <a:gd name="T50" fmla="*/ 32 w 104"/>
                <a:gd name="T51" fmla="*/ 32 h 112"/>
                <a:gd name="T52" fmla="*/ 48 w 104"/>
                <a:gd name="T53" fmla="*/ 40 h 112"/>
                <a:gd name="T54" fmla="*/ 32 w 104"/>
                <a:gd name="T55" fmla="*/ 40 h 112"/>
                <a:gd name="T56" fmla="*/ 56 w 104"/>
                <a:gd name="T57" fmla="*/ 32 h 112"/>
                <a:gd name="T58" fmla="*/ 72 w 104"/>
                <a:gd name="T59" fmla="*/ 40 h 112"/>
                <a:gd name="T60" fmla="*/ 56 w 104"/>
                <a:gd name="T61" fmla="*/ 40 h 112"/>
                <a:gd name="T62" fmla="*/ 96 w 104"/>
                <a:gd name="T63" fmla="*/ 40 h 112"/>
                <a:gd name="T64" fmla="*/ 80 w 104"/>
                <a:gd name="T65" fmla="*/ 40 h 112"/>
                <a:gd name="T66" fmla="*/ 96 w 104"/>
                <a:gd name="T67" fmla="*/ 32 h 112"/>
                <a:gd name="T68" fmla="*/ 40 w 104"/>
                <a:gd name="T69" fmla="*/ 8 h 112"/>
                <a:gd name="T70" fmla="*/ 64 w 104"/>
                <a:gd name="T71" fmla="*/ 24 h 112"/>
                <a:gd name="T72" fmla="*/ 40 w 104"/>
                <a:gd name="T73" fmla="*/ 8 h 112"/>
                <a:gd name="T74" fmla="*/ 24 w 104"/>
                <a:gd name="T75" fmla="*/ 32 h 112"/>
                <a:gd name="T76" fmla="*/ 16 w 104"/>
                <a:gd name="T77" fmla="*/ 48 h 112"/>
                <a:gd name="T78" fmla="*/ 8 w 104"/>
                <a:gd name="T79" fmla="*/ 3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4" h="112">
                  <a:moveTo>
                    <a:pt x="4" y="112"/>
                  </a:moveTo>
                  <a:cubicBezTo>
                    <a:pt x="8" y="112"/>
                    <a:pt x="8" y="112"/>
                    <a:pt x="8" y="112"/>
                  </a:cubicBezTo>
                  <a:cubicBezTo>
                    <a:pt x="12" y="112"/>
                    <a:pt x="12" y="112"/>
                    <a:pt x="12" y="112"/>
                  </a:cubicBezTo>
                  <a:cubicBezTo>
                    <a:pt x="92" y="112"/>
                    <a:pt x="92" y="112"/>
                    <a:pt x="92" y="112"/>
                  </a:cubicBezTo>
                  <a:cubicBezTo>
                    <a:pt x="96" y="112"/>
                    <a:pt x="96" y="112"/>
                    <a:pt x="96" y="112"/>
                  </a:cubicBezTo>
                  <a:cubicBezTo>
                    <a:pt x="100" y="112"/>
                    <a:pt x="100" y="112"/>
                    <a:pt x="100" y="112"/>
                  </a:cubicBezTo>
                  <a:cubicBezTo>
                    <a:pt x="100" y="50"/>
                    <a:pt x="100" y="50"/>
                    <a:pt x="100" y="50"/>
                  </a:cubicBezTo>
                  <a:cubicBezTo>
                    <a:pt x="102" y="48"/>
                    <a:pt x="104" y="44"/>
                    <a:pt x="104" y="40"/>
                  </a:cubicBezTo>
                  <a:cubicBezTo>
                    <a:pt x="104" y="24"/>
                    <a:pt x="104" y="24"/>
                    <a:pt x="104" y="24"/>
                  </a:cubicBezTo>
                  <a:cubicBezTo>
                    <a:pt x="72" y="24"/>
                    <a:pt x="72" y="24"/>
                    <a:pt x="72" y="24"/>
                  </a:cubicBezTo>
                  <a:cubicBezTo>
                    <a:pt x="72" y="0"/>
                    <a:pt x="72" y="0"/>
                    <a:pt x="72" y="0"/>
                  </a:cubicBezTo>
                  <a:cubicBezTo>
                    <a:pt x="68" y="0"/>
                    <a:pt x="68" y="0"/>
                    <a:pt x="68" y="0"/>
                  </a:cubicBezTo>
                  <a:cubicBezTo>
                    <a:pt x="64" y="0"/>
                    <a:pt x="64" y="0"/>
                    <a:pt x="64" y="0"/>
                  </a:cubicBezTo>
                  <a:cubicBezTo>
                    <a:pt x="40" y="0"/>
                    <a:pt x="40" y="0"/>
                    <a:pt x="40" y="0"/>
                  </a:cubicBezTo>
                  <a:cubicBezTo>
                    <a:pt x="36" y="0"/>
                    <a:pt x="36" y="0"/>
                    <a:pt x="36" y="0"/>
                  </a:cubicBezTo>
                  <a:cubicBezTo>
                    <a:pt x="32" y="0"/>
                    <a:pt x="32" y="0"/>
                    <a:pt x="32" y="0"/>
                  </a:cubicBezTo>
                  <a:cubicBezTo>
                    <a:pt x="32" y="24"/>
                    <a:pt x="32" y="24"/>
                    <a:pt x="32" y="24"/>
                  </a:cubicBezTo>
                  <a:cubicBezTo>
                    <a:pt x="0" y="24"/>
                    <a:pt x="0" y="24"/>
                    <a:pt x="0" y="24"/>
                  </a:cubicBezTo>
                  <a:cubicBezTo>
                    <a:pt x="0" y="40"/>
                    <a:pt x="0" y="40"/>
                    <a:pt x="0" y="40"/>
                  </a:cubicBezTo>
                  <a:cubicBezTo>
                    <a:pt x="0" y="44"/>
                    <a:pt x="2" y="48"/>
                    <a:pt x="4" y="50"/>
                  </a:cubicBezTo>
                  <a:lnTo>
                    <a:pt x="4" y="112"/>
                  </a:lnTo>
                  <a:close/>
                  <a:moveTo>
                    <a:pt x="28" y="72"/>
                  </a:moveTo>
                  <a:cubicBezTo>
                    <a:pt x="48" y="72"/>
                    <a:pt x="48" y="72"/>
                    <a:pt x="48" y="72"/>
                  </a:cubicBezTo>
                  <a:cubicBezTo>
                    <a:pt x="48" y="104"/>
                    <a:pt x="48" y="104"/>
                    <a:pt x="48" y="104"/>
                  </a:cubicBezTo>
                  <a:cubicBezTo>
                    <a:pt x="28" y="104"/>
                    <a:pt x="28" y="104"/>
                    <a:pt x="28" y="104"/>
                  </a:cubicBezTo>
                  <a:lnTo>
                    <a:pt x="28" y="72"/>
                  </a:lnTo>
                  <a:close/>
                  <a:moveTo>
                    <a:pt x="76" y="72"/>
                  </a:moveTo>
                  <a:cubicBezTo>
                    <a:pt x="76" y="104"/>
                    <a:pt x="76" y="104"/>
                    <a:pt x="76" y="104"/>
                  </a:cubicBezTo>
                  <a:cubicBezTo>
                    <a:pt x="56" y="104"/>
                    <a:pt x="56" y="104"/>
                    <a:pt x="56" y="104"/>
                  </a:cubicBezTo>
                  <a:cubicBezTo>
                    <a:pt x="56" y="72"/>
                    <a:pt x="56" y="72"/>
                    <a:pt x="56" y="72"/>
                  </a:cubicBezTo>
                  <a:lnTo>
                    <a:pt x="76" y="72"/>
                  </a:lnTo>
                  <a:close/>
                  <a:moveTo>
                    <a:pt x="84" y="104"/>
                  </a:moveTo>
                  <a:cubicBezTo>
                    <a:pt x="84" y="72"/>
                    <a:pt x="84" y="72"/>
                    <a:pt x="84" y="72"/>
                  </a:cubicBezTo>
                  <a:cubicBezTo>
                    <a:pt x="84" y="68"/>
                    <a:pt x="84" y="68"/>
                    <a:pt x="84" y="68"/>
                  </a:cubicBezTo>
                  <a:cubicBezTo>
                    <a:pt x="84" y="64"/>
                    <a:pt x="84" y="64"/>
                    <a:pt x="84" y="64"/>
                  </a:cubicBezTo>
                  <a:cubicBezTo>
                    <a:pt x="28" y="64"/>
                    <a:pt x="28" y="64"/>
                    <a:pt x="28" y="64"/>
                  </a:cubicBezTo>
                  <a:cubicBezTo>
                    <a:pt x="24" y="64"/>
                    <a:pt x="24" y="64"/>
                    <a:pt x="24" y="64"/>
                  </a:cubicBezTo>
                  <a:cubicBezTo>
                    <a:pt x="20" y="64"/>
                    <a:pt x="20" y="64"/>
                    <a:pt x="20" y="64"/>
                  </a:cubicBezTo>
                  <a:cubicBezTo>
                    <a:pt x="20" y="104"/>
                    <a:pt x="20" y="104"/>
                    <a:pt x="20" y="104"/>
                  </a:cubicBezTo>
                  <a:cubicBezTo>
                    <a:pt x="12" y="104"/>
                    <a:pt x="12" y="104"/>
                    <a:pt x="12" y="104"/>
                  </a:cubicBezTo>
                  <a:cubicBezTo>
                    <a:pt x="12" y="55"/>
                    <a:pt x="12" y="55"/>
                    <a:pt x="12" y="55"/>
                  </a:cubicBezTo>
                  <a:cubicBezTo>
                    <a:pt x="13" y="56"/>
                    <a:pt x="15" y="56"/>
                    <a:pt x="16" y="56"/>
                  </a:cubicBezTo>
                  <a:cubicBezTo>
                    <a:pt x="21" y="56"/>
                    <a:pt x="25" y="54"/>
                    <a:pt x="28" y="50"/>
                  </a:cubicBezTo>
                  <a:cubicBezTo>
                    <a:pt x="31" y="54"/>
                    <a:pt x="35" y="56"/>
                    <a:pt x="40" y="56"/>
                  </a:cubicBezTo>
                  <a:cubicBezTo>
                    <a:pt x="45" y="56"/>
                    <a:pt x="49" y="54"/>
                    <a:pt x="52" y="50"/>
                  </a:cubicBezTo>
                  <a:cubicBezTo>
                    <a:pt x="55" y="54"/>
                    <a:pt x="59" y="56"/>
                    <a:pt x="64" y="56"/>
                  </a:cubicBezTo>
                  <a:cubicBezTo>
                    <a:pt x="69" y="56"/>
                    <a:pt x="73" y="54"/>
                    <a:pt x="76" y="50"/>
                  </a:cubicBezTo>
                  <a:cubicBezTo>
                    <a:pt x="79" y="54"/>
                    <a:pt x="83" y="56"/>
                    <a:pt x="88" y="56"/>
                  </a:cubicBezTo>
                  <a:cubicBezTo>
                    <a:pt x="89" y="56"/>
                    <a:pt x="91" y="56"/>
                    <a:pt x="92" y="55"/>
                  </a:cubicBezTo>
                  <a:cubicBezTo>
                    <a:pt x="92" y="104"/>
                    <a:pt x="92" y="104"/>
                    <a:pt x="92" y="104"/>
                  </a:cubicBezTo>
                  <a:lnTo>
                    <a:pt x="84" y="104"/>
                  </a:lnTo>
                  <a:close/>
                  <a:moveTo>
                    <a:pt x="32" y="32"/>
                  </a:moveTo>
                  <a:cubicBezTo>
                    <a:pt x="48" y="32"/>
                    <a:pt x="48" y="32"/>
                    <a:pt x="48" y="32"/>
                  </a:cubicBezTo>
                  <a:cubicBezTo>
                    <a:pt x="48" y="40"/>
                    <a:pt x="48" y="40"/>
                    <a:pt x="48" y="40"/>
                  </a:cubicBezTo>
                  <a:cubicBezTo>
                    <a:pt x="48" y="44"/>
                    <a:pt x="44" y="48"/>
                    <a:pt x="40" y="48"/>
                  </a:cubicBezTo>
                  <a:cubicBezTo>
                    <a:pt x="36" y="48"/>
                    <a:pt x="32" y="44"/>
                    <a:pt x="32" y="40"/>
                  </a:cubicBezTo>
                  <a:lnTo>
                    <a:pt x="32" y="32"/>
                  </a:lnTo>
                  <a:close/>
                  <a:moveTo>
                    <a:pt x="56" y="32"/>
                  </a:moveTo>
                  <a:cubicBezTo>
                    <a:pt x="72" y="32"/>
                    <a:pt x="72" y="32"/>
                    <a:pt x="72" y="32"/>
                  </a:cubicBezTo>
                  <a:cubicBezTo>
                    <a:pt x="72" y="40"/>
                    <a:pt x="72" y="40"/>
                    <a:pt x="72" y="40"/>
                  </a:cubicBezTo>
                  <a:cubicBezTo>
                    <a:pt x="72" y="44"/>
                    <a:pt x="68" y="48"/>
                    <a:pt x="64" y="48"/>
                  </a:cubicBezTo>
                  <a:cubicBezTo>
                    <a:pt x="60" y="48"/>
                    <a:pt x="56" y="44"/>
                    <a:pt x="56" y="40"/>
                  </a:cubicBezTo>
                  <a:lnTo>
                    <a:pt x="56" y="32"/>
                  </a:lnTo>
                  <a:close/>
                  <a:moveTo>
                    <a:pt x="96" y="40"/>
                  </a:moveTo>
                  <a:cubicBezTo>
                    <a:pt x="96" y="44"/>
                    <a:pt x="92" y="48"/>
                    <a:pt x="88" y="48"/>
                  </a:cubicBezTo>
                  <a:cubicBezTo>
                    <a:pt x="84" y="48"/>
                    <a:pt x="80" y="44"/>
                    <a:pt x="80" y="40"/>
                  </a:cubicBezTo>
                  <a:cubicBezTo>
                    <a:pt x="80" y="32"/>
                    <a:pt x="80" y="32"/>
                    <a:pt x="80" y="32"/>
                  </a:cubicBezTo>
                  <a:cubicBezTo>
                    <a:pt x="96" y="32"/>
                    <a:pt x="96" y="32"/>
                    <a:pt x="96" y="32"/>
                  </a:cubicBezTo>
                  <a:lnTo>
                    <a:pt x="96" y="40"/>
                  </a:lnTo>
                  <a:close/>
                  <a:moveTo>
                    <a:pt x="40" y="8"/>
                  </a:moveTo>
                  <a:cubicBezTo>
                    <a:pt x="64" y="8"/>
                    <a:pt x="64" y="8"/>
                    <a:pt x="64" y="8"/>
                  </a:cubicBezTo>
                  <a:cubicBezTo>
                    <a:pt x="64" y="24"/>
                    <a:pt x="64" y="24"/>
                    <a:pt x="64" y="24"/>
                  </a:cubicBezTo>
                  <a:cubicBezTo>
                    <a:pt x="40" y="24"/>
                    <a:pt x="40" y="24"/>
                    <a:pt x="40" y="24"/>
                  </a:cubicBezTo>
                  <a:lnTo>
                    <a:pt x="40" y="8"/>
                  </a:lnTo>
                  <a:close/>
                  <a:moveTo>
                    <a:pt x="8" y="32"/>
                  </a:moveTo>
                  <a:cubicBezTo>
                    <a:pt x="24" y="32"/>
                    <a:pt x="24" y="32"/>
                    <a:pt x="24" y="32"/>
                  </a:cubicBezTo>
                  <a:cubicBezTo>
                    <a:pt x="24" y="40"/>
                    <a:pt x="24" y="40"/>
                    <a:pt x="24" y="40"/>
                  </a:cubicBezTo>
                  <a:cubicBezTo>
                    <a:pt x="24" y="44"/>
                    <a:pt x="20" y="48"/>
                    <a:pt x="16" y="48"/>
                  </a:cubicBezTo>
                  <a:cubicBezTo>
                    <a:pt x="12" y="48"/>
                    <a:pt x="8" y="44"/>
                    <a:pt x="8" y="40"/>
                  </a:cubicBezTo>
                  <a:lnTo>
                    <a:pt x="8" y="32"/>
                  </a:lnTo>
                  <a:close/>
                </a:path>
              </a:pathLst>
            </a:custGeom>
            <a:solidFill>
              <a:srgbClr val="353535"/>
            </a:solidFill>
            <a:ln w="31750">
              <a:solidFill>
                <a:srgbClr val="FFFFFF"/>
              </a:solidFill>
              <a:miter lim="800000"/>
            </a:ln>
          </p:spPr>
          <p:txBody>
            <a:bodyPr vert="horz" wrap="square" lIns="89617" tIns="44808" rIns="89617" bIns="44808" numCol="1" anchor="t" anchorCtr="0" compatLnSpc="1">
              <a:prstTxWarp prst="textNoShape">
                <a:avLst/>
              </a:prstTxWarp>
            </a:bodyPr>
            <a:lstStyle/>
            <a:p>
              <a:pPr marL="0" marR="0" lvl="0" indent="0" defTabSz="9140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ndParaRPr>
            </a:p>
          </p:txBody>
        </p:sp>
      </p:grpSp>
      <p:grpSp>
        <p:nvGrpSpPr>
          <p:cNvPr id="39" name="Group 38">
            <a:extLst>
              <a:ext uri="{FF2B5EF4-FFF2-40B4-BE49-F238E27FC236}">
                <a16:creationId xmlns:a16="http://schemas.microsoft.com/office/drawing/2014/main" id="{35379483-1FA2-4535-820F-353A5E897005}"/>
              </a:ext>
            </a:extLst>
          </p:cNvPr>
          <p:cNvGrpSpPr/>
          <p:nvPr/>
        </p:nvGrpSpPr>
        <p:grpSpPr>
          <a:xfrm>
            <a:off x="9190545" y="2495485"/>
            <a:ext cx="1313945" cy="1313945"/>
            <a:chOff x="8320652" y="2127586"/>
            <a:chExt cx="1340672" cy="1340672"/>
          </a:xfrm>
        </p:grpSpPr>
        <p:sp>
          <p:nvSpPr>
            <p:cNvPr id="40" name="Oval 39">
              <a:extLst>
                <a:ext uri="{FF2B5EF4-FFF2-40B4-BE49-F238E27FC236}">
                  <a16:creationId xmlns:a16="http://schemas.microsoft.com/office/drawing/2014/main" id="{A3EF991B-C516-4D34-9012-BA9CBB1147D8}"/>
                </a:ext>
              </a:extLst>
            </p:cNvPr>
            <p:cNvSpPr/>
            <p:nvPr/>
          </p:nvSpPr>
          <p:spPr bwMode="auto">
            <a:xfrm>
              <a:off x="8320652" y="2127586"/>
              <a:ext cx="1340672" cy="1340672"/>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0D0D0D"/>
                </a:solidFill>
                <a:effectLst/>
                <a:uLnTx/>
                <a:uFillTx/>
                <a:latin typeface="Segoe UI Semilight"/>
                <a:ea typeface="Segoe UI" pitchFamily="34" charset="0"/>
                <a:cs typeface="Segoe UI" pitchFamily="34" charset="0"/>
              </a:endParaRPr>
            </a:p>
          </p:txBody>
        </p:sp>
        <p:grpSp>
          <p:nvGrpSpPr>
            <p:cNvPr id="46" name="Group 8">
              <a:extLst>
                <a:ext uri="{FF2B5EF4-FFF2-40B4-BE49-F238E27FC236}">
                  <a16:creationId xmlns:a16="http://schemas.microsoft.com/office/drawing/2014/main" id="{050A8A87-364F-41E0-871E-36E882B206B0}"/>
                </a:ext>
              </a:extLst>
            </p:cNvPr>
            <p:cNvGrpSpPr>
              <a:grpSpLocks noChangeAspect="1"/>
            </p:cNvGrpSpPr>
            <p:nvPr/>
          </p:nvGrpSpPr>
          <p:grpSpPr bwMode="auto">
            <a:xfrm>
              <a:off x="8561965" y="2577338"/>
              <a:ext cx="897974" cy="451613"/>
              <a:chOff x="7" y="12"/>
              <a:chExt cx="342" cy="172"/>
            </a:xfrm>
          </p:grpSpPr>
          <p:sp>
            <p:nvSpPr>
              <p:cNvPr id="47" name="Rectangle 9">
                <a:extLst>
                  <a:ext uri="{FF2B5EF4-FFF2-40B4-BE49-F238E27FC236}">
                    <a16:creationId xmlns:a16="http://schemas.microsoft.com/office/drawing/2014/main" id="{3D4A9E25-C0E1-4F0F-814F-DDC8CDA5F16B}"/>
                  </a:ext>
                </a:extLst>
              </p:cNvPr>
              <p:cNvSpPr>
                <a:spLocks noChangeArrowheads="1"/>
              </p:cNvSpPr>
              <p:nvPr/>
            </p:nvSpPr>
            <p:spPr bwMode="auto">
              <a:xfrm>
                <a:off x="7" y="64"/>
                <a:ext cx="87" cy="120"/>
              </a:xfrm>
              <a:prstGeom prst="rect">
                <a:avLst/>
              </a:prstGeom>
              <a:noFill/>
              <a:ln w="19050" cap="flat">
                <a:solidFill>
                  <a:srgbClr val="353535"/>
                </a:solidFill>
                <a:prstDash val="solid"/>
                <a:miter lim="800000"/>
                <a:headEnd/>
                <a:tailEnd/>
              </a:ln>
            </p:spPr>
            <p:txBody>
              <a:bodyPr vert="horz" wrap="square" lIns="89617" tIns="44808" rIns="89617" bIns="44808" numCol="1" anchor="t" anchorCtr="0" compatLnSpc="1">
                <a:prstTxWarp prst="textNoShape">
                  <a:avLst/>
                </a:prstTxWarp>
              </a:bodyPr>
              <a:lstStyle/>
              <a:p>
                <a:pPr marL="0" marR="0" lvl="0" indent="0" defTabSz="9140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ndParaRPr>
              </a:p>
            </p:txBody>
          </p:sp>
          <p:sp>
            <p:nvSpPr>
              <p:cNvPr id="49" name="Rectangle 10">
                <a:extLst>
                  <a:ext uri="{FF2B5EF4-FFF2-40B4-BE49-F238E27FC236}">
                    <a16:creationId xmlns:a16="http://schemas.microsoft.com/office/drawing/2014/main" id="{26A1A992-1C3F-4CAA-955D-894D16AEACD8}"/>
                  </a:ext>
                </a:extLst>
              </p:cNvPr>
              <p:cNvSpPr>
                <a:spLocks noChangeArrowheads="1"/>
              </p:cNvSpPr>
              <p:nvPr/>
            </p:nvSpPr>
            <p:spPr bwMode="auto">
              <a:xfrm>
                <a:off x="195" y="76"/>
                <a:ext cx="154" cy="108"/>
              </a:xfrm>
              <a:prstGeom prst="rect">
                <a:avLst/>
              </a:prstGeom>
              <a:noFill/>
              <a:ln w="19050" cap="flat">
                <a:solidFill>
                  <a:srgbClr val="353535"/>
                </a:solidFill>
                <a:prstDash val="solid"/>
                <a:miter lim="800000"/>
                <a:headEnd/>
                <a:tailEnd/>
              </a:ln>
            </p:spPr>
            <p:txBody>
              <a:bodyPr vert="horz" wrap="square" lIns="89617" tIns="44808" rIns="89617" bIns="44808" numCol="1" anchor="t" anchorCtr="0" compatLnSpc="1">
                <a:prstTxWarp prst="textNoShape">
                  <a:avLst/>
                </a:prstTxWarp>
              </a:bodyPr>
              <a:lstStyle/>
              <a:p>
                <a:pPr marL="0" marR="0" lvl="0" indent="0" defTabSz="9140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ndParaRPr>
              </a:p>
            </p:txBody>
          </p:sp>
          <p:sp>
            <p:nvSpPr>
              <p:cNvPr id="50" name="Line 11">
                <a:extLst>
                  <a:ext uri="{FF2B5EF4-FFF2-40B4-BE49-F238E27FC236}">
                    <a16:creationId xmlns:a16="http://schemas.microsoft.com/office/drawing/2014/main" id="{24B98734-4FFE-4C5B-9A8B-DF7C2ABF2C04}"/>
                  </a:ext>
                </a:extLst>
              </p:cNvPr>
              <p:cNvSpPr>
                <a:spLocks noChangeShapeType="1"/>
              </p:cNvSpPr>
              <p:nvPr/>
            </p:nvSpPr>
            <p:spPr bwMode="auto">
              <a:xfrm flipV="1">
                <a:off x="311" y="124"/>
                <a:ext cx="0" cy="17"/>
              </a:xfrm>
              <a:prstGeom prst="line">
                <a:avLst/>
              </a:prstGeom>
              <a:noFill/>
              <a:ln w="25400" cap="flat">
                <a:solidFill>
                  <a:srgbClr val="353535"/>
                </a:solidFill>
                <a:prstDash val="solid"/>
                <a:miter lim="800000"/>
                <a:headEnd/>
                <a:tailEnd/>
              </a:ln>
            </p:spPr>
            <p:txBody>
              <a:bodyPr vert="horz" wrap="square" lIns="89617" tIns="44808" rIns="89617" bIns="44808" numCol="1" anchor="t" anchorCtr="0" compatLnSpc="1">
                <a:prstTxWarp prst="textNoShape">
                  <a:avLst/>
                </a:prstTxWarp>
              </a:bodyPr>
              <a:lstStyle/>
              <a:p>
                <a:pPr marL="0" marR="0" lvl="0" indent="0" defTabSz="9140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ndParaRPr>
              </a:p>
            </p:txBody>
          </p:sp>
          <p:sp>
            <p:nvSpPr>
              <p:cNvPr id="51" name="Freeform 12">
                <a:extLst>
                  <a:ext uri="{FF2B5EF4-FFF2-40B4-BE49-F238E27FC236}">
                    <a16:creationId xmlns:a16="http://schemas.microsoft.com/office/drawing/2014/main" id="{7CB6FAD1-06A4-4BE5-B266-3E01927F34AC}"/>
                  </a:ext>
                </a:extLst>
              </p:cNvPr>
              <p:cNvSpPr>
                <a:spLocks/>
              </p:cNvSpPr>
              <p:nvPr/>
            </p:nvSpPr>
            <p:spPr bwMode="auto">
              <a:xfrm>
                <a:off x="127" y="150"/>
                <a:ext cx="68" cy="34"/>
              </a:xfrm>
              <a:custGeom>
                <a:avLst/>
                <a:gdLst>
                  <a:gd name="T0" fmla="*/ 68 w 68"/>
                  <a:gd name="T1" fmla="*/ 0 h 34"/>
                  <a:gd name="T2" fmla="*/ 0 w 68"/>
                  <a:gd name="T3" fmla="*/ 0 h 34"/>
                  <a:gd name="T4" fmla="*/ 0 w 68"/>
                  <a:gd name="T5" fmla="*/ 34 h 34"/>
                  <a:gd name="T6" fmla="*/ 43 w 68"/>
                  <a:gd name="T7" fmla="*/ 34 h 34"/>
                </a:gdLst>
                <a:ahLst/>
                <a:cxnLst>
                  <a:cxn ang="0">
                    <a:pos x="T0" y="T1"/>
                  </a:cxn>
                  <a:cxn ang="0">
                    <a:pos x="T2" y="T3"/>
                  </a:cxn>
                  <a:cxn ang="0">
                    <a:pos x="T4" y="T5"/>
                  </a:cxn>
                  <a:cxn ang="0">
                    <a:pos x="T6" y="T7"/>
                  </a:cxn>
                </a:cxnLst>
                <a:rect l="0" t="0" r="r" b="b"/>
                <a:pathLst>
                  <a:path w="68" h="34">
                    <a:moveTo>
                      <a:pt x="68" y="0"/>
                    </a:moveTo>
                    <a:lnTo>
                      <a:pt x="0" y="0"/>
                    </a:lnTo>
                    <a:lnTo>
                      <a:pt x="0" y="34"/>
                    </a:lnTo>
                    <a:lnTo>
                      <a:pt x="43" y="34"/>
                    </a:lnTo>
                  </a:path>
                </a:pathLst>
              </a:custGeom>
              <a:noFill/>
              <a:ln w="19050" cap="flat">
                <a:solidFill>
                  <a:srgbClr val="353535"/>
                </a:solidFill>
                <a:prstDash val="solid"/>
                <a:miter lim="800000"/>
                <a:headEnd/>
                <a:tailEnd/>
              </a:ln>
            </p:spPr>
            <p:txBody>
              <a:bodyPr vert="horz" wrap="square" lIns="89617" tIns="44808" rIns="89617" bIns="44808" numCol="1" anchor="t" anchorCtr="0" compatLnSpc="1">
                <a:prstTxWarp prst="textNoShape">
                  <a:avLst/>
                </a:prstTxWarp>
              </a:bodyPr>
              <a:lstStyle/>
              <a:p>
                <a:pPr marL="0" marR="0" lvl="0" indent="0" defTabSz="9140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ndParaRPr>
              </a:p>
            </p:txBody>
          </p:sp>
          <p:sp>
            <p:nvSpPr>
              <p:cNvPr id="52" name="Freeform 13">
                <a:extLst>
                  <a:ext uri="{FF2B5EF4-FFF2-40B4-BE49-F238E27FC236}">
                    <a16:creationId xmlns:a16="http://schemas.microsoft.com/office/drawing/2014/main" id="{E3C6D2CC-8ABD-4E78-9745-F5B83ADE25B3}"/>
                  </a:ext>
                </a:extLst>
              </p:cNvPr>
              <p:cNvSpPr>
                <a:spLocks/>
              </p:cNvSpPr>
              <p:nvPr/>
            </p:nvSpPr>
            <p:spPr bwMode="auto">
              <a:xfrm>
                <a:off x="7" y="12"/>
                <a:ext cx="238" cy="64"/>
              </a:xfrm>
              <a:custGeom>
                <a:avLst/>
                <a:gdLst>
                  <a:gd name="T0" fmla="*/ 0 w 238"/>
                  <a:gd name="T1" fmla="*/ 26 h 64"/>
                  <a:gd name="T2" fmla="*/ 0 w 238"/>
                  <a:gd name="T3" fmla="*/ 0 h 64"/>
                  <a:gd name="T4" fmla="*/ 238 w 238"/>
                  <a:gd name="T5" fmla="*/ 0 h 64"/>
                  <a:gd name="T6" fmla="*/ 238 w 238"/>
                  <a:gd name="T7" fmla="*/ 64 h 64"/>
                </a:gdLst>
                <a:ahLst/>
                <a:cxnLst>
                  <a:cxn ang="0">
                    <a:pos x="T0" y="T1"/>
                  </a:cxn>
                  <a:cxn ang="0">
                    <a:pos x="T2" y="T3"/>
                  </a:cxn>
                  <a:cxn ang="0">
                    <a:pos x="T4" y="T5"/>
                  </a:cxn>
                  <a:cxn ang="0">
                    <a:pos x="T6" y="T7"/>
                  </a:cxn>
                </a:cxnLst>
                <a:rect l="0" t="0" r="r" b="b"/>
                <a:pathLst>
                  <a:path w="238" h="64">
                    <a:moveTo>
                      <a:pt x="0" y="26"/>
                    </a:moveTo>
                    <a:lnTo>
                      <a:pt x="0" y="0"/>
                    </a:lnTo>
                    <a:lnTo>
                      <a:pt x="238" y="0"/>
                    </a:lnTo>
                    <a:lnTo>
                      <a:pt x="238" y="64"/>
                    </a:lnTo>
                  </a:path>
                </a:pathLst>
              </a:custGeom>
              <a:noFill/>
              <a:ln w="19050" cap="flat">
                <a:solidFill>
                  <a:srgbClr val="353535"/>
                </a:solidFill>
                <a:prstDash val="solid"/>
                <a:miter lim="800000"/>
                <a:headEnd/>
                <a:tailEnd/>
              </a:ln>
            </p:spPr>
            <p:txBody>
              <a:bodyPr vert="horz" wrap="square" lIns="89617" tIns="44808" rIns="89617" bIns="44808" numCol="1" anchor="t" anchorCtr="0" compatLnSpc="1">
                <a:prstTxWarp prst="textNoShape">
                  <a:avLst/>
                </a:prstTxWarp>
              </a:bodyPr>
              <a:lstStyle/>
              <a:p>
                <a:pPr marL="0" marR="0" lvl="0" indent="0" defTabSz="9140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ndParaRPr>
              </a:p>
            </p:txBody>
          </p:sp>
        </p:grpSp>
      </p:grpSp>
      <p:cxnSp>
        <p:nvCxnSpPr>
          <p:cNvPr id="53" name="Straight Arrow Connector 52">
            <a:extLst>
              <a:ext uri="{FF2B5EF4-FFF2-40B4-BE49-F238E27FC236}">
                <a16:creationId xmlns:a16="http://schemas.microsoft.com/office/drawing/2014/main" id="{9C0349F9-5CF6-4203-BFA0-546288F8F220}"/>
              </a:ext>
            </a:extLst>
          </p:cNvPr>
          <p:cNvCxnSpPr>
            <a:cxnSpLocks/>
          </p:cNvCxnSpPr>
          <p:nvPr/>
        </p:nvCxnSpPr>
        <p:spPr>
          <a:xfrm>
            <a:off x="3249357" y="3127959"/>
            <a:ext cx="1183473" cy="0"/>
          </a:xfrm>
          <a:prstGeom prst="straightConnector1">
            <a:avLst/>
          </a:prstGeom>
          <a:noFill/>
          <a:ln w="25400" cap="flat" cmpd="sng" algn="ctr">
            <a:solidFill>
              <a:srgbClr val="002050"/>
            </a:solidFill>
            <a:prstDash val="solid"/>
            <a:headEnd type="none"/>
            <a:tailEnd type="triangle" w="lg" len="med"/>
          </a:ln>
          <a:effectLst/>
        </p:spPr>
      </p:cxnSp>
      <p:cxnSp>
        <p:nvCxnSpPr>
          <p:cNvPr id="54" name="Straight Arrow Connector 53">
            <a:extLst>
              <a:ext uri="{FF2B5EF4-FFF2-40B4-BE49-F238E27FC236}">
                <a16:creationId xmlns:a16="http://schemas.microsoft.com/office/drawing/2014/main" id="{9DBDFA0F-523A-46F0-9700-6D2442FB0AFF}"/>
              </a:ext>
            </a:extLst>
          </p:cNvPr>
          <p:cNvCxnSpPr>
            <a:cxnSpLocks/>
          </p:cNvCxnSpPr>
          <p:nvPr/>
        </p:nvCxnSpPr>
        <p:spPr>
          <a:xfrm flipH="1">
            <a:off x="7741938" y="3127959"/>
            <a:ext cx="1183473" cy="0"/>
          </a:xfrm>
          <a:prstGeom prst="straightConnector1">
            <a:avLst/>
          </a:prstGeom>
          <a:noFill/>
          <a:ln w="25400" cap="flat" cmpd="sng" algn="ctr">
            <a:solidFill>
              <a:srgbClr val="002050"/>
            </a:solidFill>
            <a:prstDash val="solid"/>
            <a:headEnd type="none"/>
            <a:tailEnd type="triangle" w="lg" len="med"/>
          </a:ln>
          <a:effectLst/>
        </p:spPr>
      </p:cxnSp>
      <p:sp>
        <p:nvSpPr>
          <p:cNvPr id="55" name="TextBox 54">
            <a:extLst>
              <a:ext uri="{FF2B5EF4-FFF2-40B4-BE49-F238E27FC236}">
                <a16:creationId xmlns:a16="http://schemas.microsoft.com/office/drawing/2014/main" id="{A4F141BA-4383-4F1C-9816-16E9F37EED3A}"/>
              </a:ext>
            </a:extLst>
          </p:cNvPr>
          <p:cNvSpPr txBox="1"/>
          <p:nvPr/>
        </p:nvSpPr>
        <p:spPr>
          <a:xfrm>
            <a:off x="3074789" y="1387560"/>
            <a:ext cx="6042423" cy="400110"/>
          </a:xfrm>
          <a:prstGeom prst="rect">
            <a:avLst/>
          </a:prstGeom>
          <a:noFill/>
        </p:spPr>
        <p:txBody>
          <a:bodyPr wrap="square" rtlCol="0">
            <a:spAutoFit/>
          </a:bodyPr>
          <a:lstStyle>
            <a:defPPr>
              <a:defRPr lang="en-US"/>
            </a:defPPr>
            <a:lvl1pPr defTabSz="914224">
              <a:defRPr sz="1500" kern="0">
                <a:gradFill>
                  <a:gsLst>
                    <a:gs pos="1250">
                      <a:schemeClr val="tx1"/>
                    </a:gs>
                    <a:gs pos="100000">
                      <a:schemeClr val="tx1"/>
                    </a:gs>
                  </a:gsLst>
                  <a:lin ang="5400000" scaled="0"/>
                </a:gradFill>
                <a:latin typeface="Segoe UI"/>
              </a:defRPr>
            </a:lvl1pPr>
          </a:lstStyle>
          <a:p>
            <a:pPr marL="0" marR="0" lvl="0" indent="0" algn="ctr" defTabSz="895939"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gradFill>
                  <a:gsLst>
                    <a:gs pos="23009">
                      <a:srgbClr val="2F2F2F"/>
                    </a:gs>
                    <a:gs pos="52000">
                      <a:srgbClr val="2F2F2F"/>
                    </a:gs>
                  </a:gsLst>
                  <a:lin ang="5400000" scaled="1"/>
                </a:gradFill>
                <a:effectLst/>
                <a:uLnTx/>
                <a:uFillTx/>
                <a:latin typeface="Segoe UI"/>
              </a:rPr>
              <a:t>How do I </a:t>
            </a:r>
            <a:r>
              <a:rPr kumimoji="0" lang="en-US" sz="2000" b="1" i="0" u="none" strike="noStrike" kern="0" cap="none" spc="0" normalizeH="0" baseline="0" noProof="0">
                <a:ln>
                  <a:noFill/>
                </a:ln>
                <a:gradFill>
                  <a:gsLst>
                    <a:gs pos="23009">
                      <a:srgbClr val="2F2F2F"/>
                    </a:gs>
                    <a:gs pos="52000">
                      <a:srgbClr val="2F2F2F"/>
                    </a:gs>
                  </a:gsLst>
                  <a:lin ang="5400000" scaled="1"/>
                </a:gradFill>
                <a:effectLst/>
                <a:uLnTx/>
                <a:uFillTx/>
                <a:latin typeface="Segoe UI"/>
              </a:rPr>
              <a:t>architect</a:t>
            </a:r>
            <a:r>
              <a:rPr kumimoji="0" lang="en-US" sz="2000" b="0" i="0" u="none" strike="noStrike" kern="0" cap="none" spc="0" normalizeH="0" baseline="0" noProof="0">
                <a:ln>
                  <a:noFill/>
                </a:ln>
                <a:gradFill>
                  <a:gsLst>
                    <a:gs pos="23009">
                      <a:srgbClr val="2F2F2F"/>
                    </a:gs>
                    <a:gs pos="52000">
                      <a:srgbClr val="2F2F2F"/>
                    </a:gs>
                  </a:gsLst>
                  <a:lin ang="5400000" scaled="1"/>
                </a:gradFill>
                <a:effectLst/>
                <a:uLnTx/>
                <a:uFillTx/>
                <a:latin typeface="Segoe UI"/>
              </a:rPr>
              <a:t> my app?</a:t>
            </a:r>
          </a:p>
        </p:txBody>
      </p:sp>
      <p:grpSp>
        <p:nvGrpSpPr>
          <p:cNvPr id="56" name="Group 4">
            <a:extLst>
              <a:ext uri="{FF2B5EF4-FFF2-40B4-BE49-F238E27FC236}">
                <a16:creationId xmlns:a16="http://schemas.microsoft.com/office/drawing/2014/main" id="{5042D084-EA43-4BDC-9830-C4BC26F3A040}"/>
              </a:ext>
            </a:extLst>
          </p:cNvPr>
          <p:cNvGrpSpPr>
            <a:grpSpLocks noChangeAspect="1"/>
          </p:cNvGrpSpPr>
          <p:nvPr/>
        </p:nvGrpSpPr>
        <p:grpSpPr bwMode="auto">
          <a:xfrm>
            <a:off x="5549848" y="2551095"/>
            <a:ext cx="160341" cy="257215"/>
            <a:chOff x="6" y="12"/>
            <a:chExt cx="192" cy="308"/>
          </a:xfrm>
        </p:grpSpPr>
        <p:sp>
          <p:nvSpPr>
            <p:cNvPr id="57" name="Rectangle 56">
              <a:extLst>
                <a:ext uri="{FF2B5EF4-FFF2-40B4-BE49-F238E27FC236}">
                  <a16:creationId xmlns:a16="http://schemas.microsoft.com/office/drawing/2014/main" id="{2F0E1B18-C32F-43AC-A1B5-79CEB72B7B6E}"/>
                </a:ext>
              </a:extLst>
            </p:cNvPr>
            <p:cNvSpPr>
              <a:spLocks noChangeArrowheads="1"/>
            </p:cNvSpPr>
            <p:nvPr/>
          </p:nvSpPr>
          <p:spPr bwMode="auto">
            <a:xfrm>
              <a:off x="28" y="12"/>
              <a:ext cx="170" cy="308"/>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86">
                <a:defRPr/>
              </a:pPr>
              <a:endParaRPr lang="en-US" sz="1765" kern="0">
                <a:solidFill>
                  <a:srgbClr val="0D0D0D"/>
                </a:solidFill>
                <a:latin typeface="Segoe UI Semilight"/>
              </a:endParaRPr>
            </a:p>
          </p:txBody>
        </p:sp>
        <p:sp>
          <p:nvSpPr>
            <p:cNvPr id="58" name="Rectangle 57">
              <a:extLst>
                <a:ext uri="{FF2B5EF4-FFF2-40B4-BE49-F238E27FC236}">
                  <a16:creationId xmlns:a16="http://schemas.microsoft.com/office/drawing/2014/main" id="{5B7CDDFB-0C14-4D07-BF12-095748A73A6F}"/>
                </a:ext>
              </a:extLst>
            </p:cNvPr>
            <p:cNvSpPr>
              <a:spLocks noChangeArrowheads="1"/>
            </p:cNvSpPr>
            <p:nvPr/>
          </p:nvSpPr>
          <p:spPr bwMode="auto">
            <a:xfrm>
              <a:off x="53" y="35"/>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86">
                <a:defRPr/>
              </a:pPr>
              <a:endParaRPr lang="en-US" sz="1765" kern="0">
                <a:solidFill>
                  <a:srgbClr val="0D0D0D"/>
                </a:solidFill>
                <a:latin typeface="Segoe UI Semilight"/>
              </a:endParaRPr>
            </a:p>
          </p:txBody>
        </p:sp>
        <p:sp>
          <p:nvSpPr>
            <p:cNvPr id="59" name="Rectangle 58">
              <a:extLst>
                <a:ext uri="{FF2B5EF4-FFF2-40B4-BE49-F238E27FC236}">
                  <a16:creationId xmlns:a16="http://schemas.microsoft.com/office/drawing/2014/main" id="{2F03FB03-5711-445B-967F-3BA140553D3B}"/>
                </a:ext>
              </a:extLst>
            </p:cNvPr>
            <p:cNvSpPr>
              <a:spLocks noChangeArrowheads="1"/>
            </p:cNvSpPr>
            <p:nvPr/>
          </p:nvSpPr>
          <p:spPr bwMode="auto">
            <a:xfrm>
              <a:off x="53" y="100"/>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86">
                <a:defRPr/>
              </a:pPr>
              <a:endParaRPr lang="en-US" sz="1765" kern="0">
                <a:solidFill>
                  <a:srgbClr val="0D0D0D"/>
                </a:solidFill>
                <a:latin typeface="Segoe UI Semilight"/>
              </a:endParaRPr>
            </a:p>
          </p:txBody>
        </p:sp>
        <p:sp>
          <p:nvSpPr>
            <p:cNvPr id="60" name="Rectangle 59">
              <a:extLst>
                <a:ext uri="{FF2B5EF4-FFF2-40B4-BE49-F238E27FC236}">
                  <a16:creationId xmlns:a16="http://schemas.microsoft.com/office/drawing/2014/main" id="{9FAE52B5-838F-4233-BB39-95C455F3CB6E}"/>
                </a:ext>
              </a:extLst>
            </p:cNvPr>
            <p:cNvSpPr>
              <a:spLocks noChangeArrowheads="1"/>
            </p:cNvSpPr>
            <p:nvPr/>
          </p:nvSpPr>
          <p:spPr bwMode="auto">
            <a:xfrm>
              <a:off x="53" y="166"/>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86">
                <a:defRPr/>
              </a:pPr>
              <a:endParaRPr lang="en-US" sz="1765" kern="0">
                <a:solidFill>
                  <a:srgbClr val="0D0D0D"/>
                </a:solidFill>
                <a:latin typeface="Segoe UI Semilight"/>
              </a:endParaRPr>
            </a:p>
          </p:txBody>
        </p:sp>
        <p:sp>
          <p:nvSpPr>
            <p:cNvPr id="61" name="Freeform 9">
              <a:extLst>
                <a:ext uri="{FF2B5EF4-FFF2-40B4-BE49-F238E27FC236}">
                  <a16:creationId xmlns:a16="http://schemas.microsoft.com/office/drawing/2014/main" id="{4002F02E-4935-4BCB-B711-C4934E30BF67}"/>
                </a:ext>
              </a:extLst>
            </p:cNvPr>
            <p:cNvSpPr>
              <a:spLocks/>
            </p:cNvSpPr>
            <p:nvPr/>
          </p:nvSpPr>
          <p:spPr bwMode="auto">
            <a:xfrm>
              <a:off x="6" y="50"/>
              <a:ext cx="22" cy="55"/>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86">
                <a:defRPr/>
              </a:pPr>
              <a:endParaRPr lang="en-US" sz="1765" kern="0">
                <a:solidFill>
                  <a:srgbClr val="0D0D0D"/>
                </a:solidFill>
                <a:latin typeface="Segoe UI Semilight"/>
              </a:endParaRPr>
            </a:p>
          </p:txBody>
        </p:sp>
        <p:sp>
          <p:nvSpPr>
            <p:cNvPr id="62" name="Freeform 10">
              <a:extLst>
                <a:ext uri="{FF2B5EF4-FFF2-40B4-BE49-F238E27FC236}">
                  <a16:creationId xmlns:a16="http://schemas.microsoft.com/office/drawing/2014/main" id="{AF85614C-9512-40A7-B6F8-14F831FC4E6E}"/>
                </a:ext>
              </a:extLst>
            </p:cNvPr>
            <p:cNvSpPr>
              <a:spLocks/>
            </p:cNvSpPr>
            <p:nvPr/>
          </p:nvSpPr>
          <p:spPr bwMode="auto">
            <a:xfrm>
              <a:off x="6" y="162"/>
              <a:ext cx="22" cy="53"/>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86">
                <a:defRPr/>
              </a:pPr>
              <a:endParaRPr lang="en-US" sz="1765" kern="0">
                <a:solidFill>
                  <a:srgbClr val="0D0D0D"/>
                </a:solidFill>
                <a:latin typeface="Segoe UI Semilight"/>
              </a:endParaRPr>
            </a:p>
          </p:txBody>
        </p:sp>
        <p:sp>
          <p:nvSpPr>
            <p:cNvPr id="63" name="Oval 62">
              <a:extLst>
                <a:ext uri="{FF2B5EF4-FFF2-40B4-BE49-F238E27FC236}">
                  <a16:creationId xmlns:a16="http://schemas.microsoft.com/office/drawing/2014/main" id="{7E57F043-1362-4CDA-8FA2-CCF50B6A0D56}"/>
                </a:ext>
              </a:extLst>
            </p:cNvPr>
            <p:cNvSpPr>
              <a:spLocks noChangeArrowheads="1"/>
            </p:cNvSpPr>
            <p:nvPr/>
          </p:nvSpPr>
          <p:spPr bwMode="auto">
            <a:xfrm>
              <a:off x="53"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86">
                <a:defRPr/>
              </a:pPr>
              <a:endParaRPr lang="en-US" sz="1765" kern="0">
                <a:solidFill>
                  <a:srgbClr val="0D0D0D"/>
                </a:solidFill>
                <a:latin typeface="Segoe UI Semilight"/>
              </a:endParaRPr>
            </a:p>
          </p:txBody>
        </p:sp>
        <p:sp>
          <p:nvSpPr>
            <p:cNvPr id="64" name="Oval 63">
              <a:extLst>
                <a:ext uri="{FF2B5EF4-FFF2-40B4-BE49-F238E27FC236}">
                  <a16:creationId xmlns:a16="http://schemas.microsoft.com/office/drawing/2014/main" id="{BE3035F2-1BD5-4CFC-96F0-EE80A7562903}"/>
                </a:ext>
              </a:extLst>
            </p:cNvPr>
            <p:cNvSpPr>
              <a:spLocks noChangeArrowheads="1"/>
            </p:cNvSpPr>
            <p:nvPr/>
          </p:nvSpPr>
          <p:spPr bwMode="auto">
            <a:xfrm>
              <a:off x="100"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86">
                <a:defRPr/>
              </a:pPr>
              <a:endParaRPr lang="en-US" sz="1765" kern="0">
                <a:solidFill>
                  <a:srgbClr val="0D0D0D"/>
                </a:solidFill>
                <a:latin typeface="Segoe UI Semilight"/>
              </a:endParaRPr>
            </a:p>
          </p:txBody>
        </p:sp>
        <p:sp>
          <p:nvSpPr>
            <p:cNvPr id="65" name="Rectangle 64">
              <a:extLst>
                <a:ext uri="{FF2B5EF4-FFF2-40B4-BE49-F238E27FC236}">
                  <a16:creationId xmlns:a16="http://schemas.microsoft.com/office/drawing/2014/main" id="{FB7856F0-159C-4B25-BB10-54992449B21F}"/>
                </a:ext>
              </a:extLst>
            </p:cNvPr>
            <p:cNvSpPr>
              <a:spLocks noChangeArrowheads="1"/>
            </p:cNvSpPr>
            <p:nvPr/>
          </p:nvSpPr>
          <p:spPr bwMode="auto">
            <a:xfrm>
              <a:off x="149" y="263"/>
              <a:ext cx="24" cy="24"/>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86">
                <a:defRPr/>
              </a:pPr>
              <a:endParaRPr lang="en-US" sz="1765" kern="0">
                <a:solidFill>
                  <a:srgbClr val="0D0D0D"/>
                </a:solidFill>
                <a:latin typeface="Segoe UI Semilight"/>
              </a:endParaRPr>
            </a:p>
          </p:txBody>
        </p:sp>
      </p:grpSp>
      <p:grpSp>
        <p:nvGrpSpPr>
          <p:cNvPr id="66" name="Group 4">
            <a:extLst>
              <a:ext uri="{FF2B5EF4-FFF2-40B4-BE49-F238E27FC236}">
                <a16:creationId xmlns:a16="http://schemas.microsoft.com/office/drawing/2014/main" id="{7BEFA437-C69C-40B9-9C84-E2826C1F3A84}"/>
              </a:ext>
            </a:extLst>
          </p:cNvPr>
          <p:cNvGrpSpPr>
            <a:grpSpLocks noChangeAspect="1"/>
          </p:cNvGrpSpPr>
          <p:nvPr/>
        </p:nvGrpSpPr>
        <p:grpSpPr bwMode="auto">
          <a:xfrm>
            <a:off x="6147296" y="2336079"/>
            <a:ext cx="160341" cy="257215"/>
            <a:chOff x="6" y="12"/>
            <a:chExt cx="192" cy="308"/>
          </a:xfrm>
        </p:grpSpPr>
        <p:sp>
          <p:nvSpPr>
            <p:cNvPr id="67" name="Rectangle 66">
              <a:extLst>
                <a:ext uri="{FF2B5EF4-FFF2-40B4-BE49-F238E27FC236}">
                  <a16:creationId xmlns:a16="http://schemas.microsoft.com/office/drawing/2014/main" id="{4D5B2DF2-E68B-4DA3-9ABB-BE1B70DC53F1}"/>
                </a:ext>
              </a:extLst>
            </p:cNvPr>
            <p:cNvSpPr>
              <a:spLocks noChangeArrowheads="1"/>
            </p:cNvSpPr>
            <p:nvPr/>
          </p:nvSpPr>
          <p:spPr bwMode="auto">
            <a:xfrm>
              <a:off x="28" y="12"/>
              <a:ext cx="170" cy="308"/>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86">
                <a:defRPr/>
              </a:pPr>
              <a:endParaRPr lang="en-US" sz="1765" kern="0">
                <a:solidFill>
                  <a:srgbClr val="0D0D0D"/>
                </a:solidFill>
                <a:latin typeface="Segoe UI Semilight"/>
              </a:endParaRPr>
            </a:p>
          </p:txBody>
        </p:sp>
        <p:sp>
          <p:nvSpPr>
            <p:cNvPr id="68" name="Rectangle 67">
              <a:extLst>
                <a:ext uri="{FF2B5EF4-FFF2-40B4-BE49-F238E27FC236}">
                  <a16:creationId xmlns:a16="http://schemas.microsoft.com/office/drawing/2014/main" id="{0B6C23F9-284F-493F-AFE1-AC3B50497BF3}"/>
                </a:ext>
              </a:extLst>
            </p:cNvPr>
            <p:cNvSpPr>
              <a:spLocks noChangeArrowheads="1"/>
            </p:cNvSpPr>
            <p:nvPr/>
          </p:nvSpPr>
          <p:spPr bwMode="auto">
            <a:xfrm>
              <a:off x="53" y="35"/>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86">
                <a:defRPr/>
              </a:pPr>
              <a:endParaRPr lang="en-US" sz="1765" kern="0">
                <a:solidFill>
                  <a:srgbClr val="0D0D0D"/>
                </a:solidFill>
                <a:latin typeface="Segoe UI Semilight"/>
              </a:endParaRPr>
            </a:p>
          </p:txBody>
        </p:sp>
        <p:sp>
          <p:nvSpPr>
            <p:cNvPr id="69" name="Rectangle 68">
              <a:extLst>
                <a:ext uri="{FF2B5EF4-FFF2-40B4-BE49-F238E27FC236}">
                  <a16:creationId xmlns:a16="http://schemas.microsoft.com/office/drawing/2014/main" id="{E0F4D1A5-3182-42F1-8693-A326497BBBE8}"/>
                </a:ext>
              </a:extLst>
            </p:cNvPr>
            <p:cNvSpPr>
              <a:spLocks noChangeArrowheads="1"/>
            </p:cNvSpPr>
            <p:nvPr/>
          </p:nvSpPr>
          <p:spPr bwMode="auto">
            <a:xfrm>
              <a:off x="53" y="100"/>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86">
                <a:defRPr/>
              </a:pPr>
              <a:endParaRPr lang="en-US" sz="1765" kern="0">
                <a:solidFill>
                  <a:srgbClr val="0D0D0D"/>
                </a:solidFill>
                <a:latin typeface="Segoe UI Semilight"/>
              </a:endParaRPr>
            </a:p>
          </p:txBody>
        </p:sp>
        <p:sp>
          <p:nvSpPr>
            <p:cNvPr id="70" name="Rectangle 69">
              <a:extLst>
                <a:ext uri="{FF2B5EF4-FFF2-40B4-BE49-F238E27FC236}">
                  <a16:creationId xmlns:a16="http://schemas.microsoft.com/office/drawing/2014/main" id="{26FDE004-6670-4621-A851-E1A0F5C1826B}"/>
                </a:ext>
              </a:extLst>
            </p:cNvPr>
            <p:cNvSpPr>
              <a:spLocks noChangeArrowheads="1"/>
            </p:cNvSpPr>
            <p:nvPr/>
          </p:nvSpPr>
          <p:spPr bwMode="auto">
            <a:xfrm>
              <a:off x="53" y="166"/>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86">
                <a:defRPr/>
              </a:pPr>
              <a:endParaRPr lang="en-US" sz="1765" kern="0">
                <a:solidFill>
                  <a:srgbClr val="0D0D0D"/>
                </a:solidFill>
                <a:latin typeface="Segoe UI Semilight"/>
              </a:endParaRPr>
            </a:p>
          </p:txBody>
        </p:sp>
        <p:sp>
          <p:nvSpPr>
            <p:cNvPr id="71" name="Freeform 9">
              <a:extLst>
                <a:ext uri="{FF2B5EF4-FFF2-40B4-BE49-F238E27FC236}">
                  <a16:creationId xmlns:a16="http://schemas.microsoft.com/office/drawing/2014/main" id="{A0BD0B06-F974-4AA6-81C4-85CDB0CB6A93}"/>
                </a:ext>
              </a:extLst>
            </p:cNvPr>
            <p:cNvSpPr>
              <a:spLocks/>
            </p:cNvSpPr>
            <p:nvPr/>
          </p:nvSpPr>
          <p:spPr bwMode="auto">
            <a:xfrm>
              <a:off x="6" y="50"/>
              <a:ext cx="22" cy="55"/>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86">
                <a:defRPr/>
              </a:pPr>
              <a:endParaRPr lang="en-US" sz="1765" kern="0">
                <a:solidFill>
                  <a:srgbClr val="0D0D0D"/>
                </a:solidFill>
                <a:latin typeface="Segoe UI Semilight"/>
              </a:endParaRPr>
            </a:p>
          </p:txBody>
        </p:sp>
        <p:sp>
          <p:nvSpPr>
            <p:cNvPr id="72" name="Freeform 10">
              <a:extLst>
                <a:ext uri="{FF2B5EF4-FFF2-40B4-BE49-F238E27FC236}">
                  <a16:creationId xmlns:a16="http://schemas.microsoft.com/office/drawing/2014/main" id="{C8BD9CFA-CDA1-49D8-AEF2-DD96DEFF3FB1}"/>
                </a:ext>
              </a:extLst>
            </p:cNvPr>
            <p:cNvSpPr>
              <a:spLocks/>
            </p:cNvSpPr>
            <p:nvPr/>
          </p:nvSpPr>
          <p:spPr bwMode="auto">
            <a:xfrm>
              <a:off x="6" y="162"/>
              <a:ext cx="22" cy="53"/>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86">
                <a:defRPr/>
              </a:pPr>
              <a:endParaRPr lang="en-US" sz="1765" kern="0">
                <a:solidFill>
                  <a:srgbClr val="0D0D0D"/>
                </a:solidFill>
                <a:latin typeface="Segoe UI Semilight"/>
              </a:endParaRPr>
            </a:p>
          </p:txBody>
        </p:sp>
        <p:sp>
          <p:nvSpPr>
            <p:cNvPr id="73" name="Oval 72">
              <a:extLst>
                <a:ext uri="{FF2B5EF4-FFF2-40B4-BE49-F238E27FC236}">
                  <a16:creationId xmlns:a16="http://schemas.microsoft.com/office/drawing/2014/main" id="{16E324FB-BA4E-4CA9-A0BF-6CAA5B5F91D6}"/>
                </a:ext>
              </a:extLst>
            </p:cNvPr>
            <p:cNvSpPr>
              <a:spLocks noChangeArrowheads="1"/>
            </p:cNvSpPr>
            <p:nvPr/>
          </p:nvSpPr>
          <p:spPr bwMode="auto">
            <a:xfrm>
              <a:off x="53"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86">
                <a:defRPr/>
              </a:pPr>
              <a:endParaRPr lang="en-US" sz="1765" kern="0">
                <a:solidFill>
                  <a:srgbClr val="0D0D0D"/>
                </a:solidFill>
                <a:latin typeface="Segoe UI Semilight"/>
              </a:endParaRPr>
            </a:p>
          </p:txBody>
        </p:sp>
        <p:sp>
          <p:nvSpPr>
            <p:cNvPr id="74" name="Oval 73">
              <a:extLst>
                <a:ext uri="{FF2B5EF4-FFF2-40B4-BE49-F238E27FC236}">
                  <a16:creationId xmlns:a16="http://schemas.microsoft.com/office/drawing/2014/main" id="{ADCCD875-0AC5-40F5-AD0D-EFDCD71C9A3F}"/>
                </a:ext>
              </a:extLst>
            </p:cNvPr>
            <p:cNvSpPr>
              <a:spLocks noChangeArrowheads="1"/>
            </p:cNvSpPr>
            <p:nvPr/>
          </p:nvSpPr>
          <p:spPr bwMode="auto">
            <a:xfrm>
              <a:off x="100"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86">
                <a:defRPr/>
              </a:pPr>
              <a:endParaRPr lang="en-US" sz="1765" kern="0">
                <a:solidFill>
                  <a:srgbClr val="0D0D0D"/>
                </a:solidFill>
                <a:latin typeface="Segoe UI Semilight"/>
              </a:endParaRPr>
            </a:p>
          </p:txBody>
        </p:sp>
        <p:sp>
          <p:nvSpPr>
            <p:cNvPr id="75" name="Rectangle 74">
              <a:extLst>
                <a:ext uri="{FF2B5EF4-FFF2-40B4-BE49-F238E27FC236}">
                  <a16:creationId xmlns:a16="http://schemas.microsoft.com/office/drawing/2014/main" id="{874FAD22-976B-489B-9677-58759FBE3AF0}"/>
                </a:ext>
              </a:extLst>
            </p:cNvPr>
            <p:cNvSpPr>
              <a:spLocks noChangeArrowheads="1"/>
            </p:cNvSpPr>
            <p:nvPr/>
          </p:nvSpPr>
          <p:spPr bwMode="auto">
            <a:xfrm>
              <a:off x="149" y="263"/>
              <a:ext cx="24" cy="24"/>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86">
                <a:defRPr/>
              </a:pPr>
              <a:endParaRPr lang="en-US" sz="1765" kern="0">
                <a:solidFill>
                  <a:srgbClr val="0D0D0D"/>
                </a:solidFill>
                <a:latin typeface="Segoe UI Semilight"/>
              </a:endParaRPr>
            </a:p>
          </p:txBody>
        </p:sp>
      </p:grpSp>
      <p:grpSp>
        <p:nvGrpSpPr>
          <p:cNvPr id="76" name="Group 4">
            <a:extLst>
              <a:ext uri="{FF2B5EF4-FFF2-40B4-BE49-F238E27FC236}">
                <a16:creationId xmlns:a16="http://schemas.microsoft.com/office/drawing/2014/main" id="{EC545B80-585B-47A6-8163-DB0F3584ED7C}"/>
              </a:ext>
            </a:extLst>
          </p:cNvPr>
          <p:cNvGrpSpPr>
            <a:grpSpLocks noChangeAspect="1"/>
          </p:cNvGrpSpPr>
          <p:nvPr/>
        </p:nvGrpSpPr>
        <p:grpSpPr bwMode="auto">
          <a:xfrm>
            <a:off x="5311856" y="3105867"/>
            <a:ext cx="160341" cy="257215"/>
            <a:chOff x="6" y="12"/>
            <a:chExt cx="192" cy="308"/>
          </a:xfrm>
        </p:grpSpPr>
        <p:sp>
          <p:nvSpPr>
            <p:cNvPr id="77" name="Rectangle 76">
              <a:extLst>
                <a:ext uri="{FF2B5EF4-FFF2-40B4-BE49-F238E27FC236}">
                  <a16:creationId xmlns:a16="http://schemas.microsoft.com/office/drawing/2014/main" id="{59822935-C8F9-4AA3-B45C-B0C6802AFA20}"/>
                </a:ext>
              </a:extLst>
            </p:cNvPr>
            <p:cNvSpPr>
              <a:spLocks noChangeArrowheads="1"/>
            </p:cNvSpPr>
            <p:nvPr/>
          </p:nvSpPr>
          <p:spPr bwMode="auto">
            <a:xfrm>
              <a:off x="28" y="12"/>
              <a:ext cx="170" cy="308"/>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86">
                <a:defRPr/>
              </a:pPr>
              <a:endParaRPr lang="en-US" sz="1765" kern="0">
                <a:solidFill>
                  <a:srgbClr val="0D0D0D"/>
                </a:solidFill>
                <a:latin typeface="Segoe UI Semilight"/>
              </a:endParaRPr>
            </a:p>
          </p:txBody>
        </p:sp>
        <p:sp>
          <p:nvSpPr>
            <p:cNvPr id="78" name="Rectangle 77">
              <a:extLst>
                <a:ext uri="{FF2B5EF4-FFF2-40B4-BE49-F238E27FC236}">
                  <a16:creationId xmlns:a16="http://schemas.microsoft.com/office/drawing/2014/main" id="{52EF3E57-8423-4E5B-8CFB-9C6AE928B1FB}"/>
                </a:ext>
              </a:extLst>
            </p:cNvPr>
            <p:cNvSpPr>
              <a:spLocks noChangeArrowheads="1"/>
            </p:cNvSpPr>
            <p:nvPr/>
          </p:nvSpPr>
          <p:spPr bwMode="auto">
            <a:xfrm>
              <a:off x="53" y="35"/>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86">
                <a:defRPr/>
              </a:pPr>
              <a:endParaRPr lang="en-US" sz="1765" kern="0">
                <a:solidFill>
                  <a:srgbClr val="0D0D0D"/>
                </a:solidFill>
                <a:latin typeface="Segoe UI Semilight"/>
              </a:endParaRPr>
            </a:p>
          </p:txBody>
        </p:sp>
        <p:sp>
          <p:nvSpPr>
            <p:cNvPr id="79" name="Rectangle 78">
              <a:extLst>
                <a:ext uri="{FF2B5EF4-FFF2-40B4-BE49-F238E27FC236}">
                  <a16:creationId xmlns:a16="http://schemas.microsoft.com/office/drawing/2014/main" id="{6089ACF7-182E-4C47-B85A-890DAFC90F72}"/>
                </a:ext>
              </a:extLst>
            </p:cNvPr>
            <p:cNvSpPr>
              <a:spLocks noChangeArrowheads="1"/>
            </p:cNvSpPr>
            <p:nvPr/>
          </p:nvSpPr>
          <p:spPr bwMode="auto">
            <a:xfrm>
              <a:off x="53" y="100"/>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86">
                <a:defRPr/>
              </a:pPr>
              <a:endParaRPr lang="en-US" sz="1765" kern="0">
                <a:solidFill>
                  <a:srgbClr val="0D0D0D"/>
                </a:solidFill>
                <a:latin typeface="Segoe UI Semilight"/>
              </a:endParaRPr>
            </a:p>
          </p:txBody>
        </p:sp>
        <p:sp>
          <p:nvSpPr>
            <p:cNvPr id="80" name="Rectangle 79">
              <a:extLst>
                <a:ext uri="{FF2B5EF4-FFF2-40B4-BE49-F238E27FC236}">
                  <a16:creationId xmlns:a16="http://schemas.microsoft.com/office/drawing/2014/main" id="{C330AFE0-7C9F-40F1-875F-F45B99E1C6C3}"/>
                </a:ext>
              </a:extLst>
            </p:cNvPr>
            <p:cNvSpPr>
              <a:spLocks noChangeArrowheads="1"/>
            </p:cNvSpPr>
            <p:nvPr/>
          </p:nvSpPr>
          <p:spPr bwMode="auto">
            <a:xfrm>
              <a:off x="53" y="166"/>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86">
                <a:defRPr/>
              </a:pPr>
              <a:endParaRPr lang="en-US" sz="1765" kern="0">
                <a:solidFill>
                  <a:srgbClr val="0D0D0D"/>
                </a:solidFill>
                <a:latin typeface="Segoe UI Semilight"/>
              </a:endParaRPr>
            </a:p>
          </p:txBody>
        </p:sp>
        <p:sp>
          <p:nvSpPr>
            <p:cNvPr id="81" name="Freeform 9">
              <a:extLst>
                <a:ext uri="{FF2B5EF4-FFF2-40B4-BE49-F238E27FC236}">
                  <a16:creationId xmlns:a16="http://schemas.microsoft.com/office/drawing/2014/main" id="{187D701A-9BAA-4B7F-ACFD-0C640B307E4D}"/>
                </a:ext>
              </a:extLst>
            </p:cNvPr>
            <p:cNvSpPr>
              <a:spLocks/>
            </p:cNvSpPr>
            <p:nvPr/>
          </p:nvSpPr>
          <p:spPr bwMode="auto">
            <a:xfrm>
              <a:off x="6" y="50"/>
              <a:ext cx="22" cy="55"/>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86">
                <a:defRPr/>
              </a:pPr>
              <a:endParaRPr lang="en-US" sz="1765" kern="0">
                <a:solidFill>
                  <a:srgbClr val="0D0D0D"/>
                </a:solidFill>
                <a:latin typeface="Segoe UI Semilight"/>
              </a:endParaRPr>
            </a:p>
          </p:txBody>
        </p:sp>
        <p:sp>
          <p:nvSpPr>
            <p:cNvPr id="82" name="Freeform 10">
              <a:extLst>
                <a:ext uri="{FF2B5EF4-FFF2-40B4-BE49-F238E27FC236}">
                  <a16:creationId xmlns:a16="http://schemas.microsoft.com/office/drawing/2014/main" id="{5951B4E9-9D63-433C-B41C-A53287BF98D0}"/>
                </a:ext>
              </a:extLst>
            </p:cNvPr>
            <p:cNvSpPr>
              <a:spLocks/>
            </p:cNvSpPr>
            <p:nvPr/>
          </p:nvSpPr>
          <p:spPr bwMode="auto">
            <a:xfrm>
              <a:off x="6" y="162"/>
              <a:ext cx="22" cy="53"/>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86">
                <a:defRPr/>
              </a:pPr>
              <a:endParaRPr lang="en-US" sz="1765" kern="0">
                <a:solidFill>
                  <a:srgbClr val="0D0D0D"/>
                </a:solidFill>
                <a:latin typeface="Segoe UI Semilight"/>
              </a:endParaRPr>
            </a:p>
          </p:txBody>
        </p:sp>
        <p:sp>
          <p:nvSpPr>
            <p:cNvPr id="83" name="Oval 82">
              <a:extLst>
                <a:ext uri="{FF2B5EF4-FFF2-40B4-BE49-F238E27FC236}">
                  <a16:creationId xmlns:a16="http://schemas.microsoft.com/office/drawing/2014/main" id="{CAD91A5C-F26D-426A-8ACB-25BB0DC29039}"/>
                </a:ext>
              </a:extLst>
            </p:cNvPr>
            <p:cNvSpPr>
              <a:spLocks noChangeArrowheads="1"/>
            </p:cNvSpPr>
            <p:nvPr/>
          </p:nvSpPr>
          <p:spPr bwMode="auto">
            <a:xfrm>
              <a:off x="53"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86">
                <a:defRPr/>
              </a:pPr>
              <a:endParaRPr lang="en-US" sz="1765" kern="0">
                <a:solidFill>
                  <a:srgbClr val="0D0D0D"/>
                </a:solidFill>
                <a:latin typeface="Segoe UI Semilight"/>
              </a:endParaRPr>
            </a:p>
          </p:txBody>
        </p:sp>
        <p:sp>
          <p:nvSpPr>
            <p:cNvPr id="84" name="Oval 83">
              <a:extLst>
                <a:ext uri="{FF2B5EF4-FFF2-40B4-BE49-F238E27FC236}">
                  <a16:creationId xmlns:a16="http://schemas.microsoft.com/office/drawing/2014/main" id="{A5798DCD-F030-411C-948C-E136401BDA23}"/>
                </a:ext>
              </a:extLst>
            </p:cNvPr>
            <p:cNvSpPr>
              <a:spLocks noChangeArrowheads="1"/>
            </p:cNvSpPr>
            <p:nvPr/>
          </p:nvSpPr>
          <p:spPr bwMode="auto">
            <a:xfrm>
              <a:off x="100"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86">
                <a:defRPr/>
              </a:pPr>
              <a:endParaRPr lang="en-US" sz="1765" kern="0">
                <a:solidFill>
                  <a:srgbClr val="0D0D0D"/>
                </a:solidFill>
                <a:latin typeface="Segoe UI Semilight"/>
              </a:endParaRPr>
            </a:p>
          </p:txBody>
        </p:sp>
        <p:sp>
          <p:nvSpPr>
            <p:cNvPr id="85" name="Rectangle 84">
              <a:extLst>
                <a:ext uri="{FF2B5EF4-FFF2-40B4-BE49-F238E27FC236}">
                  <a16:creationId xmlns:a16="http://schemas.microsoft.com/office/drawing/2014/main" id="{B11F4F09-AABD-48A2-B093-4790C9EB1347}"/>
                </a:ext>
              </a:extLst>
            </p:cNvPr>
            <p:cNvSpPr>
              <a:spLocks noChangeArrowheads="1"/>
            </p:cNvSpPr>
            <p:nvPr/>
          </p:nvSpPr>
          <p:spPr bwMode="auto">
            <a:xfrm>
              <a:off x="149" y="263"/>
              <a:ext cx="24" cy="24"/>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86">
                <a:defRPr/>
              </a:pPr>
              <a:endParaRPr lang="en-US" sz="1765" kern="0">
                <a:solidFill>
                  <a:srgbClr val="0D0D0D"/>
                </a:solidFill>
                <a:latin typeface="Segoe UI Semilight"/>
              </a:endParaRPr>
            </a:p>
          </p:txBody>
        </p:sp>
      </p:grpSp>
      <p:grpSp>
        <p:nvGrpSpPr>
          <p:cNvPr id="86" name="Group 4">
            <a:extLst>
              <a:ext uri="{FF2B5EF4-FFF2-40B4-BE49-F238E27FC236}">
                <a16:creationId xmlns:a16="http://schemas.microsoft.com/office/drawing/2014/main" id="{D7EC169C-88A9-43B7-95A4-7BA58B26402C}"/>
              </a:ext>
            </a:extLst>
          </p:cNvPr>
          <p:cNvGrpSpPr>
            <a:grpSpLocks noChangeAspect="1"/>
          </p:cNvGrpSpPr>
          <p:nvPr/>
        </p:nvGrpSpPr>
        <p:grpSpPr bwMode="auto">
          <a:xfrm>
            <a:off x="5909302" y="3004103"/>
            <a:ext cx="160341" cy="257215"/>
            <a:chOff x="6" y="12"/>
            <a:chExt cx="192" cy="308"/>
          </a:xfrm>
        </p:grpSpPr>
        <p:sp>
          <p:nvSpPr>
            <p:cNvPr id="87" name="Rectangle 86">
              <a:extLst>
                <a:ext uri="{FF2B5EF4-FFF2-40B4-BE49-F238E27FC236}">
                  <a16:creationId xmlns:a16="http://schemas.microsoft.com/office/drawing/2014/main" id="{0FA4B3FC-01FF-4CD7-88C4-981003ECA4BD}"/>
                </a:ext>
              </a:extLst>
            </p:cNvPr>
            <p:cNvSpPr>
              <a:spLocks noChangeArrowheads="1"/>
            </p:cNvSpPr>
            <p:nvPr/>
          </p:nvSpPr>
          <p:spPr bwMode="auto">
            <a:xfrm>
              <a:off x="28" y="12"/>
              <a:ext cx="170" cy="308"/>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86">
                <a:defRPr/>
              </a:pPr>
              <a:endParaRPr lang="en-US" sz="1765" kern="0">
                <a:solidFill>
                  <a:srgbClr val="0D0D0D"/>
                </a:solidFill>
                <a:latin typeface="Segoe UI Semilight"/>
              </a:endParaRPr>
            </a:p>
          </p:txBody>
        </p:sp>
        <p:sp>
          <p:nvSpPr>
            <p:cNvPr id="88" name="Rectangle 87">
              <a:extLst>
                <a:ext uri="{FF2B5EF4-FFF2-40B4-BE49-F238E27FC236}">
                  <a16:creationId xmlns:a16="http://schemas.microsoft.com/office/drawing/2014/main" id="{4465D284-9D13-4DDA-BB25-79B4F70583D4}"/>
                </a:ext>
              </a:extLst>
            </p:cNvPr>
            <p:cNvSpPr>
              <a:spLocks noChangeArrowheads="1"/>
            </p:cNvSpPr>
            <p:nvPr/>
          </p:nvSpPr>
          <p:spPr bwMode="auto">
            <a:xfrm>
              <a:off x="53" y="35"/>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86">
                <a:defRPr/>
              </a:pPr>
              <a:endParaRPr lang="en-US" sz="1765" kern="0">
                <a:solidFill>
                  <a:srgbClr val="0D0D0D"/>
                </a:solidFill>
                <a:latin typeface="Segoe UI Semilight"/>
              </a:endParaRPr>
            </a:p>
          </p:txBody>
        </p:sp>
        <p:sp>
          <p:nvSpPr>
            <p:cNvPr id="89" name="Rectangle 88">
              <a:extLst>
                <a:ext uri="{FF2B5EF4-FFF2-40B4-BE49-F238E27FC236}">
                  <a16:creationId xmlns:a16="http://schemas.microsoft.com/office/drawing/2014/main" id="{440EE727-1114-46AC-BA41-8E85B8F351D8}"/>
                </a:ext>
              </a:extLst>
            </p:cNvPr>
            <p:cNvSpPr>
              <a:spLocks noChangeArrowheads="1"/>
            </p:cNvSpPr>
            <p:nvPr/>
          </p:nvSpPr>
          <p:spPr bwMode="auto">
            <a:xfrm>
              <a:off x="53" y="100"/>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86">
                <a:defRPr/>
              </a:pPr>
              <a:endParaRPr lang="en-US" sz="1765" kern="0">
                <a:solidFill>
                  <a:srgbClr val="0D0D0D"/>
                </a:solidFill>
                <a:latin typeface="Segoe UI Semilight"/>
              </a:endParaRPr>
            </a:p>
          </p:txBody>
        </p:sp>
        <p:sp>
          <p:nvSpPr>
            <p:cNvPr id="90" name="Rectangle 89">
              <a:extLst>
                <a:ext uri="{FF2B5EF4-FFF2-40B4-BE49-F238E27FC236}">
                  <a16:creationId xmlns:a16="http://schemas.microsoft.com/office/drawing/2014/main" id="{D9BAEB64-3651-49A0-A828-AFF6CBD31366}"/>
                </a:ext>
              </a:extLst>
            </p:cNvPr>
            <p:cNvSpPr>
              <a:spLocks noChangeArrowheads="1"/>
            </p:cNvSpPr>
            <p:nvPr/>
          </p:nvSpPr>
          <p:spPr bwMode="auto">
            <a:xfrm>
              <a:off x="53" y="166"/>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86">
                <a:defRPr/>
              </a:pPr>
              <a:endParaRPr lang="en-US" sz="1765" kern="0">
                <a:solidFill>
                  <a:srgbClr val="0D0D0D"/>
                </a:solidFill>
                <a:latin typeface="Segoe UI Semilight"/>
              </a:endParaRPr>
            </a:p>
          </p:txBody>
        </p:sp>
        <p:sp>
          <p:nvSpPr>
            <p:cNvPr id="91" name="Freeform 9">
              <a:extLst>
                <a:ext uri="{FF2B5EF4-FFF2-40B4-BE49-F238E27FC236}">
                  <a16:creationId xmlns:a16="http://schemas.microsoft.com/office/drawing/2014/main" id="{4CA6634E-4428-40FB-BE89-FF4313E3AEB8}"/>
                </a:ext>
              </a:extLst>
            </p:cNvPr>
            <p:cNvSpPr>
              <a:spLocks/>
            </p:cNvSpPr>
            <p:nvPr/>
          </p:nvSpPr>
          <p:spPr bwMode="auto">
            <a:xfrm>
              <a:off x="6" y="50"/>
              <a:ext cx="22" cy="55"/>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86">
                <a:defRPr/>
              </a:pPr>
              <a:endParaRPr lang="en-US" sz="1765" kern="0">
                <a:solidFill>
                  <a:srgbClr val="0D0D0D"/>
                </a:solidFill>
                <a:latin typeface="Segoe UI Semilight"/>
              </a:endParaRPr>
            </a:p>
          </p:txBody>
        </p:sp>
        <p:sp>
          <p:nvSpPr>
            <p:cNvPr id="92" name="Freeform 10">
              <a:extLst>
                <a:ext uri="{FF2B5EF4-FFF2-40B4-BE49-F238E27FC236}">
                  <a16:creationId xmlns:a16="http://schemas.microsoft.com/office/drawing/2014/main" id="{E4F8B0F4-2C7E-4A9A-BC84-AED62EC1D988}"/>
                </a:ext>
              </a:extLst>
            </p:cNvPr>
            <p:cNvSpPr>
              <a:spLocks/>
            </p:cNvSpPr>
            <p:nvPr/>
          </p:nvSpPr>
          <p:spPr bwMode="auto">
            <a:xfrm>
              <a:off x="6" y="162"/>
              <a:ext cx="22" cy="53"/>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86">
                <a:defRPr/>
              </a:pPr>
              <a:endParaRPr lang="en-US" sz="1765" kern="0">
                <a:solidFill>
                  <a:srgbClr val="0D0D0D"/>
                </a:solidFill>
                <a:latin typeface="Segoe UI Semilight"/>
              </a:endParaRPr>
            </a:p>
          </p:txBody>
        </p:sp>
        <p:sp>
          <p:nvSpPr>
            <p:cNvPr id="93" name="Oval 92">
              <a:extLst>
                <a:ext uri="{FF2B5EF4-FFF2-40B4-BE49-F238E27FC236}">
                  <a16:creationId xmlns:a16="http://schemas.microsoft.com/office/drawing/2014/main" id="{DBB0F342-430E-4FB8-B4F3-F858A010F7CA}"/>
                </a:ext>
              </a:extLst>
            </p:cNvPr>
            <p:cNvSpPr>
              <a:spLocks noChangeArrowheads="1"/>
            </p:cNvSpPr>
            <p:nvPr/>
          </p:nvSpPr>
          <p:spPr bwMode="auto">
            <a:xfrm>
              <a:off x="53"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86">
                <a:defRPr/>
              </a:pPr>
              <a:endParaRPr lang="en-US" sz="1765" kern="0">
                <a:solidFill>
                  <a:srgbClr val="0D0D0D"/>
                </a:solidFill>
                <a:latin typeface="Segoe UI Semilight"/>
              </a:endParaRPr>
            </a:p>
          </p:txBody>
        </p:sp>
        <p:sp>
          <p:nvSpPr>
            <p:cNvPr id="94" name="Oval 93">
              <a:extLst>
                <a:ext uri="{FF2B5EF4-FFF2-40B4-BE49-F238E27FC236}">
                  <a16:creationId xmlns:a16="http://schemas.microsoft.com/office/drawing/2014/main" id="{4CBE02EA-4A8F-4DC8-B30B-52D1025D3477}"/>
                </a:ext>
              </a:extLst>
            </p:cNvPr>
            <p:cNvSpPr>
              <a:spLocks noChangeArrowheads="1"/>
            </p:cNvSpPr>
            <p:nvPr/>
          </p:nvSpPr>
          <p:spPr bwMode="auto">
            <a:xfrm>
              <a:off x="100"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86">
                <a:defRPr/>
              </a:pPr>
              <a:endParaRPr lang="en-US" sz="1765" kern="0">
                <a:solidFill>
                  <a:srgbClr val="0D0D0D"/>
                </a:solidFill>
                <a:latin typeface="Segoe UI Semilight"/>
              </a:endParaRPr>
            </a:p>
          </p:txBody>
        </p:sp>
        <p:sp>
          <p:nvSpPr>
            <p:cNvPr id="95" name="Rectangle 94">
              <a:extLst>
                <a:ext uri="{FF2B5EF4-FFF2-40B4-BE49-F238E27FC236}">
                  <a16:creationId xmlns:a16="http://schemas.microsoft.com/office/drawing/2014/main" id="{7839FDC6-6C2C-485A-A7CD-C26DF7D379C9}"/>
                </a:ext>
              </a:extLst>
            </p:cNvPr>
            <p:cNvSpPr>
              <a:spLocks noChangeArrowheads="1"/>
            </p:cNvSpPr>
            <p:nvPr/>
          </p:nvSpPr>
          <p:spPr bwMode="auto">
            <a:xfrm>
              <a:off x="149" y="263"/>
              <a:ext cx="24" cy="24"/>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86">
                <a:defRPr/>
              </a:pPr>
              <a:endParaRPr lang="en-US" sz="1765" kern="0">
                <a:solidFill>
                  <a:srgbClr val="0D0D0D"/>
                </a:solidFill>
                <a:latin typeface="Segoe UI Semilight"/>
              </a:endParaRPr>
            </a:p>
          </p:txBody>
        </p:sp>
      </p:grpSp>
      <p:grpSp>
        <p:nvGrpSpPr>
          <p:cNvPr id="96" name="Group 4">
            <a:extLst>
              <a:ext uri="{FF2B5EF4-FFF2-40B4-BE49-F238E27FC236}">
                <a16:creationId xmlns:a16="http://schemas.microsoft.com/office/drawing/2014/main" id="{2E22073B-FFF1-4DCC-8C9B-A58A0EB74EA4}"/>
              </a:ext>
            </a:extLst>
          </p:cNvPr>
          <p:cNvGrpSpPr>
            <a:grpSpLocks noChangeAspect="1"/>
          </p:cNvGrpSpPr>
          <p:nvPr/>
        </p:nvGrpSpPr>
        <p:grpSpPr bwMode="auto">
          <a:xfrm>
            <a:off x="6659394" y="3419363"/>
            <a:ext cx="160341" cy="257215"/>
            <a:chOff x="6" y="12"/>
            <a:chExt cx="192" cy="308"/>
          </a:xfrm>
        </p:grpSpPr>
        <p:sp>
          <p:nvSpPr>
            <p:cNvPr id="97" name="Rectangle 96">
              <a:extLst>
                <a:ext uri="{FF2B5EF4-FFF2-40B4-BE49-F238E27FC236}">
                  <a16:creationId xmlns:a16="http://schemas.microsoft.com/office/drawing/2014/main" id="{CB7BF83A-EC3D-4524-9288-4D881B892511}"/>
                </a:ext>
              </a:extLst>
            </p:cNvPr>
            <p:cNvSpPr>
              <a:spLocks noChangeArrowheads="1"/>
            </p:cNvSpPr>
            <p:nvPr/>
          </p:nvSpPr>
          <p:spPr bwMode="auto">
            <a:xfrm>
              <a:off x="28" y="12"/>
              <a:ext cx="170" cy="308"/>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86">
                <a:defRPr/>
              </a:pPr>
              <a:endParaRPr lang="en-US" sz="1765" kern="0">
                <a:solidFill>
                  <a:srgbClr val="0D0D0D"/>
                </a:solidFill>
                <a:latin typeface="Segoe UI Semilight"/>
              </a:endParaRPr>
            </a:p>
          </p:txBody>
        </p:sp>
        <p:sp>
          <p:nvSpPr>
            <p:cNvPr id="98" name="Rectangle 97">
              <a:extLst>
                <a:ext uri="{FF2B5EF4-FFF2-40B4-BE49-F238E27FC236}">
                  <a16:creationId xmlns:a16="http://schemas.microsoft.com/office/drawing/2014/main" id="{BEE085EC-330B-468F-95D3-F31DB7108728}"/>
                </a:ext>
              </a:extLst>
            </p:cNvPr>
            <p:cNvSpPr>
              <a:spLocks noChangeArrowheads="1"/>
            </p:cNvSpPr>
            <p:nvPr/>
          </p:nvSpPr>
          <p:spPr bwMode="auto">
            <a:xfrm>
              <a:off x="53" y="35"/>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86">
                <a:defRPr/>
              </a:pPr>
              <a:endParaRPr lang="en-US" sz="1765" kern="0">
                <a:solidFill>
                  <a:srgbClr val="0D0D0D"/>
                </a:solidFill>
                <a:latin typeface="Segoe UI Semilight"/>
              </a:endParaRPr>
            </a:p>
          </p:txBody>
        </p:sp>
        <p:sp>
          <p:nvSpPr>
            <p:cNvPr id="99" name="Rectangle 98">
              <a:extLst>
                <a:ext uri="{FF2B5EF4-FFF2-40B4-BE49-F238E27FC236}">
                  <a16:creationId xmlns:a16="http://schemas.microsoft.com/office/drawing/2014/main" id="{106C3CDC-6CD8-425E-9925-A0B53BC3F78F}"/>
                </a:ext>
              </a:extLst>
            </p:cNvPr>
            <p:cNvSpPr>
              <a:spLocks noChangeArrowheads="1"/>
            </p:cNvSpPr>
            <p:nvPr/>
          </p:nvSpPr>
          <p:spPr bwMode="auto">
            <a:xfrm>
              <a:off x="53" y="100"/>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86">
                <a:defRPr/>
              </a:pPr>
              <a:endParaRPr lang="en-US" sz="1765" kern="0">
                <a:solidFill>
                  <a:srgbClr val="0D0D0D"/>
                </a:solidFill>
                <a:latin typeface="Segoe UI Semilight"/>
              </a:endParaRPr>
            </a:p>
          </p:txBody>
        </p:sp>
        <p:sp>
          <p:nvSpPr>
            <p:cNvPr id="100" name="Rectangle 99">
              <a:extLst>
                <a:ext uri="{FF2B5EF4-FFF2-40B4-BE49-F238E27FC236}">
                  <a16:creationId xmlns:a16="http://schemas.microsoft.com/office/drawing/2014/main" id="{35EDC352-6C4C-47E7-B27B-454F9F860296}"/>
                </a:ext>
              </a:extLst>
            </p:cNvPr>
            <p:cNvSpPr>
              <a:spLocks noChangeArrowheads="1"/>
            </p:cNvSpPr>
            <p:nvPr/>
          </p:nvSpPr>
          <p:spPr bwMode="auto">
            <a:xfrm>
              <a:off x="53" y="166"/>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86">
                <a:defRPr/>
              </a:pPr>
              <a:endParaRPr lang="en-US" sz="1765" kern="0">
                <a:solidFill>
                  <a:srgbClr val="0D0D0D"/>
                </a:solidFill>
                <a:latin typeface="Segoe UI Semilight"/>
              </a:endParaRPr>
            </a:p>
          </p:txBody>
        </p:sp>
        <p:sp>
          <p:nvSpPr>
            <p:cNvPr id="101" name="Freeform 9">
              <a:extLst>
                <a:ext uri="{FF2B5EF4-FFF2-40B4-BE49-F238E27FC236}">
                  <a16:creationId xmlns:a16="http://schemas.microsoft.com/office/drawing/2014/main" id="{1A24D1DE-1B5A-4607-8C8E-A244229DC820}"/>
                </a:ext>
              </a:extLst>
            </p:cNvPr>
            <p:cNvSpPr>
              <a:spLocks/>
            </p:cNvSpPr>
            <p:nvPr/>
          </p:nvSpPr>
          <p:spPr bwMode="auto">
            <a:xfrm>
              <a:off x="6" y="50"/>
              <a:ext cx="22" cy="55"/>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86">
                <a:defRPr/>
              </a:pPr>
              <a:endParaRPr lang="en-US" sz="1765" kern="0">
                <a:solidFill>
                  <a:srgbClr val="0D0D0D"/>
                </a:solidFill>
                <a:latin typeface="Segoe UI Semilight"/>
              </a:endParaRPr>
            </a:p>
          </p:txBody>
        </p:sp>
        <p:sp>
          <p:nvSpPr>
            <p:cNvPr id="102" name="Freeform 10">
              <a:extLst>
                <a:ext uri="{FF2B5EF4-FFF2-40B4-BE49-F238E27FC236}">
                  <a16:creationId xmlns:a16="http://schemas.microsoft.com/office/drawing/2014/main" id="{9E1BAEE9-82F9-413F-B37A-C673CB2D380C}"/>
                </a:ext>
              </a:extLst>
            </p:cNvPr>
            <p:cNvSpPr>
              <a:spLocks/>
            </p:cNvSpPr>
            <p:nvPr/>
          </p:nvSpPr>
          <p:spPr bwMode="auto">
            <a:xfrm>
              <a:off x="6" y="162"/>
              <a:ext cx="22" cy="53"/>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86">
                <a:defRPr/>
              </a:pPr>
              <a:endParaRPr lang="en-US" sz="1765" kern="0">
                <a:solidFill>
                  <a:srgbClr val="0D0D0D"/>
                </a:solidFill>
                <a:latin typeface="Segoe UI Semilight"/>
              </a:endParaRPr>
            </a:p>
          </p:txBody>
        </p:sp>
        <p:sp>
          <p:nvSpPr>
            <p:cNvPr id="103" name="Oval 102">
              <a:extLst>
                <a:ext uri="{FF2B5EF4-FFF2-40B4-BE49-F238E27FC236}">
                  <a16:creationId xmlns:a16="http://schemas.microsoft.com/office/drawing/2014/main" id="{9DB38DB3-1AF7-465E-9264-9DCAA9A7D4F4}"/>
                </a:ext>
              </a:extLst>
            </p:cNvPr>
            <p:cNvSpPr>
              <a:spLocks noChangeArrowheads="1"/>
            </p:cNvSpPr>
            <p:nvPr/>
          </p:nvSpPr>
          <p:spPr bwMode="auto">
            <a:xfrm>
              <a:off x="53"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86">
                <a:defRPr/>
              </a:pPr>
              <a:endParaRPr lang="en-US" sz="1765" kern="0">
                <a:solidFill>
                  <a:srgbClr val="0D0D0D"/>
                </a:solidFill>
                <a:latin typeface="Segoe UI Semilight"/>
              </a:endParaRPr>
            </a:p>
          </p:txBody>
        </p:sp>
        <p:sp>
          <p:nvSpPr>
            <p:cNvPr id="104" name="Oval 103">
              <a:extLst>
                <a:ext uri="{FF2B5EF4-FFF2-40B4-BE49-F238E27FC236}">
                  <a16:creationId xmlns:a16="http://schemas.microsoft.com/office/drawing/2014/main" id="{11F77AF0-CD74-41D0-83EC-8A469D74E8B7}"/>
                </a:ext>
              </a:extLst>
            </p:cNvPr>
            <p:cNvSpPr>
              <a:spLocks noChangeArrowheads="1"/>
            </p:cNvSpPr>
            <p:nvPr/>
          </p:nvSpPr>
          <p:spPr bwMode="auto">
            <a:xfrm>
              <a:off x="100"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86">
                <a:defRPr/>
              </a:pPr>
              <a:endParaRPr lang="en-US" sz="1765" kern="0">
                <a:solidFill>
                  <a:srgbClr val="0D0D0D"/>
                </a:solidFill>
                <a:latin typeface="Segoe UI Semilight"/>
              </a:endParaRPr>
            </a:p>
          </p:txBody>
        </p:sp>
        <p:sp>
          <p:nvSpPr>
            <p:cNvPr id="105" name="Rectangle 104">
              <a:extLst>
                <a:ext uri="{FF2B5EF4-FFF2-40B4-BE49-F238E27FC236}">
                  <a16:creationId xmlns:a16="http://schemas.microsoft.com/office/drawing/2014/main" id="{1EDD7096-3553-4E29-928B-0D04CF3E9BC3}"/>
                </a:ext>
              </a:extLst>
            </p:cNvPr>
            <p:cNvSpPr>
              <a:spLocks noChangeArrowheads="1"/>
            </p:cNvSpPr>
            <p:nvPr/>
          </p:nvSpPr>
          <p:spPr bwMode="auto">
            <a:xfrm>
              <a:off x="149" y="263"/>
              <a:ext cx="24" cy="24"/>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86">
                <a:defRPr/>
              </a:pPr>
              <a:endParaRPr lang="en-US" sz="1765" kern="0">
                <a:solidFill>
                  <a:srgbClr val="0D0D0D"/>
                </a:solidFill>
                <a:latin typeface="Segoe UI Semilight"/>
              </a:endParaRPr>
            </a:p>
          </p:txBody>
        </p:sp>
      </p:grpSp>
      <p:grpSp>
        <p:nvGrpSpPr>
          <p:cNvPr id="106" name="Group 4">
            <a:extLst>
              <a:ext uri="{FF2B5EF4-FFF2-40B4-BE49-F238E27FC236}">
                <a16:creationId xmlns:a16="http://schemas.microsoft.com/office/drawing/2014/main" id="{024CEEF4-70AE-48F1-B593-DEA0B21D57F0}"/>
              </a:ext>
            </a:extLst>
          </p:cNvPr>
          <p:cNvGrpSpPr>
            <a:grpSpLocks noChangeAspect="1"/>
          </p:cNvGrpSpPr>
          <p:nvPr/>
        </p:nvGrpSpPr>
        <p:grpSpPr bwMode="auto">
          <a:xfrm>
            <a:off x="6473923" y="2884287"/>
            <a:ext cx="160341" cy="257215"/>
            <a:chOff x="6" y="12"/>
            <a:chExt cx="192" cy="308"/>
          </a:xfrm>
        </p:grpSpPr>
        <p:sp>
          <p:nvSpPr>
            <p:cNvPr id="107" name="Rectangle 106">
              <a:extLst>
                <a:ext uri="{FF2B5EF4-FFF2-40B4-BE49-F238E27FC236}">
                  <a16:creationId xmlns:a16="http://schemas.microsoft.com/office/drawing/2014/main" id="{FAF11315-FDCB-47E2-BBB8-EB5C08F7D799}"/>
                </a:ext>
              </a:extLst>
            </p:cNvPr>
            <p:cNvSpPr>
              <a:spLocks noChangeArrowheads="1"/>
            </p:cNvSpPr>
            <p:nvPr/>
          </p:nvSpPr>
          <p:spPr bwMode="auto">
            <a:xfrm>
              <a:off x="28" y="12"/>
              <a:ext cx="170" cy="308"/>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86">
                <a:defRPr/>
              </a:pPr>
              <a:endParaRPr lang="en-US" sz="1765" kern="0">
                <a:solidFill>
                  <a:srgbClr val="0D0D0D"/>
                </a:solidFill>
                <a:latin typeface="Segoe UI Semilight"/>
              </a:endParaRPr>
            </a:p>
          </p:txBody>
        </p:sp>
        <p:sp>
          <p:nvSpPr>
            <p:cNvPr id="108" name="Rectangle 107">
              <a:extLst>
                <a:ext uri="{FF2B5EF4-FFF2-40B4-BE49-F238E27FC236}">
                  <a16:creationId xmlns:a16="http://schemas.microsoft.com/office/drawing/2014/main" id="{89784C53-DBD7-4531-ABCA-71A6C310839A}"/>
                </a:ext>
              </a:extLst>
            </p:cNvPr>
            <p:cNvSpPr>
              <a:spLocks noChangeArrowheads="1"/>
            </p:cNvSpPr>
            <p:nvPr/>
          </p:nvSpPr>
          <p:spPr bwMode="auto">
            <a:xfrm>
              <a:off x="53" y="35"/>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86">
                <a:defRPr/>
              </a:pPr>
              <a:endParaRPr lang="en-US" sz="1765" kern="0">
                <a:solidFill>
                  <a:srgbClr val="0D0D0D"/>
                </a:solidFill>
                <a:latin typeface="Segoe UI Semilight"/>
              </a:endParaRPr>
            </a:p>
          </p:txBody>
        </p:sp>
        <p:sp>
          <p:nvSpPr>
            <p:cNvPr id="109" name="Rectangle 108">
              <a:extLst>
                <a:ext uri="{FF2B5EF4-FFF2-40B4-BE49-F238E27FC236}">
                  <a16:creationId xmlns:a16="http://schemas.microsoft.com/office/drawing/2014/main" id="{2F7BA8E2-47E8-4D43-911F-EB3258DDFEEB}"/>
                </a:ext>
              </a:extLst>
            </p:cNvPr>
            <p:cNvSpPr>
              <a:spLocks noChangeArrowheads="1"/>
            </p:cNvSpPr>
            <p:nvPr/>
          </p:nvSpPr>
          <p:spPr bwMode="auto">
            <a:xfrm>
              <a:off x="53" y="100"/>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86">
                <a:defRPr/>
              </a:pPr>
              <a:endParaRPr lang="en-US" sz="1765" kern="0">
                <a:solidFill>
                  <a:srgbClr val="0D0D0D"/>
                </a:solidFill>
                <a:latin typeface="Segoe UI Semilight"/>
              </a:endParaRPr>
            </a:p>
          </p:txBody>
        </p:sp>
        <p:sp>
          <p:nvSpPr>
            <p:cNvPr id="110" name="Rectangle 109">
              <a:extLst>
                <a:ext uri="{FF2B5EF4-FFF2-40B4-BE49-F238E27FC236}">
                  <a16:creationId xmlns:a16="http://schemas.microsoft.com/office/drawing/2014/main" id="{4EF88F28-19C5-4ED2-AD8E-1BEAE11E1615}"/>
                </a:ext>
              </a:extLst>
            </p:cNvPr>
            <p:cNvSpPr>
              <a:spLocks noChangeArrowheads="1"/>
            </p:cNvSpPr>
            <p:nvPr/>
          </p:nvSpPr>
          <p:spPr bwMode="auto">
            <a:xfrm>
              <a:off x="53" y="166"/>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86">
                <a:defRPr/>
              </a:pPr>
              <a:endParaRPr lang="en-US" sz="1765" kern="0">
                <a:solidFill>
                  <a:srgbClr val="0D0D0D"/>
                </a:solidFill>
                <a:latin typeface="Segoe UI Semilight"/>
              </a:endParaRPr>
            </a:p>
          </p:txBody>
        </p:sp>
        <p:sp>
          <p:nvSpPr>
            <p:cNvPr id="111" name="Freeform 9">
              <a:extLst>
                <a:ext uri="{FF2B5EF4-FFF2-40B4-BE49-F238E27FC236}">
                  <a16:creationId xmlns:a16="http://schemas.microsoft.com/office/drawing/2014/main" id="{A1FCA7F2-11EE-4349-9723-DB8DAE25C0FA}"/>
                </a:ext>
              </a:extLst>
            </p:cNvPr>
            <p:cNvSpPr>
              <a:spLocks/>
            </p:cNvSpPr>
            <p:nvPr/>
          </p:nvSpPr>
          <p:spPr bwMode="auto">
            <a:xfrm>
              <a:off x="6" y="50"/>
              <a:ext cx="22" cy="55"/>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86">
                <a:defRPr/>
              </a:pPr>
              <a:endParaRPr lang="en-US" sz="1765" kern="0">
                <a:solidFill>
                  <a:srgbClr val="0D0D0D"/>
                </a:solidFill>
                <a:latin typeface="Segoe UI Semilight"/>
              </a:endParaRPr>
            </a:p>
          </p:txBody>
        </p:sp>
        <p:sp>
          <p:nvSpPr>
            <p:cNvPr id="112" name="Freeform 10">
              <a:extLst>
                <a:ext uri="{FF2B5EF4-FFF2-40B4-BE49-F238E27FC236}">
                  <a16:creationId xmlns:a16="http://schemas.microsoft.com/office/drawing/2014/main" id="{465E42E8-A085-468F-8C24-8CEEAD787957}"/>
                </a:ext>
              </a:extLst>
            </p:cNvPr>
            <p:cNvSpPr>
              <a:spLocks/>
            </p:cNvSpPr>
            <p:nvPr/>
          </p:nvSpPr>
          <p:spPr bwMode="auto">
            <a:xfrm>
              <a:off x="6" y="162"/>
              <a:ext cx="22" cy="53"/>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86">
                <a:defRPr/>
              </a:pPr>
              <a:endParaRPr lang="en-US" sz="1765" kern="0">
                <a:solidFill>
                  <a:srgbClr val="0D0D0D"/>
                </a:solidFill>
                <a:latin typeface="Segoe UI Semilight"/>
              </a:endParaRPr>
            </a:p>
          </p:txBody>
        </p:sp>
        <p:sp>
          <p:nvSpPr>
            <p:cNvPr id="113" name="Oval 112">
              <a:extLst>
                <a:ext uri="{FF2B5EF4-FFF2-40B4-BE49-F238E27FC236}">
                  <a16:creationId xmlns:a16="http://schemas.microsoft.com/office/drawing/2014/main" id="{21AEE562-A3B8-489A-AB40-B1BEE30BC67D}"/>
                </a:ext>
              </a:extLst>
            </p:cNvPr>
            <p:cNvSpPr>
              <a:spLocks noChangeArrowheads="1"/>
            </p:cNvSpPr>
            <p:nvPr/>
          </p:nvSpPr>
          <p:spPr bwMode="auto">
            <a:xfrm>
              <a:off x="53"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86">
                <a:defRPr/>
              </a:pPr>
              <a:endParaRPr lang="en-US" sz="1765" kern="0">
                <a:solidFill>
                  <a:srgbClr val="0D0D0D"/>
                </a:solidFill>
                <a:latin typeface="Segoe UI Semilight"/>
              </a:endParaRPr>
            </a:p>
          </p:txBody>
        </p:sp>
        <p:sp>
          <p:nvSpPr>
            <p:cNvPr id="114" name="Oval 113">
              <a:extLst>
                <a:ext uri="{FF2B5EF4-FFF2-40B4-BE49-F238E27FC236}">
                  <a16:creationId xmlns:a16="http://schemas.microsoft.com/office/drawing/2014/main" id="{9A1D231F-7580-41F4-8656-80BE6196E046}"/>
                </a:ext>
              </a:extLst>
            </p:cNvPr>
            <p:cNvSpPr>
              <a:spLocks noChangeArrowheads="1"/>
            </p:cNvSpPr>
            <p:nvPr/>
          </p:nvSpPr>
          <p:spPr bwMode="auto">
            <a:xfrm>
              <a:off x="100"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86">
                <a:defRPr/>
              </a:pPr>
              <a:endParaRPr lang="en-US" sz="1765" kern="0">
                <a:solidFill>
                  <a:srgbClr val="0D0D0D"/>
                </a:solidFill>
                <a:latin typeface="Segoe UI Semilight"/>
              </a:endParaRPr>
            </a:p>
          </p:txBody>
        </p:sp>
        <p:sp>
          <p:nvSpPr>
            <p:cNvPr id="115" name="Rectangle 114">
              <a:extLst>
                <a:ext uri="{FF2B5EF4-FFF2-40B4-BE49-F238E27FC236}">
                  <a16:creationId xmlns:a16="http://schemas.microsoft.com/office/drawing/2014/main" id="{2C69D808-1044-4937-8168-5CFBF7AB0A6A}"/>
                </a:ext>
              </a:extLst>
            </p:cNvPr>
            <p:cNvSpPr>
              <a:spLocks noChangeArrowheads="1"/>
            </p:cNvSpPr>
            <p:nvPr/>
          </p:nvSpPr>
          <p:spPr bwMode="auto">
            <a:xfrm>
              <a:off x="149" y="263"/>
              <a:ext cx="24" cy="24"/>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86">
                <a:defRPr/>
              </a:pPr>
              <a:endParaRPr lang="en-US" sz="1765" kern="0">
                <a:solidFill>
                  <a:srgbClr val="0D0D0D"/>
                </a:solidFill>
                <a:latin typeface="Segoe UI Semilight"/>
              </a:endParaRPr>
            </a:p>
          </p:txBody>
        </p:sp>
      </p:grpSp>
      <p:grpSp>
        <p:nvGrpSpPr>
          <p:cNvPr id="116" name="Group 4">
            <a:extLst>
              <a:ext uri="{FF2B5EF4-FFF2-40B4-BE49-F238E27FC236}">
                <a16:creationId xmlns:a16="http://schemas.microsoft.com/office/drawing/2014/main" id="{623CCAF8-EBCC-47AD-A34E-7640DB789D30}"/>
              </a:ext>
            </a:extLst>
          </p:cNvPr>
          <p:cNvGrpSpPr>
            <a:grpSpLocks noChangeAspect="1"/>
          </p:cNvGrpSpPr>
          <p:nvPr/>
        </p:nvGrpSpPr>
        <p:grpSpPr bwMode="auto">
          <a:xfrm>
            <a:off x="7007359" y="3023801"/>
            <a:ext cx="160341" cy="257215"/>
            <a:chOff x="6" y="12"/>
            <a:chExt cx="192" cy="308"/>
          </a:xfrm>
        </p:grpSpPr>
        <p:sp>
          <p:nvSpPr>
            <p:cNvPr id="117" name="Rectangle 116">
              <a:extLst>
                <a:ext uri="{FF2B5EF4-FFF2-40B4-BE49-F238E27FC236}">
                  <a16:creationId xmlns:a16="http://schemas.microsoft.com/office/drawing/2014/main" id="{0EF8817C-06B5-4D25-94B5-67A0E600DB5D}"/>
                </a:ext>
              </a:extLst>
            </p:cNvPr>
            <p:cNvSpPr>
              <a:spLocks noChangeArrowheads="1"/>
            </p:cNvSpPr>
            <p:nvPr/>
          </p:nvSpPr>
          <p:spPr bwMode="auto">
            <a:xfrm>
              <a:off x="28" y="12"/>
              <a:ext cx="170" cy="308"/>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86">
                <a:defRPr/>
              </a:pPr>
              <a:endParaRPr lang="en-US" sz="1765" kern="0">
                <a:solidFill>
                  <a:srgbClr val="0D0D0D"/>
                </a:solidFill>
                <a:latin typeface="Segoe UI Semilight"/>
              </a:endParaRPr>
            </a:p>
          </p:txBody>
        </p:sp>
        <p:sp>
          <p:nvSpPr>
            <p:cNvPr id="118" name="Rectangle 117">
              <a:extLst>
                <a:ext uri="{FF2B5EF4-FFF2-40B4-BE49-F238E27FC236}">
                  <a16:creationId xmlns:a16="http://schemas.microsoft.com/office/drawing/2014/main" id="{6CFE16E0-7B28-4A8A-93D1-F375EADF553D}"/>
                </a:ext>
              </a:extLst>
            </p:cNvPr>
            <p:cNvSpPr>
              <a:spLocks noChangeArrowheads="1"/>
            </p:cNvSpPr>
            <p:nvPr/>
          </p:nvSpPr>
          <p:spPr bwMode="auto">
            <a:xfrm>
              <a:off x="53" y="35"/>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86">
                <a:defRPr/>
              </a:pPr>
              <a:endParaRPr lang="en-US" sz="1765" kern="0">
                <a:solidFill>
                  <a:srgbClr val="0D0D0D"/>
                </a:solidFill>
                <a:latin typeface="Segoe UI Semilight"/>
              </a:endParaRPr>
            </a:p>
          </p:txBody>
        </p:sp>
        <p:sp>
          <p:nvSpPr>
            <p:cNvPr id="119" name="Rectangle 118">
              <a:extLst>
                <a:ext uri="{FF2B5EF4-FFF2-40B4-BE49-F238E27FC236}">
                  <a16:creationId xmlns:a16="http://schemas.microsoft.com/office/drawing/2014/main" id="{5B171671-10DE-477F-8BFF-5493859E952C}"/>
                </a:ext>
              </a:extLst>
            </p:cNvPr>
            <p:cNvSpPr>
              <a:spLocks noChangeArrowheads="1"/>
            </p:cNvSpPr>
            <p:nvPr/>
          </p:nvSpPr>
          <p:spPr bwMode="auto">
            <a:xfrm>
              <a:off x="53" y="100"/>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86">
                <a:defRPr/>
              </a:pPr>
              <a:endParaRPr lang="en-US" sz="1765" kern="0">
                <a:solidFill>
                  <a:srgbClr val="0D0D0D"/>
                </a:solidFill>
                <a:latin typeface="Segoe UI Semilight"/>
              </a:endParaRPr>
            </a:p>
          </p:txBody>
        </p:sp>
        <p:sp>
          <p:nvSpPr>
            <p:cNvPr id="120" name="Rectangle 119">
              <a:extLst>
                <a:ext uri="{FF2B5EF4-FFF2-40B4-BE49-F238E27FC236}">
                  <a16:creationId xmlns:a16="http://schemas.microsoft.com/office/drawing/2014/main" id="{2DAA0505-5018-4488-A5A8-3CE6967B6745}"/>
                </a:ext>
              </a:extLst>
            </p:cNvPr>
            <p:cNvSpPr>
              <a:spLocks noChangeArrowheads="1"/>
            </p:cNvSpPr>
            <p:nvPr/>
          </p:nvSpPr>
          <p:spPr bwMode="auto">
            <a:xfrm>
              <a:off x="53" y="166"/>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86">
                <a:defRPr/>
              </a:pPr>
              <a:endParaRPr lang="en-US" sz="1765" kern="0">
                <a:solidFill>
                  <a:srgbClr val="0D0D0D"/>
                </a:solidFill>
                <a:latin typeface="Segoe UI Semilight"/>
              </a:endParaRPr>
            </a:p>
          </p:txBody>
        </p:sp>
        <p:sp>
          <p:nvSpPr>
            <p:cNvPr id="121" name="Freeform 9">
              <a:extLst>
                <a:ext uri="{FF2B5EF4-FFF2-40B4-BE49-F238E27FC236}">
                  <a16:creationId xmlns:a16="http://schemas.microsoft.com/office/drawing/2014/main" id="{F7939525-AC7B-4284-A74A-12D7E7B1A6A9}"/>
                </a:ext>
              </a:extLst>
            </p:cNvPr>
            <p:cNvSpPr>
              <a:spLocks/>
            </p:cNvSpPr>
            <p:nvPr/>
          </p:nvSpPr>
          <p:spPr bwMode="auto">
            <a:xfrm>
              <a:off x="6" y="50"/>
              <a:ext cx="22" cy="55"/>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86">
                <a:defRPr/>
              </a:pPr>
              <a:endParaRPr lang="en-US" sz="1765" kern="0">
                <a:solidFill>
                  <a:srgbClr val="0D0D0D"/>
                </a:solidFill>
                <a:latin typeface="Segoe UI Semilight"/>
              </a:endParaRPr>
            </a:p>
          </p:txBody>
        </p:sp>
        <p:sp>
          <p:nvSpPr>
            <p:cNvPr id="122" name="Freeform 10">
              <a:extLst>
                <a:ext uri="{FF2B5EF4-FFF2-40B4-BE49-F238E27FC236}">
                  <a16:creationId xmlns:a16="http://schemas.microsoft.com/office/drawing/2014/main" id="{1D0FAA65-ED66-421E-955E-5E492AA9DD65}"/>
                </a:ext>
              </a:extLst>
            </p:cNvPr>
            <p:cNvSpPr>
              <a:spLocks/>
            </p:cNvSpPr>
            <p:nvPr/>
          </p:nvSpPr>
          <p:spPr bwMode="auto">
            <a:xfrm>
              <a:off x="6" y="162"/>
              <a:ext cx="22" cy="53"/>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86">
                <a:defRPr/>
              </a:pPr>
              <a:endParaRPr lang="en-US" sz="1765" kern="0">
                <a:solidFill>
                  <a:srgbClr val="0D0D0D"/>
                </a:solidFill>
                <a:latin typeface="Segoe UI Semilight"/>
              </a:endParaRPr>
            </a:p>
          </p:txBody>
        </p:sp>
        <p:sp>
          <p:nvSpPr>
            <p:cNvPr id="123" name="Oval 122">
              <a:extLst>
                <a:ext uri="{FF2B5EF4-FFF2-40B4-BE49-F238E27FC236}">
                  <a16:creationId xmlns:a16="http://schemas.microsoft.com/office/drawing/2014/main" id="{4D26E170-1C92-45B1-ADEF-5001A131C9BD}"/>
                </a:ext>
              </a:extLst>
            </p:cNvPr>
            <p:cNvSpPr>
              <a:spLocks noChangeArrowheads="1"/>
            </p:cNvSpPr>
            <p:nvPr/>
          </p:nvSpPr>
          <p:spPr bwMode="auto">
            <a:xfrm>
              <a:off x="53"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86">
                <a:defRPr/>
              </a:pPr>
              <a:endParaRPr lang="en-US" sz="1765" kern="0">
                <a:solidFill>
                  <a:srgbClr val="0D0D0D"/>
                </a:solidFill>
                <a:latin typeface="Segoe UI Semilight"/>
              </a:endParaRPr>
            </a:p>
          </p:txBody>
        </p:sp>
        <p:sp>
          <p:nvSpPr>
            <p:cNvPr id="124" name="Oval 123">
              <a:extLst>
                <a:ext uri="{FF2B5EF4-FFF2-40B4-BE49-F238E27FC236}">
                  <a16:creationId xmlns:a16="http://schemas.microsoft.com/office/drawing/2014/main" id="{9952990E-2154-42CB-AD18-307B3E3AA377}"/>
                </a:ext>
              </a:extLst>
            </p:cNvPr>
            <p:cNvSpPr>
              <a:spLocks noChangeArrowheads="1"/>
            </p:cNvSpPr>
            <p:nvPr/>
          </p:nvSpPr>
          <p:spPr bwMode="auto">
            <a:xfrm>
              <a:off x="100"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86">
                <a:defRPr/>
              </a:pPr>
              <a:endParaRPr lang="en-US" sz="1765" kern="0">
                <a:solidFill>
                  <a:srgbClr val="0D0D0D"/>
                </a:solidFill>
                <a:latin typeface="Segoe UI Semilight"/>
              </a:endParaRPr>
            </a:p>
          </p:txBody>
        </p:sp>
        <p:sp>
          <p:nvSpPr>
            <p:cNvPr id="125" name="Rectangle 124">
              <a:extLst>
                <a:ext uri="{FF2B5EF4-FFF2-40B4-BE49-F238E27FC236}">
                  <a16:creationId xmlns:a16="http://schemas.microsoft.com/office/drawing/2014/main" id="{D5CD5FB3-7BF5-4E6F-B4D2-74559211F5E8}"/>
                </a:ext>
              </a:extLst>
            </p:cNvPr>
            <p:cNvSpPr>
              <a:spLocks noChangeArrowheads="1"/>
            </p:cNvSpPr>
            <p:nvPr/>
          </p:nvSpPr>
          <p:spPr bwMode="auto">
            <a:xfrm>
              <a:off x="149" y="263"/>
              <a:ext cx="24" cy="24"/>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86">
                <a:defRPr/>
              </a:pPr>
              <a:endParaRPr lang="en-US" sz="1765" kern="0">
                <a:solidFill>
                  <a:srgbClr val="0D0D0D"/>
                </a:solidFill>
                <a:latin typeface="Segoe UI Semilight"/>
              </a:endParaRPr>
            </a:p>
          </p:txBody>
        </p:sp>
      </p:grpSp>
      <p:grpSp>
        <p:nvGrpSpPr>
          <p:cNvPr id="126" name="Group 4">
            <a:extLst>
              <a:ext uri="{FF2B5EF4-FFF2-40B4-BE49-F238E27FC236}">
                <a16:creationId xmlns:a16="http://schemas.microsoft.com/office/drawing/2014/main" id="{01A7D62C-83BC-43E0-894F-CB8AC8005250}"/>
              </a:ext>
            </a:extLst>
          </p:cNvPr>
          <p:cNvGrpSpPr>
            <a:grpSpLocks noChangeAspect="1"/>
          </p:cNvGrpSpPr>
          <p:nvPr/>
        </p:nvGrpSpPr>
        <p:grpSpPr bwMode="auto">
          <a:xfrm>
            <a:off x="5886322" y="3557237"/>
            <a:ext cx="160341" cy="257215"/>
            <a:chOff x="6" y="12"/>
            <a:chExt cx="192" cy="308"/>
          </a:xfrm>
        </p:grpSpPr>
        <p:sp>
          <p:nvSpPr>
            <p:cNvPr id="127" name="Rectangle 126">
              <a:extLst>
                <a:ext uri="{FF2B5EF4-FFF2-40B4-BE49-F238E27FC236}">
                  <a16:creationId xmlns:a16="http://schemas.microsoft.com/office/drawing/2014/main" id="{2799932D-E6A9-446A-A0A8-664A8018F768}"/>
                </a:ext>
              </a:extLst>
            </p:cNvPr>
            <p:cNvSpPr>
              <a:spLocks noChangeArrowheads="1"/>
            </p:cNvSpPr>
            <p:nvPr/>
          </p:nvSpPr>
          <p:spPr bwMode="auto">
            <a:xfrm>
              <a:off x="28" y="12"/>
              <a:ext cx="170" cy="308"/>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86">
                <a:defRPr/>
              </a:pPr>
              <a:endParaRPr lang="en-US" sz="1765" kern="0">
                <a:solidFill>
                  <a:srgbClr val="0D0D0D"/>
                </a:solidFill>
                <a:latin typeface="Segoe UI Semilight"/>
              </a:endParaRPr>
            </a:p>
          </p:txBody>
        </p:sp>
        <p:sp>
          <p:nvSpPr>
            <p:cNvPr id="128" name="Rectangle 127">
              <a:extLst>
                <a:ext uri="{FF2B5EF4-FFF2-40B4-BE49-F238E27FC236}">
                  <a16:creationId xmlns:a16="http://schemas.microsoft.com/office/drawing/2014/main" id="{0E53703B-DE02-4356-BE98-0FCD012736B0}"/>
                </a:ext>
              </a:extLst>
            </p:cNvPr>
            <p:cNvSpPr>
              <a:spLocks noChangeArrowheads="1"/>
            </p:cNvSpPr>
            <p:nvPr/>
          </p:nvSpPr>
          <p:spPr bwMode="auto">
            <a:xfrm>
              <a:off x="53" y="35"/>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86">
                <a:defRPr/>
              </a:pPr>
              <a:endParaRPr lang="en-US" sz="1765" kern="0">
                <a:solidFill>
                  <a:srgbClr val="0D0D0D"/>
                </a:solidFill>
                <a:latin typeface="Segoe UI Semilight"/>
              </a:endParaRPr>
            </a:p>
          </p:txBody>
        </p:sp>
        <p:sp>
          <p:nvSpPr>
            <p:cNvPr id="129" name="Rectangle 128">
              <a:extLst>
                <a:ext uri="{FF2B5EF4-FFF2-40B4-BE49-F238E27FC236}">
                  <a16:creationId xmlns:a16="http://schemas.microsoft.com/office/drawing/2014/main" id="{CB41E96F-6838-418D-AB94-C24D0B62746E}"/>
                </a:ext>
              </a:extLst>
            </p:cNvPr>
            <p:cNvSpPr>
              <a:spLocks noChangeArrowheads="1"/>
            </p:cNvSpPr>
            <p:nvPr/>
          </p:nvSpPr>
          <p:spPr bwMode="auto">
            <a:xfrm>
              <a:off x="53" y="100"/>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86">
                <a:defRPr/>
              </a:pPr>
              <a:endParaRPr lang="en-US" sz="1765" kern="0">
                <a:solidFill>
                  <a:srgbClr val="0D0D0D"/>
                </a:solidFill>
                <a:latin typeface="Segoe UI Semilight"/>
              </a:endParaRPr>
            </a:p>
          </p:txBody>
        </p:sp>
        <p:sp>
          <p:nvSpPr>
            <p:cNvPr id="130" name="Rectangle 129">
              <a:extLst>
                <a:ext uri="{FF2B5EF4-FFF2-40B4-BE49-F238E27FC236}">
                  <a16:creationId xmlns:a16="http://schemas.microsoft.com/office/drawing/2014/main" id="{FE37AEAB-9A2A-44CD-863B-A0811E5DD601}"/>
                </a:ext>
              </a:extLst>
            </p:cNvPr>
            <p:cNvSpPr>
              <a:spLocks noChangeArrowheads="1"/>
            </p:cNvSpPr>
            <p:nvPr/>
          </p:nvSpPr>
          <p:spPr bwMode="auto">
            <a:xfrm>
              <a:off x="53" y="166"/>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86">
                <a:defRPr/>
              </a:pPr>
              <a:endParaRPr lang="en-US" sz="1765" kern="0">
                <a:solidFill>
                  <a:srgbClr val="0D0D0D"/>
                </a:solidFill>
                <a:latin typeface="Segoe UI Semilight"/>
              </a:endParaRPr>
            </a:p>
          </p:txBody>
        </p:sp>
        <p:sp>
          <p:nvSpPr>
            <p:cNvPr id="131" name="Freeform 9">
              <a:extLst>
                <a:ext uri="{FF2B5EF4-FFF2-40B4-BE49-F238E27FC236}">
                  <a16:creationId xmlns:a16="http://schemas.microsoft.com/office/drawing/2014/main" id="{6C10E624-4A9B-4333-8E24-85B723069D7F}"/>
                </a:ext>
              </a:extLst>
            </p:cNvPr>
            <p:cNvSpPr>
              <a:spLocks/>
            </p:cNvSpPr>
            <p:nvPr/>
          </p:nvSpPr>
          <p:spPr bwMode="auto">
            <a:xfrm>
              <a:off x="6" y="50"/>
              <a:ext cx="22" cy="55"/>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86">
                <a:defRPr/>
              </a:pPr>
              <a:endParaRPr lang="en-US" sz="1765" kern="0">
                <a:solidFill>
                  <a:srgbClr val="0D0D0D"/>
                </a:solidFill>
                <a:latin typeface="Segoe UI Semilight"/>
              </a:endParaRPr>
            </a:p>
          </p:txBody>
        </p:sp>
        <p:sp>
          <p:nvSpPr>
            <p:cNvPr id="132" name="Freeform 10">
              <a:extLst>
                <a:ext uri="{FF2B5EF4-FFF2-40B4-BE49-F238E27FC236}">
                  <a16:creationId xmlns:a16="http://schemas.microsoft.com/office/drawing/2014/main" id="{5E4DFA82-BB62-4833-91E1-3632DEE21274}"/>
                </a:ext>
              </a:extLst>
            </p:cNvPr>
            <p:cNvSpPr>
              <a:spLocks/>
            </p:cNvSpPr>
            <p:nvPr/>
          </p:nvSpPr>
          <p:spPr bwMode="auto">
            <a:xfrm>
              <a:off x="6" y="162"/>
              <a:ext cx="22" cy="53"/>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86">
                <a:defRPr/>
              </a:pPr>
              <a:endParaRPr lang="en-US" sz="1765" kern="0">
                <a:solidFill>
                  <a:srgbClr val="0D0D0D"/>
                </a:solidFill>
                <a:latin typeface="Segoe UI Semilight"/>
              </a:endParaRPr>
            </a:p>
          </p:txBody>
        </p:sp>
        <p:sp>
          <p:nvSpPr>
            <p:cNvPr id="133" name="Oval 132">
              <a:extLst>
                <a:ext uri="{FF2B5EF4-FFF2-40B4-BE49-F238E27FC236}">
                  <a16:creationId xmlns:a16="http://schemas.microsoft.com/office/drawing/2014/main" id="{D990EFF6-231B-4F8E-B31F-B01468F5EB72}"/>
                </a:ext>
              </a:extLst>
            </p:cNvPr>
            <p:cNvSpPr>
              <a:spLocks noChangeArrowheads="1"/>
            </p:cNvSpPr>
            <p:nvPr/>
          </p:nvSpPr>
          <p:spPr bwMode="auto">
            <a:xfrm>
              <a:off x="53"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86">
                <a:defRPr/>
              </a:pPr>
              <a:endParaRPr lang="en-US" sz="1765" kern="0">
                <a:solidFill>
                  <a:srgbClr val="0D0D0D"/>
                </a:solidFill>
                <a:latin typeface="Segoe UI Semilight"/>
              </a:endParaRPr>
            </a:p>
          </p:txBody>
        </p:sp>
        <p:sp>
          <p:nvSpPr>
            <p:cNvPr id="134" name="Oval 133">
              <a:extLst>
                <a:ext uri="{FF2B5EF4-FFF2-40B4-BE49-F238E27FC236}">
                  <a16:creationId xmlns:a16="http://schemas.microsoft.com/office/drawing/2014/main" id="{FA419340-1B33-4103-A9D9-0F2FB5F89FC0}"/>
                </a:ext>
              </a:extLst>
            </p:cNvPr>
            <p:cNvSpPr>
              <a:spLocks noChangeArrowheads="1"/>
            </p:cNvSpPr>
            <p:nvPr/>
          </p:nvSpPr>
          <p:spPr bwMode="auto">
            <a:xfrm>
              <a:off x="100"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86">
                <a:defRPr/>
              </a:pPr>
              <a:endParaRPr lang="en-US" sz="1765" kern="0">
                <a:solidFill>
                  <a:srgbClr val="0D0D0D"/>
                </a:solidFill>
                <a:latin typeface="Segoe UI Semilight"/>
              </a:endParaRPr>
            </a:p>
          </p:txBody>
        </p:sp>
        <p:sp>
          <p:nvSpPr>
            <p:cNvPr id="135" name="Rectangle 134">
              <a:extLst>
                <a:ext uri="{FF2B5EF4-FFF2-40B4-BE49-F238E27FC236}">
                  <a16:creationId xmlns:a16="http://schemas.microsoft.com/office/drawing/2014/main" id="{E94D1259-81A0-4509-93C1-DE7757BD324E}"/>
                </a:ext>
              </a:extLst>
            </p:cNvPr>
            <p:cNvSpPr>
              <a:spLocks noChangeArrowheads="1"/>
            </p:cNvSpPr>
            <p:nvPr/>
          </p:nvSpPr>
          <p:spPr bwMode="auto">
            <a:xfrm>
              <a:off x="149" y="263"/>
              <a:ext cx="24" cy="24"/>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86">
                <a:defRPr/>
              </a:pPr>
              <a:endParaRPr lang="en-US" sz="1765" kern="0">
                <a:solidFill>
                  <a:srgbClr val="0D0D0D"/>
                </a:solidFill>
                <a:latin typeface="Segoe UI Semilight"/>
              </a:endParaRPr>
            </a:p>
          </p:txBody>
        </p:sp>
      </p:grpSp>
      <p:grpSp>
        <p:nvGrpSpPr>
          <p:cNvPr id="136" name="Group 4">
            <a:extLst>
              <a:ext uri="{FF2B5EF4-FFF2-40B4-BE49-F238E27FC236}">
                <a16:creationId xmlns:a16="http://schemas.microsoft.com/office/drawing/2014/main" id="{00708EF4-F509-47B7-8187-5B624C2619A4}"/>
              </a:ext>
            </a:extLst>
          </p:cNvPr>
          <p:cNvGrpSpPr>
            <a:grpSpLocks noChangeAspect="1"/>
          </p:cNvGrpSpPr>
          <p:nvPr/>
        </p:nvGrpSpPr>
        <p:grpSpPr bwMode="auto">
          <a:xfrm>
            <a:off x="5016414" y="3509637"/>
            <a:ext cx="160341" cy="257215"/>
            <a:chOff x="6" y="12"/>
            <a:chExt cx="192" cy="308"/>
          </a:xfrm>
        </p:grpSpPr>
        <p:sp>
          <p:nvSpPr>
            <p:cNvPr id="137" name="Rectangle 136">
              <a:extLst>
                <a:ext uri="{FF2B5EF4-FFF2-40B4-BE49-F238E27FC236}">
                  <a16:creationId xmlns:a16="http://schemas.microsoft.com/office/drawing/2014/main" id="{53FCC85E-0E2E-438B-B78C-2CCB672BB7CE}"/>
                </a:ext>
              </a:extLst>
            </p:cNvPr>
            <p:cNvSpPr>
              <a:spLocks noChangeArrowheads="1"/>
            </p:cNvSpPr>
            <p:nvPr/>
          </p:nvSpPr>
          <p:spPr bwMode="auto">
            <a:xfrm>
              <a:off x="28" y="12"/>
              <a:ext cx="170" cy="308"/>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86">
                <a:defRPr/>
              </a:pPr>
              <a:endParaRPr lang="en-US" sz="1765" kern="0">
                <a:solidFill>
                  <a:srgbClr val="0D0D0D"/>
                </a:solidFill>
                <a:latin typeface="Segoe UI Semilight"/>
              </a:endParaRPr>
            </a:p>
          </p:txBody>
        </p:sp>
        <p:sp>
          <p:nvSpPr>
            <p:cNvPr id="138" name="Rectangle 137">
              <a:extLst>
                <a:ext uri="{FF2B5EF4-FFF2-40B4-BE49-F238E27FC236}">
                  <a16:creationId xmlns:a16="http://schemas.microsoft.com/office/drawing/2014/main" id="{731D1400-9477-43AE-A020-778B7AB67EFB}"/>
                </a:ext>
              </a:extLst>
            </p:cNvPr>
            <p:cNvSpPr>
              <a:spLocks noChangeArrowheads="1"/>
            </p:cNvSpPr>
            <p:nvPr/>
          </p:nvSpPr>
          <p:spPr bwMode="auto">
            <a:xfrm>
              <a:off x="53" y="35"/>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86">
                <a:defRPr/>
              </a:pPr>
              <a:endParaRPr lang="en-US" sz="1765" kern="0">
                <a:solidFill>
                  <a:srgbClr val="0D0D0D"/>
                </a:solidFill>
                <a:latin typeface="Segoe UI Semilight"/>
              </a:endParaRPr>
            </a:p>
          </p:txBody>
        </p:sp>
        <p:sp>
          <p:nvSpPr>
            <p:cNvPr id="139" name="Rectangle 138">
              <a:extLst>
                <a:ext uri="{FF2B5EF4-FFF2-40B4-BE49-F238E27FC236}">
                  <a16:creationId xmlns:a16="http://schemas.microsoft.com/office/drawing/2014/main" id="{3762FFE0-48AD-4427-A6EA-7E8F2BCABB0B}"/>
                </a:ext>
              </a:extLst>
            </p:cNvPr>
            <p:cNvSpPr>
              <a:spLocks noChangeArrowheads="1"/>
            </p:cNvSpPr>
            <p:nvPr/>
          </p:nvSpPr>
          <p:spPr bwMode="auto">
            <a:xfrm>
              <a:off x="53" y="100"/>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86">
                <a:defRPr/>
              </a:pPr>
              <a:endParaRPr lang="en-US" sz="1765" kern="0">
                <a:solidFill>
                  <a:srgbClr val="0D0D0D"/>
                </a:solidFill>
                <a:latin typeface="Segoe UI Semilight"/>
              </a:endParaRPr>
            </a:p>
          </p:txBody>
        </p:sp>
        <p:sp>
          <p:nvSpPr>
            <p:cNvPr id="140" name="Rectangle 139">
              <a:extLst>
                <a:ext uri="{FF2B5EF4-FFF2-40B4-BE49-F238E27FC236}">
                  <a16:creationId xmlns:a16="http://schemas.microsoft.com/office/drawing/2014/main" id="{98E98EAD-0705-4FFE-A831-4A9BA554AF16}"/>
                </a:ext>
              </a:extLst>
            </p:cNvPr>
            <p:cNvSpPr>
              <a:spLocks noChangeArrowheads="1"/>
            </p:cNvSpPr>
            <p:nvPr/>
          </p:nvSpPr>
          <p:spPr bwMode="auto">
            <a:xfrm>
              <a:off x="53" y="166"/>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86">
                <a:defRPr/>
              </a:pPr>
              <a:endParaRPr lang="en-US" sz="1765" kern="0">
                <a:solidFill>
                  <a:srgbClr val="0D0D0D"/>
                </a:solidFill>
                <a:latin typeface="Segoe UI Semilight"/>
              </a:endParaRPr>
            </a:p>
          </p:txBody>
        </p:sp>
        <p:sp>
          <p:nvSpPr>
            <p:cNvPr id="141" name="Freeform 9">
              <a:extLst>
                <a:ext uri="{FF2B5EF4-FFF2-40B4-BE49-F238E27FC236}">
                  <a16:creationId xmlns:a16="http://schemas.microsoft.com/office/drawing/2014/main" id="{8169EEDF-F5C1-4B6F-87FD-F4795CCA2C65}"/>
                </a:ext>
              </a:extLst>
            </p:cNvPr>
            <p:cNvSpPr>
              <a:spLocks/>
            </p:cNvSpPr>
            <p:nvPr/>
          </p:nvSpPr>
          <p:spPr bwMode="auto">
            <a:xfrm>
              <a:off x="6" y="50"/>
              <a:ext cx="22" cy="55"/>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86">
                <a:defRPr/>
              </a:pPr>
              <a:endParaRPr lang="en-US" sz="1765" kern="0">
                <a:solidFill>
                  <a:srgbClr val="0D0D0D"/>
                </a:solidFill>
                <a:latin typeface="Segoe UI Semilight"/>
              </a:endParaRPr>
            </a:p>
          </p:txBody>
        </p:sp>
        <p:sp>
          <p:nvSpPr>
            <p:cNvPr id="142" name="Freeform 10">
              <a:extLst>
                <a:ext uri="{FF2B5EF4-FFF2-40B4-BE49-F238E27FC236}">
                  <a16:creationId xmlns:a16="http://schemas.microsoft.com/office/drawing/2014/main" id="{164553D0-651A-4A50-B58D-503D58D5F9CB}"/>
                </a:ext>
              </a:extLst>
            </p:cNvPr>
            <p:cNvSpPr>
              <a:spLocks/>
            </p:cNvSpPr>
            <p:nvPr/>
          </p:nvSpPr>
          <p:spPr bwMode="auto">
            <a:xfrm>
              <a:off x="6" y="162"/>
              <a:ext cx="22" cy="53"/>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86">
                <a:defRPr/>
              </a:pPr>
              <a:endParaRPr lang="en-US" sz="1765" kern="0">
                <a:solidFill>
                  <a:srgbClr val="0D0D0D"/>
                </a:solidFill>
                <a:latin typeface="Segoe UI Semilight"/>
              </a:endParaRPr>
            </a:p>
          </p:txBody>
        </p:sp>
        <p:sp>
          <p:nvSpPr>
            <p:cNvPr id="143" name="Oval 142">
              <a:extLst>
                <a:ext uri="{FF2B5EF4-FFF2-40B4-BE49-F238E27FC236}">
                  <a16:creationId xmlns:a16="http://schemas.microsoft.com/office/drawing/2014/main" id="{9A4206DD-0180-4263-B29B-708E1FF90EF0}"/>
                </a:ext>
              </a:extLst>
            </p:cNvPr>
            <p:cNvSpPr>
              <a:spLocks noChangeArrowheads="1"/>
            </p:cNvSpPr>
            <p:nvPr/>
          </p:nvSpPr>
          <p:spPr bwMode="auto">
            <a:xfrm>
              <a:off x="53"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86">
                <a:defRPr/>
              </a:pPr>
              <a:endParaRPr lang="en-US" sz="1765" kern="0">
                <a:solidFill>
                  <a:srgbClr val="0D0D0D"/>
                </a:solidFill>
                <a:latin typeface="Segoe UI Semilight"/>
              </a:endParaRPr>
            </a:p>
          </p:txBody>
        </p:sp>
        <p:sp>
          <p:nvSpPr>
            <p:cNvPr id="144" name="Oval 143">
              <a:extLst>
                <a:ext uri="{FF2B5EF4-FFF2-40B4-BE49-F238E27FC236}">
                  <a16:creationId xmlns:a16="http://schemas.microsoft.com/office/drawing/2014/main" id="{4CACFEB2-444E-4545-97B5-9186CEAC7913}"/>
                </a:ext>
              </a:extLst>
            </p:cNvPr>
            <p:cNvSpPr>
              <a:spLocks noChangeArrowheads="1"/>
            </p:cNvSpPr>
            <p:nvPr/>
          </p:nvSpPr>
          <p:spPr bwMode="auto">
            <a:xfrm>
              <a:off x="100"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86">
                <a:defRPr/>
              </a:pPr>
              <a:endParaRPr lang="en-US" sz="1765" kern="0">
                <a:solidFill>
                  <a:srgbClr val="0D0D0D"/>
                </a:solidFill>
                <a:latin typeface="Segoe UI Semilight"/>
              </a:endParaRPr>
            </a:p>
          </p:txBody>
        </p:sp>
        <p:sp>
          <p:nvSpPr>
            <p:cNvPr id="145" name="Rectangle 144">
              <a:extLst>
                <a:ext uri="{FF2B5EF4-FFF2-40B4-BE49-F238E27FC236}">
                  <a16:creationId xmlns:a16="http://schemas.microsoft.com/office/drawing/2014/main" id="{FDC55A9C-98C7-49B2-A213-5B5D5B090C50}"/>
                </a:ext>
              </a:extLst>
            </p:cNvPr>
            <p:cNvSpPr>
              <a:spLocks noChangeArrowheads="1"/>
            </p:cNvSpPr>
            <p:nvPr/>
          </p:nvSpPr>
          <p:spPr bwMode="auto">
            <a:xfrm>
              <a:off x="149" y="263"/>
              <a:ext cx="24" cy="24"/>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86">
                <a:defRPr/>
              </a:pPr>
              <a:endParaRPr lang="en-US" sz="1765" kern="0">
                <a:solidFill>
                  <a:srgbClr val="0D0D0D"/>
                </a:solidFill>
                <a:latin typeface="Segoe UI Semilight"/>
              </a:endParaRPr>
            </a:p>
          </p:txBody>
        </p:sp>
      </p:grpSp>
      <p:sp>
        <p:nvSpPr>
          <p:cNvPr id="146" name="Title 30">
            <a:extLst>
              <a:ext uri="{FF2B5EF4-FFF2-40B4-BE49-F238E27FC236}">
                <a16:creationId xmlns:a16="http://schemas.microsoft.com/office/drawing/2014/main" id="{33EE44A2-3EDD-4E0A-8231-ADAED5990CD6}"/>
              </a:ext>
            </a:extLst>
          </p:cNvPr>
          <p:cNvSpPr txBox="1">
            <a:spLocks/>
          </p:cNvSpPr>
          <p:nvPr/>
        </p:nvSpPr>
        <p:spPr>
          <a:xfrm>
            <a:off x="2288865" y="4312534"/>
            <a:ext cx="8215625" cy="899537"/>
          </a:xfrm>
          <a:prstGeom prst="rect">
            <a:avLst/>
          </a:prstGeom>
        </p:spPr>
        <p:txBody>
          <a:bodyPr vert="horz" wrap="square" lIns="146284" tIns="91427" rIns="146284" bIns="91427"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262"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100" normalizeH="0" baseline="0" noProof="0" dirty="0">
                <a:ln w="3175">
                  <a:noFill/>
                </a:ln>
                <a:gradFill>
                  <a:gsLst>
                    <a:gs pos="65487">
                      <a:srgbClr val="2F2F2F"/>
                    </a:gs>
                    <a:gs pos="44000">
                      <a:srgbClr val="2F2F2F"/>
                    </a:gs>
                  </a:gsLst>
                  <a:lin ang="5400000" scaled="1"/>
                </a:gradFill>
                <a:effectLst/>
                <a:uLnTx/>
                <a:uFillTx/>
                <a:latin typeface="Segoe UI Semibold"/>
                <a:ea typeface="+mn-ea"/>
                <a:cs typeface="Segoe UI" pitchFamily="34" charset="0"/>
              </a:rPr>
              <a:t>Serverless, the platform for cloud native apps </a:t>
            </a:r>
          </a:p>
        </p:txBody>
      </p:sp>
    </p:spTree>
    <p:extLst>
      <p:ext uri="{BB962C8B-B14F-4D97-AF65-F5344CB8AC3E}">
        <p14:creationId xmlns:p14="http://schemas.microsoft.com/office/powerpoint/2010/main" val="12327423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p:cTn id="7" dur="500" fill="hold"/>
                                        <p:tgtEl>
                                          <p:spTgt spid="31"/>
                                        </p:tgtEl>
                                        <p:attrNameLst>
                                          <p:attrName>ppt_w</p:attrName>
                                        </p:attrNameLst>
                                      </p:cBhvr>
                                      <p:tavLst>
                                        <p:tav tm="0">
                                          <p:val>
                                            <p:fltVal val="0"/>
                                          </p:val>
                                        </p:tav>
                                        <p:tav tm="100000">
                                          <p:val>
                                            <p:strVal val="#ppt_w"/>
                                          </p:val>
                                        </p:tav>
                                      </p:tavLst>
                                    </p:anim>
                                    <p:anim calcmode="lin" valueType="num">
                                      <p:cBhvr>
                                        <p:cTn id="8" dur="500" fill="hold"/>
                                        <p:tgtEl>
                                          <p:spTgt spid="31"/>
                                        </p:tgtEl>
                                        <p:attrNameLst>
                                          <p:attrName>ppt_h</p:attrName>
                                        </p:attrNameLst>
                                      </p:cBhvr>
                                      <p:tavLst>
                                        <p:tav tm="0">
                                          <p:val>
                                            <p:fltVal val="0"/>
                                          </p:val>
                                        </p:tav>
                                        <p:tav tm="100000">
                                          <p:val>
                                            <p:strVal val="#ppt_h"/>
                                          </p:val>
                                        </p:tav>
                                      </p:tavLst>
                                    </p:anim>
                                    <p:animEffect transition="in" filter="fade">
                                      <p:cBhvr>
                                        <p:cTn id="9" dur="500"/>
                                        <p:tgtEl>
                                          <p:spTgt spid="31"/>
                                        </p:tgtEl>
                                      </p:cBhvr>
                                    </p:animEffect>
                                  </p:childTnLst>
                                </p:cTn>
                              </p:par>
                              <p:par>
                                <p:cTn id="10" presetID="10" presetClass="entr" presetSubtype="0" fill="hold" grpId="0" nodeType="withEffect">
                                  <p:stCondLst>
                                    <p:cond delay="0"/>
                                  </p:stCondLst>
                                  <p:childTnLst>
                                    <p:set>
                                      <p:cBhvr>
                                        <p:cTn id="11" dur="1" fill="hold">
                                          <p:stCondLst>
                                            <p:cond delay="0"/>
                                          </p:stCondLst>
                                        </p:cTn>
                                        <p:tgtEl>
                                          <p:spTgt spid="32"/>
                                        </p:tgtEl>
                                        <p:attrNameLst>
                                          <p:attrName>style.visibility</p:attrName>
                                        </p:attrNameLst>
                                      </p:cBhvr>
                                      <p:to>
                                        <p:strVal val="visible"/>
                                      </p:to>
                                    </p:set>
                                    <p:animEffect transition="in" filter="fade">
                                      <p:cBhvr>
                                        <p:cTn id="12" dur="500"/>
                                        <p:tgtEl>
                                          <p:spTgt spid="32"/>
                                        </p:tgtEl>
                                      </p:cBhvr>
                                    </p:animEffect>
                                  </p:childTnLst>
                                </p:cTn>
                              </p:par>
                              <p:par>
                                <p:cTn id="13" presetID="42" presetClass="path" presetSubtype="0" decel="100000" fill="hold" grpId="1" nodeType="withEffect">
                                  <p:stCondLst>
                                    <p:cond delay="0"/>
                                  </p:stCondLst>
                                  <p:childTnLst>
                                    <p:animMotion origin="layout" path="M 1.65688E-6 -2.74256E-6 L 1.65688E-6 0.04363 " pathEditMode="relative" rAng="0" ptsTypes="AA">
                                      <p:cBhvr>
                                        <p:cTn id="14" dur="500" spd="-100000" fill="hold"/>
                                        <p:tgtEl>
                                          <p:spTgt spid="32"/>
                                        </p:tgtEl>
                                        <p:attrNameLst>
                                          <p:attrName>ppt_x</p:attrName>
                                          <p:attrName>ppt_y</p:attrName>
                                        </p:attrNameLst>
                                      </p:cBhvr>
                                      <p:rCtr x="0" y="2181"/>
                                    </p:animMotion>
                                  </p:childTnLst>
                                </p:cTn>
                              </p:par>
                              <p:par>
                                <p:cTn id="15" presetID="1" presetClass="exit" presetSubtype="0" fill="hold" grpId="0" nodeType="withEffect">
                                  <p:stCondLst>
                                    <p:cond delay="0"/>
                                  </p:stCondLst>
                                  <p:childTnLst>
                                    <p:set>
                                      <p:cBhvr>
                                        <p:cTn id="16" dur="1" fill="hold">
                                          <p:stCondLst>
                                            <p:cond delay="0"/>
                                          </p:stCondLst>
                                        </p:cTn>
                                        <p:tgtEl>
                                          <p:spTgt spid="34"/>
                                        </p:tgtEl>
                                        <p:attrNameLst>
                                          <p:attrName>style.visibility</p:attrName>
                                        </p:attrNameLst>
                                      </p:cBhvr>
                                      <p:to>
                                        <p:strVal val="hidden"/>
                                      </p:to>
                                    </p:set>
                                  </p:childTnLst>
                                </p:cTn>
                              </p:par>
                            </p:childTnLst>
                          </p:cTn>
                        </p:par>
                        <p:par>
                          <p:cTn id="17" fill="hold">
                            <p:stCondLst>
                              <p:cond delay="500"/>
                            </p:stCondLst>
                            <p:childTnLst>
                              <p:par>
                                <p:cTn id="18" presetID="53" presetClass="entr" presetSubtype="16" fill="hold" nodeType="afterEffect">
                                  <p:stCondLst>
                                    <p:cond delay="0"/>
                                  </p:stCondLst>
                                  <p:childTnLst>
                                    <p:set>
                                      <p:cBhvr>
                                        <p:cTn id="19" dur="1" fill="hold">
                                          <p:stCondLst>
                                            <p:cond delay="0"/>
                                          </p:stCondLst>
                                        </p:cTn>
                                        <p:tgtEl>
                                          <p:spTgt spid="136"/>
                                        </p:tgtEl>
                                        <p:attrNameLst>
                                          <p:attrName>style.visibility</p:attrName>
                                        </p:attrNameLst>
                                      </p:cBhvr>
                                      <p:to>
                                        <p:strVal val="visible"/>
                                      </p:to>
                                    </p:set>
                                    <p:anim calcmode="lin" valueType="num">
                                      <p:cBhvr>
                                        <p:cTn id="20" dur="500" fill="hold"/>
                                        <p:tgtEl>
                                          <p:spTgt spid="136"/>
                                        </p:tgtEl>
                                        <p:attrNameLst>
                                          <p:attrName>ppt_w</p:attrName>
                                        </p:attrNameLst>
                                      </p:cBhvr>
                                      <p:tavLst>
                                        <p:tav tm="0">
                                          <p:val>
                                            <p:fltVal val="0"/>
                                          </p:val>
                                        </p:tav>
                                        <p:tav tm="100000">
                                          <p:val>
                                            <p:strVal val="#ppt_w"/>
                                          </p:val>
                                        </p:tav>
                                      </p:tavLst>
                                    </p:anim>
                                    <p:anim calcmode="lin" valueType="num">
                                      <p:cBhvr>
                                        <p:cTn id="21" dur="500" fill="hold"/>
                                        <p:tgtEl>
                                          <p:spTgt spid="136"/>
                                        </p:tgtEl>
                                        <p:attrNameLst>
                                          <p:attrName>ppt_h</p:attrName>
                                        </p:attrNameLst>
                                      </p:cBhvr>
                                      <p:tavLst>
                                        <p:tav tm="0">
                                          <p:val>
                                            <p:fltVal val="0"/>
                                          </p:val>
                                        </p:tav>
                                        <p:tav tm="100000">
                                          <p:val>
                                            <p:strVal val="#ppt_h"/>
                                          </p:val>
                                        </p:tav>
                                      </p:tavLst>
                                    </p:anim>
                                    <p:animEffect transition="in" filter="fade">
                                      <p:cBhvr>
                                        <p:cTn id="22" dur="500"/>
                                        <p:tgtEl>
                                          <p:spTgt spid="13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5"/>
                                        </p:tgtEl>
                                        <p:attrNameLst>
                                          <p:attrName>style.visibility</p:attrName>
                                        </p:attrNameLst>
                                      </p:cBhvr>
                                      <p:to>
                                        <p:strVal val="visible"/>
                                      </p:to>
                                    </p:set>
                                    <p:animEffect transition="in" filter="fade">
                                      <p:cBhvr>
                                        <p:cTn id="25" dur="650"/>
                                        <p:tgtEl>
                                          <p:spTgt spid="55"/>
                                        </p:tgtEl>
                                      </p:cBhvr>
                                    </p:animEffect>
                                  </p:childTnLst>
                                </p:cTn>
                              </p:par>
                              <p:par>
                                <p:cTn id="26" presetID="42" presetClass="path" presetSubtype="0" decel="100000" fill="hold" grpId="1" nodeType="withEffect">
                                  <p:stCondLst>
                                    <p:cond delay="0"/>
                                  </p:stCondLst>
                                  <p:childTnLst>
                                    <p:animMotion origin="layout" path="M -4.70258E-6 -4.61189E-6 L -4.70258E-6 0.04358 " pathEditMode="relative" rAng="0" ptsTypes="AA">
                                      <p:cBhvr>
                                        <p:cTn id="27" dur="650" spd="-100000" fill="hold"/>
                                        <p:tgtEl>
                                          <p:spTgt spid="55"/>
                                        </p:tgtEl>
                                        <p:attrNameLst>
                                          <p:attrName>ppt_x</p:attrName>
                                          <p:attrName>ppt_y</p:attrName>
                                        </p:attrNameLst>
                                      </p:cBhvr>
                                      <p:rCtr x="0" y="2179"/>
                                    </p:animMotion>
                                  </p:childTnLst>
                                </p:cTn>
                              </p:par>
                              <p:par>
                                <p:cTn id="28" presetID="53" presetClass="entr" presetSubtype="16" fill="hold" nodeType="withEffect">
                                  <p:stCondLst>
                                    <p:cond delay="50"/>
                                  </p:stCondLst>
                                  <p:childTnLst>
                                    <p:set>
                                      <p:cBhvr>
                                        <p:cTn id="29" dur="1" fill="hold">
                                          <p:stCondLst>
                                            <p:cond delay="0"/>
                                          </p:stCondLst>
                                        </p:cTn>
                                        <p:tgtEl>
                                          <p:spTgt spid="76"/>
                                        </p:tgtEl>
                                        <p:attrNameLst>
                                          <p:attrName>style.visibility</p:attrName>
                                        </p:attrNameLst>
                                      </p:cBhvr>
                                      <p:to>
                                        <p:strVal val="visible"/>
                                      </p:to>
                                    </p:set>
                                    <p:anim calcmode="lin" valueType="num">
                                      <p:cBhvr>
                                        <p:cTn id="30" dur="500" fill="hold"/>
                                        <p:tgtEl>
                                          <p:spTgt spid="76"/>
                                        </p:tgtEl>
                                        <p:attrNameLst>
                                          <p:attrName>ppt_w</p:attrName>
                                        </p:attrNameLst>
                                      </p:cBhvr>
                                      <p:tavLst>
                                        <p:tav tm="0">
                                          <p:val>
                                            <p:fltVal val="0"/>
                                          </p:val>
                                        </p:tav>
                                        <p:tav tm="100000">
                                          <p:val>
                                            <p:strVal val="#ppt_w"/>
                                          </p:val>
                                        </p:tav>
                                      </p:tavLst>
                                    </p:anim>
                                    <p:anim calcmode="lin" valueType="num">
                                      <p:cBhvr>
                                        <p:cTn id="31" dur="500" fill="hold"/>
                                        <p:tgtEl>
                                          <p:spTgt spid="76"/>
                                        </p:tgtEl>
                                        <p:attrNameLst>
                                          <p:attrName>ppt_h</p:attrName>
                                        </p:attrNameLst>
                                      </p:cBhvr>
                                      <p:tavLst>
                                        <p:tav tm="0">
                                          <p:val>
                                            <p:fltVal val="0"/>
                                          </p:val>
                                        </p:tav>
                                        <p:tav tm="100000">
                                          <p:val>
                                            <p:strVal val="#ppt_h"/>
                                          </p:val>
                                        </p:tav>
                                      </p:tavLst>
                                    </p:anim>
                                    <p:animEffect transition="in" filter="fade">
                                      <p:cBhvr>
                                        <p:cTn id="32" dur="500"/>
                                        <p:tgtEl>
                                          <p:spTgt spid="76"/>
                                        </p:tgtEl>
                                      </p:cBhvr>
                                    </p:animEffect>
                                  </p:childTnLst>
                                </p:cTn>
                              </p:par>
                              <p:par>
                                <p:cTn id="33" presetID="53" presetClass="entr" presetSubtype="16" fill="hold" nodeType="withEffect">
                                  <p:stCondLst>
                                    <p:cond delay="100"/>
                                  </p:stCondLst>
                                  <p:childTnLst>
                                    <p:set>
                                      <p:cBhvr>
                                        <p:cTn id="34" dur="1" fill="hold">
                                          <p:stCondLst>
                                            <p:cond delay="0"/>
                                          </p:stCondLst>
                                        </p:cTn>
                                        <p:tgtEl>
                                          <p:spTgt spid="86"/>
                                        </p:tgtEl>
                                        <p:attrNameLst>
                                          <p:attrName>style.visibility</p:attrName>
                                        </p:attrNameLst>
                                      </p:cBhvr>
                                      <p:to>
                                        <p:strVal val="visible"/>
                                      </p:to>
                                    </p:set>
                                    <p:anim calcmode="lin" valueType="num">
                                      <p:cBhvr>
                                        <p:cTn id="35" dur="500" fill="hold"/>
                                        <p:tgtEl>
                                          <p:spTgt spid="86"/>
                                        </p:tgtEl>
                                        <p:attrNameLst>
                                          <p:attrName>ppt_w</p:attrName>
                                        </p:attrNameLst>
                                      </p:cBhvr>
                                      <p:tavLst>
                                        <p:tav tm="0">
                                          <p:val>
                                            <p:fltVal val="0"/>
                                          </p:val>
                                        </p:tav>
                                        <p:tav tm="100000">
                                          <p:val>
                                            <p:strVal val="#ppt_w"/>
                                          </p:val>
                                        </p:tav>
                                      </p:tavLst>
                                    </p:anim>
                                    <p:anim calcmode="lin" valueType="num">
                                      <p:cBhvr>
                                        <p:cTn id="36" dur="500" fill="hold"/>
                                        <p:tgtEl>
                                          <p:spTgt spid="86"/>
                                        </p:tgtEl>
                                        <p:attrNameLst>
                                          <p:attrName>ppt_h</p:attrName>
                                        </p:attrNameLst>
                                      </p:cBhvr>
                                      <p:tavLst>
                                        <p:tav tm="0">
                                          <p:val>
                                            <p:fltVal val="0"/>
                                          </p:val>
                                        </p:tav>
                                        <p:tav tm="100000">
                                          <p:val>
                                            <p:strVal val="#ppt_h"/>
                                          </p:val>
                                        </p:tav>
                                      </p:tavLst>
                                    </p:anim>
                                    <p:animEffect transition="in" filter="fade">
                                      <p:cBhvr>
                                        <p:cTn id="37" dur="500"/>
                                        <p:tgtEl>
                                          <p:spTgt spid="86"/>
                                        </p:tgtEl>
                                      </p:cBhvr>
                                    </p:animEffect>
                                  </p:childTnLst>
                                </p:cTn>
                              </p:par>
                              <p:par>
                                <p:cTn id="38" presetID="53" presetClass="entr" presetSubtype="16" fill="hold" nodeType="withEffect">
                                  <p:stCondLst>
                                    <p:cond delay="150"/>
                                  </p:stCondLst>
                                  <p:childTnLst>
                                    <p:set>
                                      <p:cBhvr>
                                        <p:cTn id="39" dur="1" fill="hold">
                                          <p:stCondLst>
                                            <p:cond delay="0"/>
                                          </p:stCondLst>
                                        </p:cTn>
                                        <p:tgtEl>
                                          <p:spTgt spid="106"/>
                                        </p:tgtEl>
                                        <p:attrNameLst>
                                          <p:attrName>style.visibility</p:attrName>
                                        </p:attrNameLst>
                                      </p:cBhvr>
                                      <p:to>
                                        <p:strVal val="visible"/>
                                      </p:to>
                                    </p:set>
                                    <p:anim calcmode="lin" valueType="num">
                                      <p:cBhvr>
                                        <p:cTn id="40" dur="500" fill="hold"/>
                                        <p:tgtEl>
                                          <p:spTgt spid="106"/>
                                        </p:tgtEl>
                                        <p:attrNameLst>
                                          <p:attrName>ppt_w</p:attrName>
                                        </p:attrNameLst>
                                      </p:cBhvr>
                                      <p:tavLst>
                                        <p:tav tm="0">
                                          <p:val>
                                            <p:fltVal val="0"/>
                                          </p:val>
                                        </p:tav>
                                        <p:tav tm="100000">
                                          <p:val>
                                            <p:strVal val="#ppt_w"/>
                                          </p:val>
                                        </p:tav>
                                      </p:tavLst>
                                    </p:anim>
                                    <p:anim calcmode="lin" valueType="num">
                                      <p:cBhvr>
                                        <p:cTn id="41" dur="500" fill="hold"/>
                                        <p:tgtEl>
                                          <p:spTgt spid="106"/>
                                        </p:tgtEl>
                                        <p:attrNameLst>
                                          <p:attrName>ppt_h</p:attrName>
                                        </p:attrNameLst>
                                      </p:cBhvr>
                                      <p:tavLst>
                                        <p:tav tm="0">
                                          <p:val>
                                            <p:fltVal val="0"/>
                                          </p:val>
                                        </p:tav>
                                        <p:tav tm="100000">
                                          <p:val>
                                            <p:strVal val="#ppt_h"/>
                                          </p:val>
                                        </p:tav>
                                      </p:tavLst>
                                    </p:anim>
                                    <p:animEffect transition="in" filter="fade">
                                      <p:cBhvr>
                                        <p:cTn id="42" dur="500"/>
                                        <p:tgtEl>
                                          <p:spTgt spid="106"/>
                                        </p:tgtEl>
                                      </p:cBhvr>
                                    </p:animEffect>
                                  </p:childTnLst>
                                </p:cTn>
                              </p:par>
                              <p:par>
                                <p:cTn id="43" presetID="53" presetClass="entr" presetSubtype="16" fill="hold" nodeType="withEffect">
                                  <p:stCondLst>
                                    <p:cond delay="200"/>
                                  </p:stCondLst>
                                  <p:childTnLst>
                                    <p:set>
                                      <p:cBhvr>
                                        <p:cTn id="44" dur="1" fill="hold">
                                          <p:stCondLst>
                                            <p:cond delay="0"/>
                                          </p:stCondLst>
                                        </p:cTn>
                                        <p:tgtEl>
                                          <p:spTgt spid="96"/>
                                        </p:tgtEl>
                                        <p:attrNameLst>
                                          <p:attrName>style.visibility</p:attrName>
                                        </p:attrNameLst>
                                      </p:cBhvr>
                                      <p:to>
                                        <p:strVal val="visible"/>
                                      </p:to>
                                    </p:set>
                                    <p:anim calcmode="lin" valueType="num">
                                      <p:cBhvr>
                                        <p:cTn id="45" dur="500" fill="hold"/>
                                        <p:tgtEl>
                                          <p:spTgt spid="96"/>
                                        </p:tgtEl>
                                        <p:attrNameLst>
                                          <p:attrName>ppt_w</p:attrName>
                                        </p:attrNameLst>
                                      </p:cBhvr>
                                      <p:tavLst>
                                        <p:tav tm="0">
                                          <p:val>
                                            <p:fltVal val="0"/>
                                          </p:val>
                                        </p:tav>
                                        <p:tav tm="100000">
                                          <p:val>
                                            <p:strVal val="#ppt_w"/>
                                          </p:val>
                                        </p:tav>
                                      </p:tavLst>
                                    </p:anim>
                                    <p:anim calcmode="lin" valueType="num">
                                      <p:cBhvr>
                                        <p:cTn id="46" dur="500" fill="hold"/>
                                        <p:tgtEl>
                                          <p:spTgt spid="96"/>
                                        </p:tgtEl>
                                        <p:attrNameLst>
                                          <p:attrName>ppt_h</p:attrName>
                                        </p:attrNameLst>
                                      </p:cBhvr>
                                      <p:tavLst>
                                        <p:tav tm="0">
                                          <p:val>
                                            <p:fltVal val="0"/>
                                          </p:val>
                                        </p:tav>
                                        <p:tav tm="100000">
                                          <p:val>
                                            <p:strVal val="#ppt_h"/>
                                          </p:val>
                                        </p:tav>
                                      </p:tavLst>
                                    </p:anim>
                                    <p:animEffect transition="in" filter="fade">
                                      <p:cBhvr>
                                        <p:cTn id="47" dur="500"/>
                                        <p:tgtEl>
                                          <p:spTgt spid="96"/>
                                        </p:tgtEl>
                                      </p:cBhvr>
                                    </p:animEffect>
                                  </p:childTnLst>
                                </p:cTn>
                              </p:par>
                              <p:par>
                                <p:cTn id="48" presetID="53" presetClass="entr" presetSubtype="16" fill="hold" nodeType="withEffect">
                                  <p:stCondLst>
                                    <p:cond delay="250"/>
                                  </p:stCondLst>
                                  <p:childTnLst>
                                    <p:set>
                                      <p:cBhvr>
                                        <p:cTn id="49" dur="1" fill="hold">
                                          <p:stCondLst>
                                            <p:cond delay="0"/>
                                          </p:stCondLst>
                                        </p:cTn>
                                        <p:tgtEl>
                                          <p:spTgt spid="116"/>
                                        </p:tgtEl>
                                        <p:attrNameLst>
                                          <p:attrName>style.visibility</p:attrName>
                                        </p:attrNameLst>
                                      </p:cBhvr>
                                      <p:to>
                                        <p:strVal val="visible"/>
                                      </p:to>
                                    </p:set>
                                    <p:anim calcmode="lin" valueType="num">
                                      <p:cBhvr>
                                        <p:cTn id="50" dur="500" fill="hold"/>
                                        <p:tgtEl>
                                          <p:spTgt spid="116"/>
                                        </p:tgtEl>
                                        <p:attrNameLst>
                                          <p:attrName>ppt_w</p:attrName>
                                        </p:attrNameLst>
                                      </p:cBhvr>
                                      <p:tavLst>
                                        <p:tav tm="0">
                                          <p:val>
                                            <p:fltVal val="0"/>
                                          </p:val>
                                        </p:tav>
                                        <p:tav tm="100000">
                                          <p:val>
                                            <p:strVal val="#ppt_w"/>
                                          </p:val>
                                        </p:tav>
                                      </p:tavLst>
                                    </p:anim>
                                    <p:anim calcmode="lin" valueType="num">
                                      <p:cBhvr>
                                        <p:cTn id="51" dur="500" fill="hold"/>
                                        <p:tgtEl>
                                          <p:spTgt spid="116"/>
                                        </p:tgtEl>
                                        <p:attrNameLst>
                                          <p:attrName>ppt_h</p:attrName>
                                        </p:attrNameLst>
                                      </p:cBhvr>
                                      <p:tavLst>
                                        <p:tav tm="0">
                                          <p:val>
                                            <p:fltVal val="0"/>
                                          </p:val>
                                        </p:tav>
                                        <p:tav tm="100000">
                                          <p:val>
                                            <p:strVal val="#ppt_h"/>
                                          </p:val>
                                        </p:tav>
                                      </p:tavLst>
                                    </p:anim>
                                    <p:animEffect transition="in" filter="fade">
                                      <p:cBhvr>
                                        <p:cTn id="52" dur="500"/>
                                        <p:tgtEl>
                                          <p:spTgt spid="116"/>
                                        </p:tgtEl>
                                      </p:cBhvr>
                                    </p:animEffect>
                                  </p:childTnLst>
                                </p:cTn>
                              </p:par>
                              <p:par>
                                <p:cTn id="53" presetID="53" presetClass="entr" presetSubtype="16" fill="hold" nodeType="withEffect">
                                  <p:stCondLst>
                                    <p:cond delay="300"/>
                                  </p:stCondLst>
                                  <p:childTnLst>
                                    <p:set>
                                      <p:cBhvr>
                                        <p:cTn id="54" dur="1" fill="hold">
                                          <p:stCondLst>
                                            <p:cond delay="0"/>
                                          </p:stCondLst>
                                        </p:cTn>
                                        <p:tgtEl>
                                          <p:spTgt spid="56"/>
                                        </p:tgtEl>
                                        <p:attrNameLst>
                                          <p:attrName>style.visibility</p:attrName>
                                        </p:attrNameLst>
                                      </p:cBhvr>
                                      <p:to>
                                        <p:strVal val="visible"/>
                                      </p:to>
                                    </p:set>
                                    <p:anim calcmode="lin" valueType="num">
                                      <p:cBhvr>
                                        <p:cTn id="55" dur="500" fill="hold"/>
                                        <p:tgtEl>
                                          <p:spTgt spid="56"/>
                                        </p:tgtEl>
                                        <p:attrNameLst>
                                          <p:attrName>ppt_w</p:attrName>
                                        </p:attrNameLst>
                                      </p:cBhvr>
                                      <p:tavLst>
                                        <p:tav tm="0">
                                          <p:val>
                                            <p:fltVal val="0"/>
                                          </p:val>
                                        </p:tav>
                                        <p:tav tm="100000">
                                          <p:val>
                                            <p:strVal val="#ppt_w"/>
                                          </p:val>
                                        </p:tav>
                                      </p:tavLst>
                                    </p:anim>
                                    <p:anim calcmode="lin" valueType="num">
                                      <p:cBhvr>
                                        <p:cTn id="56" dur="500" fill="hold"/>
                                        <p:tgtEl>
                                          <p:spTgt spid="56"/>
                                        </p:tgtEl>
                                        <p:attrNameLst>
                                          <p:attrName>ppt_h</p:attrName>
                                        </p:attrNameLst>
                                      </p:cBhvr>
                                      <p:tavLst>
                                        <p:tav tm="0">
                                          <p:val>
                                            <p:fltVal val="0"/>
                                          </p:val>
                                        </p:tav>
                                        <p:tav tm="100000">
                                          <p:val>
                                            <p:strVal val="#ppt_h"/>
                                          </p:val>
                                        </p:tav>
                                      </p:tavLst>
                                    </p:anim>
                                    <p:animEffect transition="in" filter="fade">
                                      <p:cBhvr>
                                        <p:cTn id="57" dur="500"/>
                                        <p:tgtEl>
                                          <p:spTgt spid="56"/>
                                        </p:tgtEl>
                                      </p:cBhvr>
                                    </p:animEffect>
                                  </p:childTnLst>
                                </p:cTn>
                              </p:par>
                              <p:par>
                                <p:cTn id="58" presetID="53" presetClass="entr" presetSubtype="16" fill="hold" nodeType="withEffect">
                                  <p:stCondLst>
                                    <p:cond delay="350"/>
                                  </p:stCondLst>
                                  <p:childTnLst>
                                    <p:set>
                                      <p:cBhvr>
                                        <p:cTn id="59" dur="1" fill="hold">
                                          <p:stCondLst>
                                            <p:cond delay="0"/>
                                          </p:stCondLst>
                                        </p:cTn>
                                        <p:tgtEl>
                                          <p:spTgt spid="66"/>
                                        </p:tgtEl>
                                        <p:attrNameLst>
                                          <p:attrName>style.visibility</p:attrName>
                                        </p:attrNameLst>
                                      </p:cBhvr>
                                      <p:to>
                                        <p:strVal val="visible"/>
                                      </p:to>
                                    </p:set>
                                    <p:anim calcmode="lin" valueType="num">
                                      <p:cBhvr>
                                        <p:cTn id="60" dur="500" fill="hold"/>
                                        <p:tgtEl>
                                          <p:spTgt spid="66"/>
                                        </p:tgtEl>
                                        <p:attrNameLst>
                                          <p:attrName>ppt_w</p:attrName>
                                        </p:attrNameLst>
                                      </p:cBhvr>
                                      <p:tavLst>
                                        <p:tav tm="0">
                                          <p:val>
                                            <p:fltVal val="0"/>
                                          </p:val>
                                        </p:tav>
                                        <p:tav tm="100000">
                                          <p:val>
                                            <p:strVal val="#ppt_w"/>
                                          </p:val>
                                        </p:tav>
                                      </p:tavLst>
                                    </p:anim>
                                    <p:anim calcmode="lin" valueType="num">
                                      <p:cBhvr>
                                        <p:cTn id="61" dur="500" fill="hold"/>
                                        <p:tgtEl>
                                          <p:spTgt spid="66"/>
                                        </p:tgtEl>
                                        <p:attrNameLst>
                                          <p:attrName>ppt_h</p:attrName>
                                        </p:attrNameLst>
                                      </p:cBhvr>
                                      <p:tavLst>
                                        <p:tav tm="0">
                                          <p:val>
                                            <p:fltVal val="0"/>
                                          </p:val>
                                        </p:tav>
                                        <p:tav tm="100000">
                                          <p:val>
                                            <p:strVal val="#ppt_h"/>
                                          </p:val>
                                        </p:tav>
                                      </p:tavLst>
                                    </p:anim>
                                    <p:animEffect transition="in" filter="fade">
                                      <p:cBhvr>
                                        <p:cTn id="62" dur="500"/>
                                        <p:tgtEl>
                                          <p:spTgt spid="66"/>
                                        </p:tgtEl>
                                      </p:cBhvr>
                                    </p:animEffect>
                                  </p:childTnLst>
                                </p:cTn>
                              </p:par>
                              <p:par>
                                <p:cTn id="63" presetID="53" presetClass="entr" presetSubtype="16" fill="hold" nodeType="withEffect">
                                  <p:stCondLst>
                                    <p:cond delay="400"/>
                                  </p:stCondLst>
                                  <p:childTnLst>
                                    <p:set>
                                      <p:cBhvr>
                                        <p:cTn id="64" dur="1" fill="hold">
                                          <p:stCondLst>
                                            <p:cond delay="0"/>
                                          </p:stCondLst>
                                        </p:cTn>
                                        <p:tgtEl>
                                          <p:spTgt spid="126"/>
                                        </p:tgtEl>
                                        <p:attrNameLst>
                                          <p:attrName>style.visibility</p:attrName>
                                        </p:attrNameLst>
                                      </p:cBhvr>
                                      <p:to>
                                        <p:strVal val="visible"/>
                                      </p:to>
                                    </p:set>
                                    <p:anim calcmode="lin" valueType="num">
                                      <p:cBhvr>
                                        <p:cTn id="65" dur="500" fill="hold"/>
                                        <p:tgtEl>
                                          <p:spTgt spid="126"/>
                                        </p:tgtEl>
                                        <p:attrNameLst>
                                          <p:attrName>ppt_w</p:attrName>
                                        </p:attrNameLst>
                                      </p:cBhvr>
                                      <p:tavLst>
                                        <p:tav tm="0">
                                          <p:val>
                                            <p:fltVal val="0"/>
                                          </p:val>
                                        </p:tav>
                                        <p:tav tm="100000">
                                          <p:val>
                                            <p:strVal val="#ppt_w"/>
                                          </p:val>
                                        </p:tav>
                                      </p:tavLst>
                                    </p:anim>
                                    <p:anim calcmode="lin" valueType="num">
                                      <p:cBhvr>
                                        <p:cTn id="66" dur="500" fill="hold"/>
                                        <p:tgtEl>
                                          <p:spTgt spid="126"/>
                                        </p:tgtEl>
                                        <p:attrNameLst>
                                          <p:attrName>ppt_h</p:attrName>
                                        </p:attrNameLst>
                                      </p:cBhvr>
                                      <p:tavLst>
                                        <p:tav tm="0">
                                          <p:val>
                                            <p:fltVal val="0"/>
                                          </p:val>
                                        </p:tav>
                                        <p:tav tm="100000">
                                          <p:val>
                                            <p:strVal val="#ppt_h"/>
                                          </p:val>
                                        </p:tav>
                                      </p:tavLst>
                                    </p:anim>
                                    <p:animEffect transition="in" filter="fade">
                                      <p:cBhvr>
                                        <p:cTn id="67" dur="500"/>
                                        <p:tgtEl>
                                          <p:spTgt spid="126"/>
                                        </p:tgtEl>
                                      </p:cBhvr>
                                    </p:animEffect>
                                  </p:childTnLst>
                                </p:cTn>
                              </p:par>
                              <p:par>
                                <p:cTn id="68" presetID="10" presetClass="entr" presetSubtype="0" fill="hold" grpId="0" nodeType="withEffect">
                                  <p:stCondLst>
                                    <p:cond delay="650"/>
                                  </p:stCondLst>
                                  <p:childTnLst>
                                    <p:set>
                                      <p:cBhvr>
                                        <p:cTn id="69" dur="1" fill="hold">
                                          <p:stCondLst>
                                            <p:cond delay="0"/>
                                          </p:stCondLst>
                                        </p:cTn>
                                        <p:tgtEl>
                                          <p:spTgt spid="146"/>
                                        </p:tgtEl>
                                        <p:attrNameLst>
                                          <p:attrName>style.visibility</p:attrName>
                                        </p:attrNameLst>
                                      </p:cBhvr>
                                      <p:to>
                                        <p:strVal val="visible"/>
                                      </p:to>
                                    </p:set>
                                    <p:animEffect transition="in" filter="fade">
                                      <p:cBhvr>
                                        <p:cTn id="70" dur="500"/>
                                        <p:tgtEl>
                                          <p:spTgt spid="146"/>
                                        </p:tgtEl>
                                      </p:cBhvr>
                                    </p:animEffect>
                                  </p:childTnLst>
                                </p:cTn>
                              </p:par>
                              <p:par>
                                <p:cTn id="71" presetID="42" presetClass="path" presetSubtype="0" decel="100000" fill="hold" grpId="1" nodeType="withEffect">
                                  <p:stCondLst>
                                    <p:cond delay="650"/>
                                  </p:stCondLst>
                                  <p:childTnLst>
                                    <p:animMotion origin="layout" path="M 3.3444E-6 -3.25835E-6 L 0.03676 -3.25835E-6 " pathEditMode="relative" rAng="0" ptsTypes="AA">
                                      <p:cBhvr>
                                        <p:cTn id="72" dur="500" spd="-100000" fill="hold"/>
                                        <p:tgtEl>
                                          <p:spTgt spid="146"/>
                                        </p:tgtEl>
                                        <p:attrNameLst>
                                          <p:attrName>ppt_x</p:attrName>
                                          <p:attrName>ppt_y</p:attrName>
                                        </p:attrNameLst>
                                      </p:cBhvr>
                                      <p:rCtr x="183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2" grpId="0"/>
      <p:bldP spid="32" grpId="1"/>
      <p:bldP spid="34" grpId="0"/>
      <p:bldP spid="55" grpId="0"/>
      <p:bldP spid="55" grpId="1"/>
      <p:bldP spid="146" grpId="0"/>
      <p:bldP spid="146" grpId="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9CB73BB-2AA6-458F-9B0A-E987A051A35E}"/>
              </a:ext>
            </a:extLst>
          </p:cNvPr>
          <p:cNvSpPr>
            <a:spLocks noGrp="1"/>
          </p:cNvSpPr>
          <p:nvPr>
            <p:ph type="title"/>
          </p:nvPr>
        </p:nvSpPr>
        <p:spPr>
          <a:xfrm>
            <a:off x="274640" y="216694"/>
            <a:ext cx="11889564" cy="916534"/>
          </a:xfrm>
        </p:spPr>
        <p:txBody>
          <a:bodyPr/>
          <a:lstStyle/>
          <a:p>
            <a:r>
              <a:rPr lang="en-GB" sz="4600" dirty="0"/>
              <a:t>What is Serverless?</a:t>
            </a:r>
            <a:endParaRPr lang="en-US" sz="4600" dirty="0"/>
          </a:p>
        </p:txBody>
      </p:sp>
      <p:sp>
        <p:nvSpPr>
          <p:cNvPr id="9" name="Rectangle 8">
            <a:extLst>
              <a:ext uri="{FF2B5EF4-FFF2-40B4-BE49-F238E27FC236}">
                <a16:creationId xmlns:a16="http://schemas.microsoft.com/office/drawing/2014/main" id="{AD934EF5-7F88-4D9D-A8C3-87C450042F56}"/>
              </a:ext>
            </a:extLst>
          </p:cNvPr>
          <p:cNvSpPr/>
          <p:nvPr/>
        </p:nvSpPr>
        <p:spPr bwMode="auto">
          <a:xfrm>
            <a:off x="10200335" y="1133228"/>
            <a:ext cx="2235708" cy="5560466"/>
          </a:xfrm>
          <a:prstGeom prst="rect">
            <a:avLst/>
          </a:prstGeom>
          <a:solidFill>
            <a:schemeClr val="tx1">
              <a:lumMod val="85000"/>
            </a:schemeClr>
          </a:solidFill>
          <a:ln w="9525" cap="flat" cmpd="sng" algn="ctr">
            <a:noFill/>
            <a:prstDash val="solid"/>
            <a:headEnd type="none" w="med" len="med"/>
            <a:tailEnd type="none" w="med" len="med"/>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rtl="0" eaLnBrk="1" fontAlgn="base" latinLnBrk="0" hangingPunct="1">
              <a:lnSpc>
                <a:spcPct val="90000"/>
              </a:lnSpc>
              <a:spcBef>
                <a:spcPct val="0"/>
              </a:spcBef>
              <a:spcAft>
                <a:spcPct val="0"/>
              </a:spcAft>
              <a:buClrTx/>
              <a:buSzTx/>
              <a:buFontTx/>
              <a:buNone/>
              <a:tabLst/>
              <a:defRPr/>
            </a:pPr>
            <a:endParaRPr kumimoji="0" lang="en-US" sz="199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PC1_E977" title="Icon of a desktop PC">
            <a:extLst>
              <a:ext uri="{FF2B5EF4-FFF2-40B4-BE49-F238E27FC236}">
                <a16:creationId xmlns:a16="http://schemas.microsoft.com/office/drawing/2014/main" id="{DC5A4CB3-1BB6-41B5-8485-CCBF852DD75E}"/>
              </a:ext>
            </a:extLst>
          </p:cNvPr>
          <p:cNvSpPr>
            <a:spLocks noChangeAspect="1" noEditPoints="1"/>
          </p:cNvSpPr>
          <p:nvPr/>
        </p:nvSpPr>
        <p:spPr bwMode="auto">
          <a:xfrm>
            <a:off x="11085395" y="1426694"/>
            <a:ext cx="465590" cy="372618"/>
          </a:xfrm>
          <a:custGeom>
            <a:avLst/>
            <a:gdLst>
              <a:gd name="T0" fmla="*/ 1697 w 5093"/>
              <a:gd name="T1" fmla="*/ 1359 h 4076"/>
              <a:gd name="T2" fmla="*/ 5093 w 5093"/>
              <a:gd name="T3" fmla="*/ 1359 h 4076"/>
              <a:gd name="T4" fmla="*/ 5093 w 5093"/>
              <a:gd name="T5" fmla="*/ 3398 h 4076"/>
              <a:gd name="T6" fmla="*/ 1697 w 5093"/>
              <a:gd name="T7" fmla="*/ 3398 h 4076"/>
              <a:gd name="T8" fmla="*/ 1697 w 5093"/>
              <a:gd name="T9" fmla="*/ 1359 h 4076"/>
              <a:gd name="T10" fmla="*/ 3396 w 5093"/>
              <a:gd name="T11" fmla="*/ 3398 h 4076"/>
              <a:gd name="T12" fmla="*/ 3396 w 5093"/>
              <a:gd name="T13" fmla="*/ 4076 h 4076"/>
              <a:gd name="T14" fmla="*/ 2547 w 5093"/>
              <a:gd name="T15" fmla="*/ 4076 h 4076"/>
              <a:gd name="T16" fmla="*/ 4244 w 5093"/>
              <a:gd name="T17" fmla="*/ 4076 h 4076"/>
              <a:gd name="T18" fmla="*/ 510 w 5093"/>
              <a:gd name="T19" fmla="*/ 680 h 4076"/>
              <a:gd name="T20" fmla="*/ 1528 w 5093"/>
              <a:gd name="T21" fmla="*/ 680 h 4076"/>
              <a:gd name="T22" fmla="*/ 510 w 5093"/>
              <a:gd name="T23" fmla="*/ 3398 h 4076"/>
              <a:gd name="T24" fmla="*/ 1697 w 5093"/>
              <a:gd name="T25" fmla="*/ 3398 h 4076"/>
              <a:gd name="T26" fmla="*/ 510 w 5093"/>
              <a:gd name="T27" fmla="*/ 2718 h 4076"/>
              <a:gd name="T28" fmla="*/ 1705 w 5093"/>
              <a:gd name="T29" fmla="*/ 2718 h 4076"/>
              <a:gd name="T30" fmla="*/ 2038 w 5093"/>
              <a:gd name="T31" fmla="*/ 1359 h 4076"/>
              <a:gd name="T32" fmla="*/ 2038 w 5093"/>
              <a:gd name="T33" fmla="*/ 0 h 4076"/>
              <a:gd name="T34" fmla="*/ 0 w 5093"/>
              <a:gd name="T35" fmla="*/ 0 h 4076"/>
              <a:gd name="T36" fmla="*/ 0 w 5093"/>
              <a:gd name="T37" fmla="*/ 4076 h 4076"/>
              <a:gd name="T38" fmla="*/ 2038 w 5093"/>
              <a:gd name="T39" fmla="*/ 4076 h 4076"/>
              <a:gd name="T40" fmla="*/ 2038 w 5093"/>
              <a:gd name="T41" fmla="*/ 3398 h 4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93" h="4076">
                <a:moveTo>
                  <a:pt x="1697" y="1359"/>
                </a:moveTo>
                <a:lnTo>
                  <a:pt x="5093" y="1359"/>
                </a:lnTo>
                <a:lnTo>
                  <a:pt x="5093" y="3398"/>
                </a:lnTo>
                <a:lnTo>
                  <a:pt x="1697" y="3398"/>
                </a:lnTo>
                <a:lnTo>
                  <a:pt x="1697" y="1359"/>
                </a:lnTo>
                <a:moveTo>
                  <a:pt x="3396" y="3398"/>
                </a:moveTo>
                <a:lnTo>
                  <a:pt x="3396" y="4076"/>
                </a:lnTo>
                <a:moveTo>
                  <a:pt x="2547" y="4076"/>
                </a:moveTo>
                <a:lnTo>
                  <a:pt x="4244" y="4076"/>
                </a:lnTo>
                <a:moveTo>
                  <a:pt x="510" y="680"/>
                </a:moveTo>
                <a:lnTo>
                  <a:pt x="1528" y="680"/>
                </a:lnTo>
                <a:moveTo>
                  <a:pt x="510" y="3398"/>
                </a:moveTo>
                <a:lnTo>
                  <a:pt x="1697" y="3398"/>
                </a:lnTo>
                <a:moveTo>
                  <a:pt x="510" y="2718"/>
                </a:moveTo>
                <a:lnTo>
                  <a:pt x="1705" y="2718"/>
                </a:lnTo>
                <a:moveTo>
                  <a:pt x="2038" y="1359"/>
                </a:moveTo>
                <a:lnTo>
                  <a:pt x="2038" y="0"/>
                </a:lnTo>
                <a:lnTo>
                  <a:pt x="0" y="0"/>
                </a:lnTo>
                <a:lnTo>
                  <a:pt x="0" y="4076"/>
                </a:lnTo>
                <a:lnTo>
                  <a:pt x="2038" y="4076"/>
                </a:lnTo>
                <a:lnTo>
                  <a:pt x="2038" y="3398"/>
                </a:lnTo>
              </a:path>
            </a:pathLst>
          </a:custGeom>
          <a:noFill/>
          <a:ln w="1587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155" tIns="46577" rIns="93155" bIns="46577" numCol="1" anchor="t" anchorCtr="0" compatLnSpc="1">
            <a:prstTxWarp prst="textNoShape">
              <a:avLst/>
            </a:prstTxWarp>
          </a:bodyPr>
          <a:lstStyle/>
          <a:p>
            <a:pPr marL="0" marR="0" lvl="0" indent="0" algn="l" defTabSz="931557" rtl="0" eaLnBrk="1" fontAlgn="auto" latinLnBrk="0" hangingPunct="1">
              <a:lnSpc>
                <a:spcPct val="100000"/>
              </a:lnSpc>
              <a:spcBef>
                <a:spcPts val="0"/>
              </a:spcBef>
              <a:spcAft>
                <a:spcPts val="0"/>
              </a:spcAft>
              <a:buClrTx/>
              <a:buSzTx/>
              <a:buFontTx/>
              <a:buNone/>
              <a:tabLst/>
              <a:defRPr/>
            </a:pPr>
            <a:endParaRPr kumimoji="0" lang="en-US" sz="917"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 name="Browser_4" title="Icon of a website or an app window">
            <a:extLst>
              <a:ext uri="{FF2B5EF4-FFF2-40B4-BE49-F238E27FC236}">
                <a16:creationId xmlns:a16="http://schemas.microsoft.com/office/drawing/2014/main" id="{1B6B0E90-AAC6-41A8-9964-8F55587032E2}"/>
              </a:ext>
            </a:extLst>
          </p:cNvPr>
          <p:cNvSpPr>
            <a:spLocks noChangeAspect="1" noEditPoints="1"/>
          </p:cNvSpPr>
          <p:nvPr/>
        </p:nvSpPr>
        <p:spPr bwMode="auto">
          <a:xfrm>
            <a:off x="11066443" y="4973126"/>
            <a:ext cx="503493" cy="372618"/>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587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155" tIns="46577" rIns="93155" bIns="46577" numCol="1" anchor="t" anchorCtr="0" compatLnSpc="1">
            <a:prstTxWarp prst="textNoShape">
              <a:avLst/>
            </a:prstTxWarp>
          </a:bodyPr>
          <a:lstStyle/>
          <a:p>
            <a:pPr marL="0" marR="0" lvl="0" indent="0" algn="l" defTabSz="931557" rtl="0" eaLnBrk="1" fontAlgn="auto" latinLnBrk="0" hangingPunct="1">
              <a:lnSpc>
                <a:spcPct val="100000"/>
              </a:lnSpc>
              <a:spcBef>
                <a:spcPts val="0"/>
              </a:spcBef>
              <a:spcAft>
                <a:spcPts val="0"/>
              </a:spcAft>
              <a:buClrTx/>
              <a:buSzTx/>
              <a:buFontTx/>
              <a:buNone/>
              <a:tabLst/>
              <a:defRPr/>
            </a:pPr>
            <a:endParaRPr kumimoji="0" lang="en-US" sz="1798" b="0" i="0" u="none" strike="noStrike" kern="0" cap="none" spc="0" normalizeH="0" baseline="0" noProof="0">
              <a:ln>
                <a:noFill/>
              </a:ln>
              <a:solidFill>
                <a:srgbClr val="000000"/>
              </a:solidFill>
              <a:effectLst/>
              <a:uLnTx/>
              <a:uFillTx/>
              <a:latin typeface="Segoe UI"/>
              <a:ea typeface="+mn-ea"/>
              <a:cs typeface="+mn-cs"/>
            </a:endParaRPr>
          </a:p>
        </p:txBody>
      </p:sp>
      <p:sp>
        <p:nvSpPr>
          <p:cNvPr id="12" name="Browser" title="Icon of a browser window">
            <a:extLst>
              <a:ext uri="{FF2B5EF4-FFF2-40B4-BE49-F238E27FC236}">
                <a16:creationId xmlns:a16="http://schemas.microsoft.com/office/drawing/2014/main" id="{BBEA5FE7-A3DB-4FE0-9E77-C8598A6FD8C2}"/>
              </a:ext>
            </a:extLst>
          </p:cNvPr>
          <p:cNvSpPr>
            <a:spLocks noChangeAspect="1" noEditPoints="1"/>
          </p:cNvSpPr>
          <p:nvPr/>
        </p:nvSpPr>
        <p:spPr bwMode="auto">
          <a:xfrm>
            <a:off x="11085396" y="3186068"/>
            <a:ext cx="465589" cy="372618"/>
          </a:xfrm>
          <a:custGeom>
            <a:avLst/>
            <a:gdLst>
              <a:gd name="T0" fmla="*/ 3750 w 3750"/>
              <a:gd name="T1" fmla="*/ 3000 h 3000"/>
              <a:gd name="T2" fmla="*/ 0 w 3750"/>
              <a:gd name="T3" fmla="*/ 3000 h 3000"/>
              <a:gd name="T4" fmla="*/ 0 w 3750"/>
              <a:gd name="T5" fmla="*/ 0 h 3000"/>
              <a:gd name="T6" fmla="*/ 3750 w 3750"/>
              <a:gd name="T7" fmla="*/ 0 h 3000"/>
              <a:gd name="T8" fmla="*/ 3750 w 3750"/>
              <a:gd name="T9" fmla="*/ 3000 h 3000"/>
              <a:gd name="T10" fmla="*/ 0 w 3750"/>
              <a:gd name="T11" fmla="*/ 750 h 3000"/>
              <a:gd name="T12" fmla="*/ 3750 w 3750"/>
              <a:gd name="T13" fmla="*/ 750 h 3000"/>
              <a:gd name="T14" fmla="*/ 3335 w 3750"/>
              <a:gd name="T15" fmla="*/ 375 h 3000"/>
              <a:gd name="T16" fmla="*/ 3375 w 3750"/>
              <a:gd name="T17" fmla="*/ 415 h 3000"/>
              <a:gd name="T18" fmla="*/ 3414 w 3750"/>
              <a:gd name="T19" fmla="*/ 375 h 3000"/>
              <a:gd name="T20" fmla="*/ 3375 w 3750"/>
              <a:gd name="T21" fmla="*/ 336 h 3000"/>
              <a:gd name="T22" fmla="*/ 3335 w 3750"/>
              <a:gd name="T23" fmla="*/ 375 h 3000"/>
              <a:gd name="T24" fmla="*/ 2886 w 3750"/>
              <a:gd name="T25" fmla="*/ 375 h 3000"/>
              <a:gd name="T26" fmla="*/ 2925 w 3750"/>
              <a:gd name="T27" fmla="*/ 415 h 3000"/>
              <a:gd name="T28" fmla="*/ 2965 w 3750"/>
              <a:gd name="T29" fmla="*/ 375 h 3000"/>
              <a:gd name="T30" fmla="*/ 2925 w 3750"/>
              <a:gd name="T31" fmla="*/ 336 h 3000"/>
              <a:gd name="T32" fmla="*/ 2886 w 3750"/>
              <a:gd name="T33" fmla="*/ 375 h 3000"/>
              <a:gd name="T34" fmla="*/ 2437 w 3750"/>
              <a:gd name="T35" fmla="*/ 375 h 3000"/>
              <a:gd name="T36" fmla="*/ 2476 w 3750"/>
              <a:gd name="T37" fmla="*/ 415 h 3000"/>
              <a:gd name="T38" fmla="*/ 2516 w 3750"/>
              <a:gd name="T39" fmla="*/ 375 h 3000"/>
              <a:gd name="T40" fmla="*/ 2476 w 3750"/>
              <a:gd name="T41" fmla="*/ 336 h 3000"/>
              <a:gd name="T42" fmla="*/ 2437 w 3750"/>
              <a:gd name="T43" fmla="*/ 375 h 3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50" h="3000">
                <a:moveTo>
                  <a:pt x="3750" y="3000"/>
                </a:moveTo>
                <a:cubicBezTo>
                  <a:pt x="0" y="3000"/>
                  <a:pt x="0" y="3000"/>
                  <a:pt x="0" y="3000"/>
                </a:cubicBezTo>
                <a:cubicBezTo>
                  <a:pt x="0" y="0"/>
                  <a:pt x="0" y="0"/>
                  <a:pt x="0" y="0"/>
                </a:cubicBezTo>
                <a:cubicBezTo>
                  <a:pt x="3750" y="0"/>
                  <a:pt x="3750" y="0"/>
                  <a:pt x="3750" y="0"/>
                </a:cubicBezTo>
                <a:lnTo>
                  <a:pt x="3750" y="3000"/>
                </a:lnTo>
                <a:close/>
                <a:moveTo>
                  <a:pt x="0" y="750"/>
                </a:moveTo>
                <a:cubicBezTo>
                  <a:pt x="3750" y="750"/>
                  <a:pt x="3750" y="750"/>
                  <a:pt x="3750" y="750"/>
                </a:cubicBezTo>
                <a:moveTo>
                  <a:pt x="3335" y="375"/>
                </a:moveTo>
                <a:cubicBezTo>
                  <a:pt x="3335" y="397"/>
                  <a:pt x="3353" y="415"/>
                  <a:pt x="3375" y="415"/>
                </a:cubicBezTo>
                <a:cubicBezTo>
                  <a:pt x="3397" y="415"/>
                  <a:pt x="3414" y="397"/>
                  <a:pt x="3414" y="375"/>
                </a:cubicBezTo>
                <a:cubicBezTo>
                  <a:pt x="3414" y="353"/>
                  <a:pt x="3397" y="336"/>
                  <a:pt x="3375" y="336"/>
                </a:cubicBezTo>
                <a:cubicBezTo>
                  <a:pt x="3353" y="336"/>
                  <a:pt x="3335" y="353"/>
                  <a:pt x="3335" y="375"/>
                </a:cubicBezTo>
                <a:close/>
                <a:moveTo>
                  <a:pt x="2886" y="375"/>
                </a:moveTo>
                <a:cubicBezTo>
                  <a:pt x="2886" y="397"/>
                  <a:pt x="2904" y="415"/>
                  <a:pt x="2925" y="415"/>
                </a:cubicBezTo>
                <a:cubicBezTo>
                  <a:pt x="2947" y="415"/>
                  <a:pt x="2965" y="397"/>
                  <a:pt x="2965" y="375"/>
                </a:cubicBezTo>
                <a:cubicBezTo>
                  <a:pt x="2965" y="353"/>
                  <a:pt x="2947" y="336"/>
                  <a:pt x="2925" y="336"/>
                </a:cubicBezTo>
                <a:cubicBezTo>
                  <a:pt x="2904" y="336"/>
                  <a:pt x="2886" y="353"/>
                  <a:pt x="2886" y="375"/>
                </a:cubicBezTo>
                <a:close/>
                <a:moveTo>
                  <a:pt x="2437" y="375"/>
                </a:moveTo>
                <a:cubicBezTo>
                  <a:pt x="2437" y="397"/>
                  <a:pt x="2454" y="415"/>
                  <a:pt x="2476" y="415"/>
                </a:cubicBezTo>
                <a:cubicBezTo>
                  <a:pt x="2498" y="415"/>
                  <a:pt x="2516" y="397"/>
                  <a:pt x="2516" y="375"/>
                </a:cubicBezTo>
                <a:cubicBezTo>
                  <a:pt x="2516" y="353"/>
                  <a:pt x="2498" y="336"/>
                  <a:pt x="2476" y="336"/>
                </a:cubicBezTo>
                <a:cubicBezTo>
                  <a:pt x="2454" y="336"/>
                  <a:pt x="2437" y="353"/>
                  <a:pt x="2437" y="375"/>
                </a:cubicBezTo>
                <a:close/>
              </a:path>
            </a:pathLst>
          </a:custGeom>
          <a:noFill/>
          <a:ln w="1587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155" tIns="46577" rIns="93155" bIns="46577" numCol="1" anchor="t" anchorCtr="0" compatLnSpc="1">
            <a:prstTxWarp prst="textNoShape">
              <a:avLst/>
            </a:prstTxWarp>
          </a:bodyPr>
          <a:lstStyle/>
          <a:p>
            <a:pPr marL="0" marR="0" lvl="0" indent="0" algn="l" defTabSz="931557" rtl="0" eaLnBrk="1" fontAlgn="auto" latinLnBrk="0" hangingPunct="1">
              <a:lnSpc>
                <a:spcPct val="100000"/>
              </a:lnSpc>
              <a:spcBef>
                <a:spcPts val="0"/>
              </a:spcBef>
              <a:spcAft>
                <a:spcPts val="0"/>
              </a:spcAft>
              <a:buClrTx/>
              <a:buSzTx/>
              <a:buFontTx/>
              <a:buNone/>
              <a:tabLst/>
              <a:defRPr/>
            </a:pPr>
            <a:endParaRPr kumimoji="0" lang="en-US" sz="1798" b="0" i="0" u="none" strike="noStrike" kern="0" cap="none" spc="0" normalizeH="0" baseline="0" noProof="0">
              <a:ln>
                <a:noFill/>
              </a:ln>
              <a:solidFill>
                <a:srgbClr val="000000"/>
              </a:solidFill>
              <a:effectLst/>
              <a:uLnTx/>
              <a:uFillTx/>
              <a:latin typeface="Segoe UI"/>
              <a:ea typeface="+mn-ea"/>
              <a:cs typeface="+mn-cs"/>
            </a:endParaRPr>
          </a:p>
        </p:txBody>
      </p:sp>
      <p:sp>
        <p:nvSpPr>
          <p:cNvPr id="13" name="plug" title="Icon of a power plug showing an A to B connection">
            <a:extLst>
              <a:ext uri="{FF2B5EF4-FFF2-40B4-BE49-F238E27FC236}">
                <a16:creationId xmlns:a16="http://schemas.microsoft.com/office/drawing/2014/main" id="{CF303CE8-227D-4ECA-AEF6-8FA676C35963}"/>
              </a:ext>
            </a:extLst>
          </p:cNvPr>
          <p:cNvSpPr>
            <a:spLocks noChangeAspect="1" noEditPoints="1"/>
          </p:cNvSpPr>
          <p:nvPr/>
        </p:nvSpPr>
        <p:spPr bwMode="auto">
          <a:xfrm>
            <a:off x="11121639" y="4087633"/>
            <a:ext cx="393105" cy="372618"/>
          </a:xfrm>
          <a:custGeom>
            <a:avLst/>
            <a:gdLst>
              <a:gd name="T0" fmla="*/ 169 w 346"/>
              <a:gd name="T1" fmla="*/ 90 h 328"/>
              <a:gd name="T2" fmla="*/ 199 w 346"/>
              <a:gd name="T3" fmla="*/ 61 h 328"/>
              <a:gd name="T4" fmla="*/ 279 w 346"/>
              <a:gd name="T5" fmla="*/ 63 h 328"/>
              <a:gd name="T6" fmla="*/ 279 w 346"/>
              <a:gd name="T7" fmla="*/ 63 h 328"/>
              <a:gd name="T8" fmla="*/ 277 w 346"/>
              <a:gd name="T9" fmla="*/ 143 h 328"/>
              <a:gd name="T10" fmla="*/ 247 w 346"/>
              <a:gd name="T11" fmla="*/ 172 h 328"/>
              <a:gd name="T12" fmla="*/ 169 w 346"/>
              <a:gd name="T13" fmla="*/ 90 h 328"/>
              <a:gd name="T14" fmla="*/ 279 w 346"/>
              <a:gd name="T15" fmla="*/ 63 h 328"/>
              <a:gd name="T16" fmla="*/ 346 w 346"/>
              <a:gd name="T17" fmla="*/ 0 h 328"/>
              <a:gd name="T18" fmla="*/ 99 w 346"/>
              <a:gd name="T19" fmla="*/ 156 h 328"/>
              <a:gd name="T20" fmla="*/ 69 w 346"/>
              <a:gd name="T21" fmla="*/ 185 h 328"/>
              <a:gd name="T22" fmla="*/ 67 w 346"/>
              <a:gd name="T23" fmla="*/ 265 h 328"/>
              <a:gd name="T24" fmla="*/ 67 w 346"/>
              <a:gd name="T25" fmla="*/ 265 h 328"/>
              <a:gd name="T26" fmla="*/ 147 w 346"/>
              <a:gd name="T27" fmla="*/ 267 h 328"/>
              <a:gd name="T28" fmla="*/ 177 w 346"/>
              <a:gd name="T29" fmla="*/ 238 h 328"/>
              <a:gd name="T30" fmla="*/ 99 w 346"/>
              <a:gd name="T31" fmla="*/ 156 h 328"/>
              <a:gd name="T32" fmla="*/ 67 w 346"/>
              <a:gd name="T33" fmla="*/ 265 h 328"/>
              <a:gd name="T34" fmla="*/ 0 w 346"/>
              <a:gd name="T35" fmla="*/ 328 h 328"/>
              <a:gd name="T36" fmla="*/ 157 w 346"/>
              <a:gd name="T37" fmla="*/ 143 h 328"/>
              <a:gd name="T38" fmla="*/ 120 w 346"/>
              <a:gd name="T39" fmla="*/ 178 h 328"/>
              <a:gd name="T40" fmla="*/ 193 w 346"/>
              <a:gd name="T41" fmla="*/ 181 h 328"/>
              <a:gd name="T42" fmla="*/ 156 w 346"/>
              <a:gd name="T43" fmla="*/ 216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6" h="328">
                <a:moveTo>
                  <a:pt x="169" y="90"/>
                </a:moveTo>
                <a:cubicBezTo>
                  <a:pt x="199" y="61"/>
                  <a:pt x="199" y="61"/>
                  <a:pt x="199" y="61"/>
                </a:cubicBezTo>
                <a:cubicBezTo>
                  <a:pt x="222" y="40"/>
                  <a:pt x="258" y="41"/>
                  <a:pt x="279" y="63"/>
                </a:cubicBezTo>
                <a:cubicBezTo>
                  <a:pt x="279" y="63"/>
                  <a:pt x="279" y="63"/>
                  <a:pt x="279" y="63"/>
                </a:cubicBezTo>
                <a:cubicBezTo>
                  <a:pt x="300" y="86"/>
                  <a:pt x="300" y="122"/>
                  <a:pt x="277" y="143"/>
                </a:cubicBezTo>
                <a:cubicBezTo>
                  <a:pt x="247" y="172"/>
                  <a:pt x="247" y="172"/>
                  <a:pt x="247" y="172"/>
                </a:cubicBezTo>
                <a:lnTo>
                  <a:pt x="169" y="90"/>
                </a:lnTo>
                <a:close/>
                <a:moveTo>
                  <a:pt x="279" y="63"/>
                </a:moveTo>
                <a:cubicBezTo>
                  <a:pt x="346" y="0"/>
                  <a:pt x="346" y="0"/>
                  <a:pt x="346" y="0"/>
                </a:cubicBezTo>
                <a:moveTo>
                  <a:pt x="99" y="156"/>
                </a:moveTo>
                <a:cubicBezTo>
                  <a:pt x="69" y="185"/>
                  <a:pt x="69" y="185"/>
                  <a:pt x="69" y="185"/>
                </a:cubicBezTo>
                <a:cubicBezTo>
                  <a:pt x="46" y="206"/>
                  <a:pt x="46" y="242"/>
                  <a:pt x="67" y="265"/>
                </a:cubicBezTo>
                <a:cubicBezTo>
                  <a:pt x="67" y="265"/>
                  <a:pt x="67" y="265"/>
                  <a:pt x="67" y="265"/>
                </a:cubicBezTo>
                <a:cubicBezTo>
                  <a:pt x="88" y="287"/>
                  <a:pt x="124" y="288"/>
                  <a:pt x="147" y="267"/>
                </a:cubicBezTo>
                <a:cubicBezTo>
                  <a:pt x="177" y="238"/>
                  <a:pt x="177" y="238"/>
                  <a:pt x="177" y="238"/>
                </a:cubicBezTo>
                <a:lnTo>
                  <a:pt x="99" y="156"/>
                </a:lnTo>
                <a:close/>
                <a:moveTo>
                  <a:pt x="67" y="265"/>
                </a:moveTo>
                <a:cubicBezTo>
                  <a:pt x="0" y="328"/>
                  <a:pt x="0" y="328"/>
                  <a:pt x="0" y="328"/>
                </a:cubicBezTo>
                <a:moveTo>
                  <a:pt x="157" y="143"/>
                </a:moveTo>
                <a:cubicBezTo>
                  <a:pt x="120" y="178"/>
                  <a:pt x="120" y="178"/>
                  <a:pt x="120" y="178"/>
                </a:cubicBezTo>
                <a:moveTo>
                  <a:pt x="193" y="181"/>
                </a:moveTo>
                <a:cubicBezTo>
                  <a:pt x="156" y="216"/>
                  <a:pt x="156" y="216"/>
                  <a:pt x="156" y="216"/>
                </a:cubicBezTo>
              </a:path>
            </a:pathLst>
          </a:custGeom>
          <a:noFill/>
          <a:ln w="1587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155" tIns="46577" rIns="93155" bIns="46577" numCol="1" anchor="t" anchorCtr="0" compatLnSpc="1">
            <a:prstTxWarp prst="textNoShape">
              <a:avLst/>
            </a:prstTxWarp>
          </a:bodyPr>
          <a:lstStyle/>
          <a:p>
            <a:pPr marL="0" marR="0" lvl="0" indent="0" algn="l" defTabSz="931557" rtl="0" eaLnBrk="1" fontAlgn="auto" latinLnBrk="0" hangingPunct="1">
              <a:lnSpc>
                <a:spcPct val="100000"/>
              </a:lnSpc>
              <a:spcBef>
                <a:spcPts val="0"/>
              </a:spcBef>
              <a:spcAft>
                <a:spcPts val="0"/>
              </a:spcAft>
              <a:buClrTx/>
              <a:buSzTx/>
              <a:buFontTx/>
              <a:buNone/>
              <a:tabLst/>
              <a:defRPr/>
            </a:pPr>
            <a:endParaRPr kumimoji="0" lang="en-US" sz="917" b="0" i="0" u="none" strike="noStrike" kern="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14" name="Database_EFC7" title="Icon of a cylinder">
            <a:extLst>
              <a:ext uri="{FF2B5EF4-FFF2-40B4-BE49-F238E27FC236}">
                <a16:creationId xmlns:a16="http://schemas.microsoft.com/office/drawing/2014/main" id="{49F4737A-DCB0-4D52-A2FD-5D69BCD0BA76}"/>
              </a:ext>
            </a:extLst>
          </p:cNvPr>
          <p:cNvSpPr>
            <a:spLocks noChangeAspect="1" noEditPoints="1"/>
          </p:cNvSpPr>
          <p:nvPr/>
        </p:nvSpPr>
        <p:spPr bwMode="auto">
          <a:xfrm>
            <a:off x="11156940" y="2263417"/>
            <a:ext cx="322498" cy="419195"/>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587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155" tIns="46577" rIns="93155" bIns="46577" numCol="1" anchor="t" anchorCtr="0" compatLnSpc="1">
            <a:prstTxWarp prst="textNoShape">
              <a:avLst/>
            </a:prstTxWarp>
          </a:bodyPr>
          <a:lstStyle/>
          <a:p>
            <a:pPr marL="0" marR="0" lvl="0" indent="0" algn="l" defTabSz="931557" rtl="0" eaLnBrk="1" fontAlgn="auto" latinLnBrk="0" hangingPunct="1">
              <a:lnSpc>
                <a:spcPct val="100000"/>
              </a:lnSpc>
              <a:spcBef>
                <a:spcPts val="0"/>
              </a:spcBef>
              <a:spcAft>
                <a:spcPts val="0"/>
              </a:spcAft>
              <a:buClrTx/>
              <a:buSzTx/>
              <a:buFontTx/>
              <a:buNone/>
              <a:tabLst/>
              <a:defRPr/>
            </a:pPr>
            <a:endParaRPr kumimoji="0" lang="en-US" sz="1798" b="0" i="0" u="none" strike="noStrike" kern="0" cap="none" spc="0" normalizeH="0" baseline="0" noProof="0">
              <a:ln>
                <a:noFill/>
              </a:ln>
              <a:solidFill>
                <a:srgbClr val="000000"/>
              </a:solidFill>
              <a:effectLst/>
              <a:uLnTx/>
              <a:uFillTx/>
              <a:latin typeface="Segoe UI"/>
              <a:ea typeface="+mn-ea"/>
              <a:cs typeface="+mn-cs"/>
            </a:endParaRPr>
          </a:p>
        </p:txBody>
      </p:sp>
      <p:sp>
        <p:nvSpPr>
          <p:cNvPr id="16" name="Text Placeholder 5">
            <a:extLst>
              <a:ext uri="{FF2B5EF4-FFF2-40B4-BE49-F238E27FC236}">
                <a16:creationId xmlns:a16="http://schemas.microsoft.com/office/drawing/2014/main" id="{D718A81F-D010-4AB8-93C0-4A31C1969232}"/>
              </a:ext>
            </a:extLst>
          </p:cNvPr>
          <p:cNvSpPr txBox="1">
            <a:spLocks/>
          </p:cNvSpPr>
          <p:nvPr/>
        </p:nvSpPr>
        <p:spPr>
          <a:xfrm>
            <a:off x="603092" y="1462413"/>
            <a:ext cx="8586946" cy="1933803"/>
          </a:xfrm>
          <a:prstGeom prst="rect">
            <a:avLst/>
          </a:prstGeom>
        </p:spPr>
        <p:txBody>
          <a:bodyPr vert="horz" wrap="square" lIns="0" tIns="0" rIns="0" bIns="0" rtlCol="0">
            <a:spAutoFit/>
          </a:bodyPr>
          <a:lstStyle>
            <a:lvl1pPr marL="232898" marR="0" indent="-232898"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3"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65795" marR="0" indent="-232898"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38" kern="1200" spc="0" baseline="0">
                <a:gradFill>
                  <a:gsLst>
                    <a:gs pos="1250">
                      <a:schemeClr val="tx1"/>
                    </a:gs>
                    <a:gs pos="100000">
                      <a:schemeClr val="tx1"/>
                    </a:gs>
                  </a:gsLst>
                  <a:lin ang="5400000" scaled="0"/>
                </a:gradFill>
                <a:latin typeface="+mn-lt"/>
                <a:ea typeface="+mn-ea"/>
                <a:cs typeface="+mn-cs"/>
              </a:defRPr>
            </a:lvl2pPr>
            <a:lvl3pPr marL="669581" marR="0" indent="-203785"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0" kern="1200" spc="0" baseline="0">
                <a:gradFill>
                  <a:gsLst>
                    <a:gs pos="1250">
                      <a:schemeClr val="tx1"/>
                    </a:gs>
                    <a:gs pos="100000">
                      <a:schemeClr val="tx1"/>
                    </a:gs>
                  </a:gsLst>
                  <a:lin ang="5400000" scaled="0"/>
                </a:gradFill>
                <a:latin typeface="+mn-lt"/>
                <a:ea typeface="+mn-ea"/>
                <a:cs typeface="+mn-cs"/>
              </a:defRPr>
            </a:lvl3pPr>
            <a:lvl4pPr marL="858811" marR="0" indent="-184377"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6" kern="1200" spc="0" baseline="0">
                <a:gradFill>
                  <a:gsLst>
                    <a:gs pos="1250">
                      <a:schemeClr val="tx1"/>
                    </a:gs>
                    <a:gs pos="100000">
                      <a:schemeClr val="tx1"/>
                    </a:gs>
                  </a:gsLst>
                  <a:lin ang="5400000" scaled="0"/>
                </a:gradFill>
                <a:latin typeface="+mn-lt"/>
                <a:ea typeface="+mn-ea"/>
                <a:cs typeface="+mn-cs"/>
              </a:defRPr>
            </a:lvl4pPr>
            <a:lvl5pPr marL="1043188" marR="0" indent="-171439"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6" kern="1200" spc="0" baseline="0">
                <a:gradFill>
                  <a:gsLst>
                    <a:gs pos="1250">
                      <a:schemeClr val="tx1"/>
                    </a:gs>
                    <a:gs pos="100000">
                      <a:schemeClr val="tx1"/>
                    </a:gs>
                  </a:gsLst>
                  <a:lin ang="5400000" scaled="0"/>
                </a:gradFill>
                <a:latin typeface="+mn-lt"/>
                <a:ea typeface="+mn-ea"/>
                <a:cs typeface="+mn-cs"/>
              </a:defRPr>
            </a:lvl5pPr>
            <a:lvl6pPr marL="2613263"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6pPr>
            <a:lvl7pPr marL="3088403"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7pPr>
            <a:lvl8pPr marL="3563541"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8pPr>
            <a:lvl9pPr marL="4038681"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9pPr>
          </a:lstStyle>
          <a:p>
            <a:pPr marL="0" marR="0" lvl="0" indent="0" algn="l" defTabSz="950278" rtl="0" eaLnBrk="1" fontAlgn="auto" latinLnBrk="0" hangingPunct="1">
              <a:lnSpc>
                <a:spcPct val="100000"/>
              </a:lnSpc>
              <a:spcBef>
                <a:spcPts val="2445"/>
              </a:spcBef>
              <a:spcAft>
                <a:spcPts val="611"/>
              </a:spcAft>
              <a:buClrTx/>
              <a:buSzPct val="90000"/>
              <a:buFont typeface="Wingdings" panose="05000000000000000000" pitchFamily="2" charset="2"/>
              <a:buNone/>
              <a:tabLst/>
              <a:defRPr/>
            </a:pPr>
            <a:r>
              <a:rPr kumimoji="0" lang="en-US" sz="2445"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Actually, there are a lot of servers</a:t>
            </a:r>
          </a:p>
          <a:p>
            <a:pPr marL="0" marR="0" lvl="0" indent="0" algn="l" defTabSz="950278" rtl="0" eaLnBrk="1" fontAlgn="auto" latinLnBrk="0" hangingPunct="1">
              <a:lnSpc>
                <a:spcPct val="100000"/>
              </a:lnSpc>
              <a:spcBef>
                <a:spcPts val="2445"/>
              </a:spcBef>
              <a:spcAft>
                <a:spcPts val="611"/>
              </a:spcAft>
              <a:buClrTx/>
              <a:buSzPct val="90000"/>
              <a:buFont typeface="Wingdings" panose="05000000000000000000" pitchFamily="2" charset="2"/>
              <a:buNone/>
              <a:tabLst/>
              <a:defRPr/>
            </a:pPr>
            <a:r>
              <a:rPr kumimoji="0" lang="en-US" sz="2445"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Someone else’s servers</a:t>
            </a:r>
          </a:p>
          <a:p>
            <a:pPr marL="0" marR="0" lvl="0" indent="0" algn="l" defTabSz="950278" rtl="0" eaLnBrk="1" fontAlgn="auto" latinLnBrk="0" hangingPunct="1">
              <a:lnSpc>
                <a:spcPct val="100000"/>
              </a:lnSpc>
              <a:spcBef>
                <a:spcPts val="2445"/>
              </a:spcBef>
              <a:spcAft>
                <a:spcPts val="611"/>
              </a:spcAft>
              <a:buClrTx/>
              <a:buSzPct val="90000"/>
              <a:buFont typeface="Wingdings" panose="05000000000000000000" pitchFamily="2" charset="2"/>
              <a:buNone/>
              <a:tabLst/>
              <a:defRPr/>
            </a:pPr>
            <a:r>
              <a:rPr kumimoji="0" lang="en-US" sz="2445"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You don’t have to manage infrastructure</a:t>
            </a:r>
          </a:p>
        </p:txBody>
      </p:sp>
      <p:pic>
        <p:nvPicPr>
          <p:cNvPr id="15" name="Picture 2" descr="Serverless">
            <a:extLst>
              <a:ext uri="{FF2B5EF4-FFF2-40B4-BE49-F238E27FC236}">
                <a16:creationId xmlns:a16="http://schemas.microsoft.com/office/drawing/2014/main" id="{0D03F063-F386-468D-B352-1F5FE12EA920}"/>
              </a:ext>
            </a:extLst>
          </p:cNvPr>
          <p:cNvPicPr>
            <a:picLocks noChangeAspect="1" noChangeArrowheads="1"/>
          </p:cNvPicPr>
          <p:nvPr/>
        </p:nvPicPr>
        <p:blipFill>
          <a:blip r:embed="rId3">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187413" y="1531296"/>
            <a:ext cx="1464242" cy="14642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8533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6">
                                            <p:txEl>
                                              <p:pRg st="0" end="0"/>
                                            </p:txEl>
                                          </p:spTgt>
                                        </p:tgtEl>
                                        <p:attrNameLst>
                                          <p:attrName>style.visibility</p:attrName>
                                        </p:attrNameLst>
                                      </p:cBhvr>
                                      <p:to>
                                        <p:strVal val="visible"/>
                                      </p:to>
                                    </p:set>
                                    <p:animEffect transition="in" filter="fade">
                                      <p:cBhvr>
                                        <p:cTn id="12" dur="500"/>
                                        <p:tgtEl>
                                          <p:spTgt spid="16">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6">
                                            <p:txEl>
                                              <p:pRg st="1" end="1"/>
                                            </p:txEl>
                                          </p:spTgt>
                                        </p:tgtEl>
                                        <p:attrNameLst>
                                          <p:attrName>style.visibility</p:attrName>
                                        </p:attrNameLst>
                                      </p:cBhvr>
                                      <p:to>
                                        <p:strVal val="visible"/>
                                      </p:to>
                                    </p:set>
                                    <p:animEffect transition="in" filter="fade">
                                      <p:cBhvr>
                                        <p:cTn id="17" dur="500"/>
                                        <p:tgtEl>
                                          <p:spTgt spid="16">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xEl>
                                              <p:pRg st="2" end="2"/>
                                            </p:txEl>
                                          </p:spTgt>
                                        </p:tgtEl>
                                        <p:attrNameLst>
                                          <p:attrName>style.visibility</p:attrName>
                                        </p:attrNameLst>
                                      </p:cBhvr>
                                      <p:to>
                                        <p:strVal val="visible"/>
                                      </p:to>
                                    </p:set>
                                    <p:animEffect transition="in" filter="fade">
                                      <p:cBhvr>
                                        <p:cTn id="22" dur="500"/>
                                        <p:tgtEl>
                                          <p:spTgt spid="1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uiExpand="1"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9CB73BB-2AA6-458F-9B0A-E987A051A35E}"/>
              </a:ext>
            </a:extLst>
          </p:cNvPr>
          <p:cNvSpPr>
            <a:spLocks noGrp="1"/>
          </p:cNvSpPr>
          <p:nvPr>
            <p:ph type="title"/>
          </p:nvPr>
        </p:nvSpPr>
        <p:spPr>
          <a:xfrm>
            <a:off x="274640" y="216694"/>
            <a:ext cx="11889564" cy="916534"/>
          </a:xfrm>
        </p:spPr>
        <p:txBody>
          <a:bodyPr/>
          <a:lstStyle/>
          <a:p>
            <a:r>
              <a:rPr lang="en-GB" sz="4600" dirty="0"/>
              <a:t>What is Serverless?</a:t>
            </a:r>
            <a:endParaRPr lang="en-US" sz="4600" dirty="0"/>
          </a:p>
        </p:txBody>
      </p:sp>
      <p:sp>
        <p:nvSpPr>
          <p:cNvPr id="9" name="Rectangle 8">
            <a:extLst>
              <a:ext uri="{FF2B5EF4-FFF2-40B4-BE49-F238E27FC236}">
                <a16:creationId xmlns:a16="http://schemas.microsoft.com/office/drawing/2014/main" id="{AD934EF5-7F88-4D9D-A8C3-87C450042F56}"/>
              </a:ext>
            </a:extLst>
          </p:cNvPr>
          <p:cNvSpPr/>
          <p:nvPr/>
        </p:nvSpPr>
        <p:spPr bwMode="auto">
          <a:xfrm>
            <a:off x="10200335" y="1133228"/>
            <a:ext cx="2235708" cy="5560466"/>
          </a:xfrm>
          <a:prstGeom prst="rect">
            <a:avLst/>
          </a:prstGeom>
          <a:solidFill>
            <a:schemeClr val="tx1">
              <a:lumMod val="85000"/>
            </a:schemeClr>
          </a:solidFill>
          <a:ln w="9525" cap="flat" cmpd="sng" algn="ctr">
            <a:noFill/>
            <a:prstDash val="solid"/>
            <a:headEnd type="none" w="med" len="med"/>
            <a:tailEnd type="none" w="med" len="med"/>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rtl="0" eaLnBrk="1" fontAlgn="base" latinLnBrk="0" hangingPunct="1">
              <a:lnSpc>
                <a:spcPct val="90000"/>
              </a:lnSpc>
              <a:spcBef>
                <a:spcPct val="0"/>
              </a:spcBef>
              <a:spcAft>
                <a:spcPct val="0"/>
              </a:spcAft>
              <a:buClrTx/>
              <a:buSzTx/>
              <a:buFontTx/>
              <a:buNone/>
              <a:tabLst/>
              <a:defRPr/>
            </a:pPr>
            <a:endParaRPr kumimoji="0" lang="en-US" sz="199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PC1_E977" title="Icon of a desktop PC">
            <a:extLst>
              <a:ext uri="{FF2B5EF4-FFF2-40B4-BE49-F238E27FC236}">
                <a16:creationId xmlns:a16="http://schemas.microsoft.com/office/drawing/2014/main" id="{DC5A4CB3-1BB6-41B5-8485-CCBF852DD75E}"/>
              </a:ext>
            </a:extLst>
          </p:cNvPr>
          <p:cNvSpPr>
            <a:spLocks noChangeAspect="1" noEditPoints="1"/>
          </p:cNvSpPr>
          <p:nvPr/>
        </p:nvSpPr>
        <p:spPr bwMode="auto">
          <a:xfrm>
            <a:off x="11085395" y="1426694"/>
            <a:ext cx="465590" cy="372618"/>
          </a:xfrm>
          <a:custGeom>
            <a:avLst/>
            <a:gdLst>
              <a:gd name="T0" fmla="*/ 1697 w 5093"/>
              <a:gd name="T1" fmla="*/ 1359 h 4076"/>
              <a:gd name="T2" fmla="*/ 5093 w 5093"/>
              <a:gd name="T3" fmla="*/ 1359 h 4076"/>
              <a:gd name="T4" fmla="*/ 5093 w 5093"/>
              <a:gd name="T5" fmla="*/ 3398 h 4076"/>
              <a:gd name="T6" fmla="*/ 1697 w 5093"/>
              <a:gd name="T7" fmla="*/ 3398 h 4076"/>
              <a:gd name="T8" fmla="*/ 1697 w 5093"/>
              <a:gd name="T9" fmla="*/ 1359 h 4076"/>
              <a:gd name="T10" fmla="*/ 3396 w 5093"/>
              <a:gd name="T11" fmla="*/ 3398 h 4076"/>
              <a:gd name="T12" fmla="*/ 3396 w 5093"/>
              <a:gd name="T13" fmla="*/ 4076 h 4076"/>
              <a:gd name="T14" fmla="*/ 2547 w 5093"/>
              <a:gd name="T15" fmla="*/ 4076 h 4076"/>
              <a:gd name="T16" fmla="*/ 4244 w 5093"/>
              <a:gd name="T17" fmla="*/ 4076 h 4076"/>
              <a:gd name="T18" fmla="*/ 510 w 5093"/>
              <a:gd name="T19" fmla="*/ 680 h 4076"/>
              <a:gd name="T20" fmla="*/ 1528 w 5093"/>
              <a:gd name="T21" fmla="*/ 680 h 4076"/>
              <a:gd name="T22" fmla="*/ 510 w 5093"/>
              <a:gd name="T23" fmla="*/ 3398 h 4076"/>
              <a:gd name="T24" fmla="*/ 1697 w 5093"/>
              <a:gd name="T25" fmla="*/ 3398 h 4076"/>
              <a:gd name="T26" fmla="*/ 510 w 5093"/>
              <a:gd name="T27" fmla="*/ 2718 h 4076"/>
              <a:gd name="T28" fmla="*/ 1705 w 5093"/>
              <a:gd name="T29" fmla="*/ 2718 h 4076"/>
              <a:gd name="T30" fmla="*/ 2038 w 5093"/>
              <a:gd name="T31" fmla="*/ 1359 h 4076"/>
              <a:gd name="T32" fmla="*/ 2038 w 5093"/>
              <a:gd name="T33" fmla="*/ 0 h 4076"/>
              <a:gd name="T34" fmla="*/ 0 w 5093"/>
              <a:gd name="T35" fmla="*/ 0 h 4076"/>
              <a:gd name="T36" fmla="*/ 0 w 5093"/>
              <a:gd name="T37" fmla="*/ 4076 h 4076"/>
              <a:gd name="T38" fmla="*/ 2038 w 5093"/>
              <a:gd name="T39" fmla="*/ 4076 h 4076"/>
              <a:gd name="T40" fmla="*/ 2038 w 5093"/>
              <a:gd name="T41" fmla="*/ 3398 h 4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93" h="4076">
                <a:moveTo>
                  <a:pt x="1697" y="1359"/>
                </a:moveTo>
                <a:lnTo>
                  <a:pt x="5093" y="1359"/>
                </a:lnTo>
                <a:lnTo>
                  <a:pt x="5093" y="3398"/>
                </a:lnTo>
                <a:lnTo>
                  <a:pt x="1697" y="3398"/>
                </a:lnTo>
                <a:lnTo>
                  <a:pt x="1697" y="1359"/>
                </a:lnTo>
                <a:moveTo>
                  <a:pt x="3396" y="3398"/>
                </a:moveTo>
                <a:lnTo>
                  <a:pt x="3396" y="4076"/>
                </a:lnTo>
                <a:moveTo>
                  <a:pt x="2547" y="4076"/>
                </a:moveTo>
                <a:lnTo>
                  <a:pt x="4244" y="4076"/>
                </a:lnTo>
                <a:moveTo>
                  <a:pt x="510" y="680"/>
                </a:moveTo>
                <a:lnTo>
                  <a:pt x="1528" y="680"/>
                </a:lnTo>
                <a:moveTo>
                  <a:pt x="510" y="3398"/>
                </a:moveTo>
                <a:lnTo>
                  <a:pt x="1697" y="3398"/>
                </a:lnTo>
                <a:moveTo>
                  <a:pt x="510" y="2718"/>
                </a:moveTo>
                <a:lnTo>
                  <a:pt x="1705" y="2718"/>
                </a:lnTo>
                <a:moveTo>
                  <a:pt x="2038" y="1359"/>
                </a:moveTo>
                <a:lnTo>
                  <a:pt x="2038" y="0"/>
                </a:lnTo>
                <a:lnTo>
                  <a:pt x="0" y="0"/>
                </a:lnTo>
                <a:lnTo>
                  <a:pt x="0" y="4076"/>
                </a:lnTo>
                <a:lnTo>
                  <a:pt x="2038" y="4076"/>
                </a:lnTo>
                <a:lnTo>
                  <a:pt x="2038" y="3398"/>
                </a:lnTo>
              </a:path>
            </a:pathLst>
          </a:custGeom>
          <a:noFill/>
          <a:ln w="1587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155" tIns="46577" rIns="93155" bIns="46577" numCol="1" anchor="t" anchorCtr="0" compatLnSpc="1">
            <a:prstTxWarp prst="textNoShape">
              <a:avLst/>
            </a:prstTxWarp>
          </a:bodyPr>
          <a:lstStyle/>
          <a:p>
            <a:pPr marL="0" marR="0" lvl="0" indent="0" algn="l" defTabSz="931557" rtl="0" eaLnBrk="1" fontAlgn="auto" latinLnBrk="0" hangingPunct="1">
              <a:lnSpc>
                <a:spcPct val="100000"/>
              </a:lnSpc>
              <a:spcBef>
                <a:spcPts val="0"/>
              </a:spcBef>
              <a:spcAft>
                <a:spcPts val="0"/>
              </a:spcAft>
              <a:buClrTx/>
              <a:buSzTx/>
              <a:buFontTx/>
              <a:buNone/>
              <a:tabLst/>
              <a:defRPr/>
            </a:pPr>
            <a:endParaRPr kumimoji="0" lang="en-US" sz="917"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 name="Browser_4" title="Icon of a website or an app window">
            <a:extLst>
              <a:ext uri="{FF2B5EF4-FFF2-40B4-BE49-F238E27FC236}">
                <a16:creationId xmlns:a16="http://schemas.microsoft.com/office/drawing/2014/main" id="{1B6B0E90-AAC6-41A8-9964-8F55587032E2}"/>
              </a:ext>
            </a:extLst>
          </p:cNvPr>
          <p:cNvSpPr>
            <a:spLocks noChangeAspect="1" noEditPoints="1"/>
          </p:cNvSpPr>
          <p:nvPr/>
        </p:nvSpPr>
        <p:spPr bwMode="auto">
          <a:xfrm>
            <a:off x="11066443" y="4973126"/>
            <a:ext cx="503493" cy="372618"/>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587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155" tIns="46577" rIns="93155" bIns="46577" numCol="1" anchor="t" anchorCtr="0" compatLnSpc="1">
            <a:prstTxWarp prst="textNoShape">
              <a:avLst/>
            </a:prstTxWarp>
          </a:bodyPr>
          <a:lstStyle/>
          <a:p>
            <a:pPr marL="0" marR="0" lvl="0" indent="0" algn="l" defTabSz="931557" rtl="0" eaLnBrk="1" fontAlgn="auto" latinLnBrk="0" hangingPunct="1">
              <a:lnSpc>
                <a:spcPct val="100000"/>
              </a:lnSpc>
              <a:spcBef>
                <a:spcPts val="0"/>
              </a:spcBef>
              <a:spcAft>
                <a:spcPts val="0"/>
              </a:spcAft>
              <a:buClrTx/>
              <a:buSzTx/>
              <a:buFontTx/>
              <a:buNone/>
              <a:tabLst/>
              <a:defRPr/>
            </a:pPr>
            <a:endParaRPr kumimoji="0" lang="en-US" sz="1798" b="0" i="0" u="none" strike="noStrike" kern="0" cap="none" spc="0" normalizeH="0" baseline="0" noProof="0">
              <a:ln>
                <a:noFill/>
              </a:ln>
              <a:solidFill>
                <a:srgbClr val="000000"/>
              </a:solidFill>
              <a:effectLst/>
              <a:uLnTx/>
              <a:uFillTx/>
              <a:latin typeface="Segoe UI"/>
              <a:ea typeface="+mn-ea"/>
              <a:cs typeface="+mn-cs"/>
            </a:endParaRPr>
          </a:p>
        </p:txBody>
      </p:sp>
      <p:sp>
        <p:nvSpPr>
          <p:cNvPr id="12" name="Browser" title="Icon of a browser window">
            <a:extLst>
              <a:ext uri="{FF2B5EF4-FFF2-40B4-BE49-F238E27FC236}">
                <a16:creationId xmlns:a16="http://schemas.microsoft.com/office/drawing/2014/main" id="{BBEA5FE7-A3DB-4FE0-9E77-C8598A6FD8C2}"/>
              </a:ext>
            </a:extLst>
          </p:cNvPr>
          <p:cNvSpPr>
            <a:spLocks noChangeAspect="1" noEditPoints="1"/>
          </p:cNvSpPr>
          <p:nvPr/>
        </p:nvSpPr>
        <p:spPr bwMode="auto">
          <a:xfrm>
            <a:off x="11085396" y="3186068"/>
            <a:ext cx="465589" cy="372618"/>
          </a:xfrm>
          <a:custGeom>
            <a:avLst/>
            <a:gdLst>
              <a:gd name="T0" fmla="*/ 3750 w 3750"/>
              <a:gd name="T1" fmla="*/ 3000 h 3000"/>
              <a:gd name="T2" fmla="*/ 0 w 3750"/>
              <a:gd name="T3" fmla="*/ 3000 h 3000"/>
              <a:gd name="T4" fmla="*/ 0 w 3750"/>
              <a:gd name="T5" fmla="*/ 0 h 3000"/>
              <a:gd name="T6" fmla="*/ 3750 w 3750"/>
              <a:gd name="T7" fmla="*/ 0 h 3000"/>
              <a:gd name="T8" fmla="*/ 3750 w 3750"/>
              <a:gd name="T9" fmla="*/ 3000 h 3000"/>
              <a:gd name="T10" fmla="*/ 0 w 3750"/>
              <a:gd name="T11" fmla="*/ 750 h 3000"/>
              <a:gd name="T12" fmla="*/ 3750 w 3750"/>
              <a:gd name="T13" fmla="*/ 750 h 3000"/>
              <a:gd name="T14" fmla="*/ 3335 w 3750"/>
              <a:gd name="T15" fmla="*/ 375 h 3000"/>
              <a:gd name="T16" fmla="*/ 3375 w 3750"/>
              <a:gd name="T17" fmla="*/ 415 h 3000"/>
              <a:gd name="T18" fmla="*/ 3414 w 3750"/>
              <a:gd name="T19" fmla="*/ 375 h 3000"/>
              <a:gd name="T20" fmla="*/ 3375 w 3750"/>
              <a:gd name="T21" fmla="*/ 336 h 3000"/>
              <a:gd name="T22" fmla="*/ 3335 w 3750"/>
              <a:gd name="T23" fmla="*/ 375 h 3000"/>
              <a:gd name="T24" fmla="*/ 2886 w 3750"/>
              <a:gd name="T25" fmla="*/ 375 h 3000"/>
              <a:gd name="T26" fmla="*/ 2925 w 3750"/>
              <a:gd name="T27" fmla="*/ 415 h 3000"/>
              <a:gd name="T28" fmla="*/ 2965 w 3750"/>
              <a:gd name="T29" fmla="*/ 375 h 3000"/>
              <a:gd name="T30" fmla="*/ 2925 w 3750"/>
              <a:gd name="T31" fmla="*/ 336 h 3000"/>
              <a:gd name="T32" fmla="*/ 2886 w 3750"/>
              <a:gd name="T33" fmla="*/ 375 h 3000"/>
              <a:gd name="T34" fmla="*/ 2437 w 3750"/>
              <a:gd name="T35" fmla="*/ 375 h 3000"/>
              <a:gd name="T36" fmla="*/ 2476 w 3750"/>
              <a:gd name="T37" fmla="*/ 415 h 3000"/>
              <a:gd name="T38" fmla="*/ 2516 w 3750"/>
              <a:gd name="T39" fmla="*/ 375 h 3000"/>
              <a:gd name="T40" fmla="*/ 2476 w 3750"/>
              <a:gd name="T41" fmla="*/ 336 h 3000"/>
              <a:gd name="T42" fmla="*/ 2437 w 3750"/>
              <a:gd name="T43" fmla="*/ 375 h 3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50" h="3000">
                <a:moveTo>
                  <a:pt x="3750" y="3000"/>
                </a:moveTo>
                <a:cubicBezTo>
                  <a:pt x="0" y="3000"/>
                  <a:pt x="0" y="3000"/>
                  <a:pt x="0" y="3000"/>
                </a:cubicBezTo>
                <a:cubicBezTo>
                  <a:pt x="0" y="0"/>
                  <a:pt x="0" y="0"/>
                  <a:pt x="0" y="0"/>
                </a:cubicBezTo>
                <a:cubicBezTo>
                  <a:pt x="3750" y="0"/>
                  <a:pt x="3750" y="0"/>
                  <a:pt x="3750" y="0"/>
                </a:cubicBezTo>
                <a:lnTo>
                  <a:pt x="3750" y="3000"/>
                </a:lnTo>
                <a:close/>
                <a:moveTo>
                  <a:pt x="0" y="750"/>
                </a:moveTo>
                <a:cubicBezTo>
                  <a:pt x="3750" y="750"/>
                  <a:pt x="3750" y="750"/>
                  <a:pt x="3750" y="750"/>
                </a:cubicBezTo>
                <a:moveTo>
                  <a:pt x="3335" y="375"/>
                </a:moveTo>
                <a:cubicBezTo>
                  <a:pt x="3335" y="397"/>
                  <a:pt x="3353" y="415"/>
                  <a:pt x="3375" y="415"/>
                </a:cubicBezTo>
                <a:cubicBezTo>
                  <a:pt x="3397" y="415"/>
                  <a:pt x="3414" y="397"/>
                  <a:pt x="3414" y="375"/>
                </a:cubicBezTo>
                <a:cubicBezTo>
                  <a:pt x="3414" y="353"/>
                  <a:pt x="3397" y="336"/>
                  <a:pt x="3375" y="336"/>
                </a:cubicBezTo>
                <a:cubicBezTo>
                  <a:pt x="3353" y="336"/>
                  <a:pt x="3335" y="353"/>
                  <a:pt x="3335" y="375"/>
                </a:cubicBezTo>
                <a:close/>
                <a:moveTo>
                  <a:pt x="2886" y="375"/>
                </a:moveTo>
                <a:cubicBezTo>
                  <a:pt x="2886" y="397"/>
                  <a:pt x="2904" y="415"/>
                  <a:pt x="2925" y="415"/>
                </a:cubicBezTo>
                <a:cubicBezTo>
                  <a:pt x="2947" y="415"/>
                  <a:pt x="2965" y="397"/>
                  <a:pt x="2965" y="375"/>
                </a:cubicBezTo>
                <a:cubicBezTo>
                  <a:pt x="2965" y="353"/>
                  <a:pt x="2947" y="336"/>
                  <a:pt x="2925" y="336"/>
                </a:cubicBezTo>
                <a:cubicBezTo>
                  <a:pt x="2904" y="336"/>
                  <a:pt x="2886" y="353"/>
                  <a:pt x="2886" y="375"/>
                </a:cubicBezTo>
                <a:close/>
                <a:moveTo>
                  <a:pt x="2437" y="375"/>
                </a:moveTo>
                <a:cubicBezTo>
                  <a:pt x="2437" y="397"/>
                  <a:pt x="2454" y="415"/>
                  <a:pt x="2476" y="415"/>
                </a:cubicBezTo>
                <a:cubicBezTo>
                  <a:pt x="2498" y="415"/>
                  <a:pt x="2516" y="397"/>
                  <a:pt x="2516" y="375"/>
                </a:cubicBezTo>
                <a:cubicBezTo>
                  <a:pt x="2516" y="353"/>
                  <a:pt x="2498" y="336"/>
                  <a:pt x="2476" y="336"/>
                </a:cubicBezTo>
                <a:cubicBezTo>
                  <a:pt x="2454" y="336"/>
                  <a:pt x="2437" y="353"/>
                  <a:pt x="2437" y="375"/>
                </a:cubicBezTo>
                <a:close/>
              </a:path>
            </a:pathLst>
          </a:custGeom>
          <a:noFill/>
          <a:ln w="1587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155" tIns="46577" rIns="93155" bIns="46577" numCol="1" anchor="t" anchorCtr="0" compatLnSpc="1">
            <a:prstTxWarp prst="textNoShape">
              <a:avLst/>
            </a:prstTxWarp>
          </a:bodyPr>
          <a:lstStyle/>
          <a:p>
            <a:pPr marL="0" marR="0" lvl="0" indent="0" algn="l" defTabSz="931557" rtl="0" eaLnBrk="1" fontAlgn="auto" latinLnBrk="0" hangingPunct="1">
              <a:lnSpc>
                <a:spcPct val="100000"/>
              </a:lnSpc>
              <a:spcBef>
                <a:spcPts val="0"/>
              </a:spcBef>
              <a:spcAft>
                <a:spcPts val="0"/>
              </a:spcAft>
              <a:buClrTx/>
              <a:buSzTx/>
              <a:buFontTx/>
              <a:buNone/>
              <a:tabLst/>
              <a:defRPr/>
            </a:pPr>
            <a:endParaRPr kumimoji="0" lang="en-US" sz="1798" b="0" i="0" u="none" strike="noStrike" kern="0" cap="none" spc="0" normalizeH="0" baseline="0" noProof="0">
              <a:ln>
                <a:noFill/>
              </a:ln>
              <a:solidFill>
                <a:srgbClr val="000000"/>
              </a:solidFill>
              <a:effectLst/>
              <a:uLnTx/>
              <a:uFillTx/>
              <a:latin typeface="Segoe UI"/>
              <a:ea typeface="+mn-ea"/>
              <a:cs typeface="+mn-cs"/>
            </a:endParaRPr>
          </a:p>
        </p:txBody>
      </p:sp>
      <p:sp>
        <p:nvSpPr>
          <p:cNvPr id="13" name="plug" title="Icon of a power plug showing an A to B connection">
            <a:extLst>
              <a:ext uri="{FF2B5EF4-FFF2-40B4-BE49-F238E27FC236}">
                <a16:creationId xmlns:a16="http://schemas.microsoft.com/office/drawing/2014/main" id="{CF303CE8-227D-4ECA-AEF6-8FA676C35963}"/>
              </a:ext>
            </a:extLst>
          </p:cNvPr>
          <p:cNvSpPr>
            <a:spLocks noChangeAspect="1" noEditPoints="1"/>
          </p:cNvSpPr>
          <p:nvPr/>
        </p:nvSpPr>
        <p:spPr bwMode="auto">
          <a:xfrm>
            <a:off x="11121639" y="4087633"/>
            <a:ext cx="393105" cy="372618"/>
          </a:xfrm>
          <a:custGeom>
            <a:avLst/>
            <a:gdLst>
              <a:gd name="T0" fmla="*/ 169 w 346"/>
              <a:gd name="T1" fmla="*/ 90 h 328"/>
              <a:gd name="T2" fmla="*/ 199 w 346"/>
              <a:gd name="T3" fmla="*/ 61 h 328"/>
              <a:gd name="T4" fmla="*/ 279 w 346"/>
              <a:gd name="T5" fmla="*/ 63 h 328"/>
              <a:gd name="T6" fmla="*/ 279 w 346"/>
              <a:gd name="T7" fmla="*/ 63 h 328"/>
              <a:gd name="T8" fmla="*/ 277 w 346"/>
              <a:gd name="T9" fmla="*/ 143 h 328"/>
              <a:gd name="T10" fmla="*/ 247 w 346"/>
              <a:gd name="T11" fmla="*/ 172 h 328"/>
              <a:gd name="T12" fmla="*/ 169 w 346"/>
              <a:gd name="T13" fmla="*/ 90 h 328"/>
              <a:gd name="T14" fmla="*/ 279 w 346"/>
              <a:gd name="T15" fmla="*/ 63 h 328"/>
              <a:gd name="T16" fmla="*/ 346 w 346"/>
              <a:gd name="T17" fmla="*/ 0 h 328"/>
              <a:gd name="T18" fmla="*/ 99 w 346"/>
              <a:gd name="T19" fmla="*/ 156 h 328"/>
              <a:gd name="T20" fmla="*/ 69 w 346"/>
              <a:gd name="T21" fmla="*/ 185 h 328"/>
              <a:gd name="T22" fmla="*/ 67 w 346"/>
              <a:gd name="T23" fmla="*/ 265 h 328"/>
              <a:gd name="T24" fmla="*/ 67 w 346"/>
              <a:gd name="T25" fmla="*/ 265 h 328"/>
              <a:gd name="T26" fmla="*/ 147 w 346"/>
              <a:gd name="T27" fmla="*/ 267 h 328"/>
              <a:gd name="T28" fmla="*/ 177 w 346"/>
              <a:gd name="T29" fmla="*/ 238 h 328"/>
              <a:gd name="T30" fmla="*/ 99 w 346"/>
              <a:gd name="T31" fmla="*/ 156 h 328"/>
              <a:gd name="T32" fmla="*/ 67 w 346"/>
              <a:gd name="T33" fmla="*/ 265 h 328"/>
              <a:gd name="T34" fmla="*/ 0 w 346"/>
              <a:gd name="T35" fmla="*/ 328 h 328"/>
              <a:gd name="T36" fmla="*/ 157 w 346"/>
              <a:gd name="T37" fmla="*/ 143 h 328"/>
              <a:gd name="T38" fmla="*/ 120 w 346"/>
              <a:gd name="T39" fmla="*/ 178 h 328"/>
              <a:gd name="T40" fmla="*/ 193 w 346"/>
              <a:gd name="T41" fmla="*/ 181 h 328"/>
              <a:gd name="T42" fmla="*/ 156 w 346"/>
              <a:gd name="T43" fmla="*/ 216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6" h="328">
                <a:moveTo>
                  <a:pt x="169" y="90"/>
                </a:moveTo>
                <a:cubicBezTo>
                  <a:pt x="199" y="61"/>
                  <a:pt x="199" y="61"/>
                  <a:pt x="199" y="61"/>
                </a:cubicBezTo>
                <a:cubicBezTo>
                  <a:pt x="222" y="40"/>
                  <a:pt x="258" y="41"/>
                  <a:pt x="279" y="63"/>
                </a:cubicBezTo>
                <a:cubicBezTo>
                  <a:pt x="279" y="63"/>
                  <a:pt x="279" y="63"/>
                  <a:pt x="279" y="63"/>
                </a:cubicBezTo>
                <a:cubicBezTo>
                  <a:pt x="300" y="86"/>
                  <a:pt x="300" y="122"/>
                  <a:pt x="277" y="143"/>
                </a:cubicBezTo>
                <a:cubicBezTo>
                  <a:pt x="247" y="172"/>
                  <a:pt x="247" y="172"/>
                  <a:pt x="247" y="172"/>
                </a:cubicBezTo>
                <a:lnTo>
                  <a:pt x="169" y="90"/>
                </a:lnTo>
                <a:close/>
                <a:moveTo>
                  <a:pt x="279" y="63"/>
                </a:moveTo>
                <a:cubicBezTo>
                  <a:pt x="346" y="0"/>
                  <a:pt x="346" y="0"/>
                  <a:pt x="346" y="0"/>
                </a:cubicBezTo>
                <a:moveTo>
                  <a:pt x="99" y="156"/>
                </a:moveTo>
                <a:cubicBezTo>
                  <a:pt x="69" y="185"/>
                  <a:pt x="69" y="185"/>
                  <a:pt x="69" y="185"/>
                </a:cubicBezTo>
                <a:cubicBezTo>
                  <a:pt x="46" y="206"/>
                  <a:pt x="46" y="242"/>
                  <a:pt x="67" y="265"/>
                </a:cubicBezTo>
                <a:cubicBezTo>
                  <a:pt x="67" y="265"/>
                  <a:pt x="67" y="265"/>
                  <a:pt x="67" y="265"/>
                </a:cubicBezTo>
                <a:cubicBezTo>
                  <a:pt x="88" y="287"/>
                  <a:pt x="124" y="288"/>
                  <a:pt x="147" y="267"/>
                </a:cubicBezTo>
                <a:cubicBezTo>
                  <a:pt x="177" y="238"/>
                  <a:pt x="177" y="238"/>
                  <a:pt x="177" y="238"/>
                </a:cubicBezTo>
                <a:lnTo>
                  <a:pt x="99" y="156"/>
                </a:lnTo>
                <a:close/>
                <a:moveTo>
                  <a:pt x="67" y="265"/>
                </a:moveTo>
                <a:cubicBezTo>
                  <a:pt x="0" y="328"/>
                  <a:pt x="0" y="328"/>
                  <a:pt x="0" y="328"/>
                </a:cubicBezTo>
                <a:moveTo>
                  <a:pt x="157" y="143"/>
                </a:moveTo>
                <a:cubicBezTo>
                  <a:pt x="120" y="178"/>
                  <a:pt x="120" y="178"/>
                  <a:pt x="120" y="178"/>
                </a:cubicBezTo>
                <a:moveTo>
                  <a:pt x="193" y="181"/>
                </a:moveTo>
                <a:cubicBezTo>
                  <a:pt x="156" y="216"/>
                  <a:pt x="156" y="216"/>
                  <a:pt x="156" y="216"/>
                </a:cubicBezTo>
              </a:path>
            </a:pathLst>
          </a:custGeom>
          <a:noFill/>
          <a:ln w="1587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155" tIns="46577" rIns="93155" bIns="46577" numCol="1" anchor="t" anchorCtr="0" compatLnSpc="1">
            <a:prstTxWarp prst="textNoShape">
              <a:avLst/>
            </a:prstTxWarp>
          </a:bodyPr>
          <a:lstStyle/>
          <a:p>
            <a:pPr marL="0" marR="0" lvl="0" indent="0" algn="l" defTabSz="931557" rtl="0" eaLnBrk="1" fontAlgn="auto" latinLnBrk="0" hangingPunct="1">
              <a:lnSpc>
                <a:spcPct val="100000"/>
              </a:lnSpc>
              <a:spcBef>
                <a:spcPts val="0"/>
              </a:spcBef>
              <a:spcAft>
                <a:spcPts val="0"/>
              </a:spcAft>
              <a:buClrTx/>
              <a:buSzTx/>
              <a:buFontTx/>
              <a:buNone/>
              <a:tabLst/>
              <a:defRPr/>
            </a:pPr>
            <a:endParaRPr kumimoji="0" lang="en-US" sz="917" b="0" i="0" u="none" strike="noStrike" kern="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14" name="Database_EFC7" title="Icon of a cylinder">
            <a:extLst>
              <a:ext uri="{FF2B5EF4-FFF2-40B4-BE49-F238E27FC236}">
                <a16:creationId xmlns:a16="http://schemas.microsoft.com/office/drawing/2014/main" id="{49F4737A-DCB0-4D52-A2FD-5D69BCD0BA76}"/>
              </a:ext>
            </a:extLst>
          </p:cNvPr>
          <p:cNvSpPr>
            <a:spLocks noChangeAspect="1" noEditPoints="1"/>
          </p:cNvSpPr>
          <p:nvPr/>
        </p:nvSpPr>
        <p:spPr bwMode="auto">
          <a:xfrm>
            <a:off x="11156940" y="2263417"/>
            <a:ext cx="322498" cy="419195"/>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587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155" tIns="46577" rIns="93155" bIns="46577" numCol="1" anchor="t" anchorCtr="0" compatLnSpc="1">
            <a:prstTxWarp prst="textNoShape">
              <a:avLst/>
            </a:prstTxWarp>
          </a:bodyPr>
          <a:lstStyle/>
          <a:p>
            <a:pPr marL="0" marR="0" lvl="0" indent="0" algn="l" defTabSz="931557" rtl="0" eaLnBrk="1" fontAlgn="auto" latinLnBrk="0" hangingPunct="1">
              <a:lnSpc>
                <a:spcPct val="100000"/>
              </a:lnSpc>
              <a:spcBef>
                <a:spcPts val="0"/>
              </a:spcBef>
              <a:spcAft>
                <a:spcPts val="0"/>
              </a:spcAft>
              <a:buClrTx/>
              <a:buSzTx/>
              <a:buFontTx/>
              <a:buNone/>
              <a:tabLst/>
              <a:defRPr/>
            </a:pPr>
            <a:endParaRPr kumimoji="0" lang="en-US" sz="1798" b="0" i="0" u="none" strike="noStrike" kern="0" cap="none" spc="0" normalizeH="0" baseline="0" noProof="0">
              <a:ln>
                <a:noFill/>
              </a:ln>
              <a:solidFill>
                <a:srgbClr val="000000"/>
              </a:solidFill>
              <a:effectLst/>
              <a:uLnTx/>
              <a:uFillTx/>
              <a:latin typeface="Segoe UI"/>
              <a:ea typeface="+mn-ea"/>
              <a:cs typeface="+mn-cs"/>
            </a:endParaRPr>
          </a:p>
        </p:txBody>
      </p:sp>
      <p:sp>
        <p:nvSpPr>
          <p:cNvPr id="17" name="Text Placeholder 5">
            <a:extLst>
              <a:ext uri="{FF2B5EF4-FFF2-40B4-BE49-F238E27FC236}">
                <a16:creationId xmlns:a16="http://schemas.microsoft.com/office/drawing/2014/main" id="{9B5D61FD-7CC5-414D-8F25-2FCFDCB7D09C}"/>
              </a:ext>
            </a:extLst>
          </p:cNvPr>
          <p:cNvSpPr txBox="1">
            <a:spLocks/>
          </p:cNvSpPr>
          <p:nvPr/>
        </p:nvSpPr>
        <p:spPr>
          <a:xfrm>
            <a:off x="603092" y="1462413"/>
            <a:ext cx="7087488" cy="3420167"/>
          </a:xfrm>
          <a:prstGeom prst="rect">
            <a:avLst/>
          </a:prstGeom>
        </p:spPr>
        <p:txBody>
          <a:bodyPr vert="horz" wrap="square" lIns="0" tIns="0" rIns="0" bIns="0" rtlCol="0">
            <a:spAutoFit/>
          </a:bodyPr>
          <a:lstStyle>
            <a:lvl1pPr marL="232898" marR="0" indent="-232898"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3"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65795" marR="0" indent="-232898"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38" kern="1200" spc="0" baseline="0">
                <a:gradFill>
                  <a:gsLst>
                    <a:gs pos="1250">
                      <a:schemeClr val="tx1"/>
                    </a:gs>
                    <a:gs pos="100000">
                      <a:schemeClr val="tx1"/>
                    </a:gs>
                  </a:gsLst>
                  <a:lin ang="5400000" scaled="0"/>
                </a:gradFill>
                <a:latin typeface="+mn-lt"/>
                <a:ea typeface="+mn-ea"/>
                <a:cs typeface="+mn-cs"/>
              </a:defRPr>
            </a:lvl2pPr>
            <a:lvl3pPr marL="669581" marR="0" indent="-203785"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0" kern="1200" spc="0" baseline="0">
                <a:gradFill>
                  <a:gsLst>
                    <a:gs pos="1250">
                      <a:schemeClr val="tx1"/>
                    </a:gs>
                    <a:gs pos="100000">
                      <a:schemeClr val="tx1"/>
                    </a:gs>
                  </a:gsLst>
                  <a:lin ang="5400000" scaled="0"/>
                </a:gradFill>
                <a:latin typeface="+mn-lt"/>
                <a:ea typeface="+mn-ea"/>
                <a:cs typeface="+mn-cs"/>
              </a:defRPr>
            </a:lvl3pPr>
            <a:lvl4pPr marL="858811" marR="0" indent="-184377"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6" kern="1200" spc="0" baseline="0">
                <a:gradFill>
                  <a:gsLst>
                    <a:gs pos="1250">
                      <a:schemeClr val="tx1"/>
                    </a:gs>
                    <a:gs pos="100000">
                      <a:schemeClr val="tx1"/>
                    </a:gs>
                  </a:gsLst>
                  <a:lin ang="5400000" scaled="0"/>
                </a:gradFill>
                <a:latin typeface="+mn-lt"/>
                <a:ea typeface="+mn-ea"/>
                <a:cs typeface="+mn-cs"/>
              </a:defRPr>
            </a:lvl4pPr>
            <a:lvl5pPr marL="1043188" marR="0" indent="-171439"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6" kern="1200" spc="0" baseline="0">
                <a:gradFill>
                  <a:gsLst>
                    <a:gs pos="1250">
                      <a:schemeClr val="tx1"/>
                    </a:gs>
                    <a:gs pos="100000">
                      <a:schemeClr val="tx1"/>
                    </a:gs>
                  </a:gsLst>
                  <a:lin ang="5400000" scaled="0"/>
                </a:gradFill>
                <a:latin typeface="+mn-lt"/>
                <a:ea typeface="+mn-ea"/>
                <a:cs typeface="+mn-cs"/>
              </a:defRPr>
            </a:lvl5pPr>
            <a:lvl6pPr marL="2613263"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6pPr>
            <a:lvl7pPr marL="3088403"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7pPr>
            <a:lvl8pPr marL="3563541"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8pPr>
            <a:lvl9pPr marL="4038681"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9pPr>
          </a:lstStyle>
          <a:p>
            <a:pPr marL="0" marR="0" lvl="0" indent="0" algn="l" defTabSz="950278" rtl="0" eaLnBrk="1" fontAlgn="auto" latinLnBrk="0" hangingPunct="1">
              <a:lnSpc>
                <a:spcPct val="100000"/>
              </a:lnSpc>
              <a:spcBef>
                <a:spcPts val="2445"/>
              </a:spcBef>
              <a:spcAft>
                <a:spcPts val="611"/>
              </a:spcAft>
              <a:buClrTx/>
              <a:buSzPct val="90000"/>
              <a:buFont typeface="Wingdings" panose="05000000000000000000" pitchFamily="2" charset="2"/>
              <a:buNone/>
              <a:tabLst/>
              <a:defRPr/>
            </a:pPr>
            <a:r>
              <a:rPr kumimoji="0" lang="en-US" sz="2445"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Abstraction of servers, infrastructure and OS</a:t>
            </a:r>
          </a:p>
          <a:p>
            <a:pPr marL="0" marR="0" lvl="0" indent="0" algn="l" defTabSz="950278" rtl="0" eaLnBrk="1" fontAlgn="auto" latinLnBrk="0" hangingPunct="1">
              <a:lnSpc>
                <a:spcPct val="100000"/>
              </a:lnSpc>
              <a:spcBef>
                <a:spcPts val="2445"/>
              </a:spcBef>
              <a:spcAft>
                <a:spcPts val="611"/>
              </a:spcAft>
              <a:buClrTx/>
              <a:buSzPct val="90000"/>
              <a:buFont typeface="Wingdings" panose="05000000000000000000" pitchFamily="2" charset="2"/>
              <a:buNone/>
              <a:tabLst/>
              <a:defRPr/>
            </a:pPr>
            <a:r>
              <a:rPr kumimoji="0" lang="en-US" sz="2445"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Event-driven</a:t>
            </a:r>
          </a:p>
          <a:p>
            <a:pPr marL="0" marR="0" lvl="0" indent="0" algn="l" defTabSz="950278" rtl="0" eaLnBrk="1" fontAlgn="auto" latinLnBrk="0" hangingPunct="1">
              <a:lnSpc>
                <a:spcPct val="100000"/>
              </a:lnSpc>
              <a:spcBef>
                <a:spcPts val="2445"/>
              </a:spcBef>
              <a:spcAft>
                <a:spcPts val="611"/>
              </a:spcAft>
              <a:buClrTx/>
              <a:buSzPct val="90000"/>
              <a:buFont typeface="Wingdings" panose="05000000000000000000" pitchFamily="2" charset="2"/>
              <a:buNone/>
              <a:tabLst/>
              <a:defRPr/>
            </a:pPr>
            <a:r>
              <a:rPr kumimoji="0" lang="en-US" sz="2445"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Fully-managed</a:t>
            </a:r>
          </a:p>
          <a:p>
            <a:pPr marL="0" marR="0" lvl="0" indent="0" algn="l" defTabSz="950278" rtl="0" eaLnBrk="1" fontAlgn="auto" latinLnBrk="0" hangingPunct="1">
              <a:lnSpc>
                <a:spcPct val="100000"/>
              </a:lnSpc>
              <a:spcBef>
                <a:spcPts val="2445"/>
              </a:spcBef>
              <a:spcAft>
                <a:spcPts val="611"/>
              </a:spcAft>
              <a:buClrTx/>
              <a:buSzPct val="90000"/>
              <a:buFont typeface="Wingdings" panose="05000000000000000000" pitchFamily="2" charset="2"/>
              <a:buNone/>
              <a:tabLst/>
              <a:defRPr/>
            </a:pPr>
            <a:r>
              <a:rPr kumimoji="0" lang="en-US" sz="2445"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Server management based on resources consumed</a:t>
            </a:r>
          </a:p>
          <a:p>
            <a:pPr marL="0" marR="0" lvl="0" indent="0" algn="l" defTabSz="950278" rtl="0" eaLnBrk="1" fontAlgn="auto" latinLnBrk="0" hangingPunct="1">
              <a:lnSpc>
                <a:spcPct val="100000"/>
              </a:lnSpc>
              <a:spcBef>
                <a:spcPts val="2445"/>
              </a:spcBef>
              <a:spcAft>
                <a:spcPts val="611"/>
              </a:spcAft>
              <a:buClrTx/>
              <a:buSzPct val="90000"/>
              <a:buFont typeface="Wingdings" panose="05000000000000000000" pitchFamily="2" charset="2"/>
              <a:buNone/>
              <a:tabLst/>
              <a:defRPr/>
            </a:pPr>
            <a:r>
              <a:rPr kumimoji="0" lang="en-US" sz="2445"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Capacity planning based on time code is running</a:t>
            </a:r>
          </a:p>
        </p:txBody>
      </p:sp>
      <p:pic>
        <p:nvPicPr>
          <p:cNvPr id="15" name="Picture 2" descr="Serverless">
            <a:extLst>
              <a:ext uri="{FF2B5EF4-FFF2-40B4-BE49-F238E27FC236}">
                <a16:creationId xmlns:a16="http://schemas.microsoft.com/office/drawing/2014/main" id="{2153D203-A5A2-4D3A-9947-EBB3C7C6556C}"/>
              </a:ext>
            </a:extLst>
          </p:cNvPr>
          <p:cNvPicPr>
            <a:picLocks noChangeAspect="1" noChangeArrowheads="1"/>
          </p:cNvPicPr>
          <p:nvPr/>
        </p:nvPicPr>
        <p:blipFill>
          <a:blip r:embed="rId3">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187413" y="1531296"/>
            <a:ext cx="1464242" cy="14642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10248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7">
                                            <p:txEl>
                                              <p:pRg st="0" end="0"/>
                                            </p:txEl>
                                          </p:spTgt>
                                        </p:tgtEl>
                                        <p:attrNameLst>
                                          <p:attrName>style.visibility</p:attrName>
                                        </p:attrNameLst>
                                      </p:cBhvr>
                                      <p:to>
                                        <p:strVal val="visible"/>
                                      </p:to>
                                    </p:set>
                                    <p:animEffect transition="in" filter="fade">
                                      <p:cBhvr>
                                        <p:cTn id="12" dur="500"/>
                                        <p:tgtEl>
                                          <p:spTgt spid="17">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7">
                                            <p:txEl>
                                              <p:pRg st="1" end="1"/>
                                            </p:txEl>
                                          </p:spTgt>
                                        </p:tgtEl>
                                        <p:attrNameLst>
                                          <p:attrName>style.visibility</p:attrName>
                                        </p:attrNameLst>
                                      </p:cBhvr>
                                      <p:to>
                                        <p:strVal val="visible"/>
                                      </p:to>
                                    </p:set>
                                    <p:animEffect transition="in" filter="fade">
                                      <p:cBhvr>
                                        <p:cTn id="17" dur="500"/>
                                        <p:tgtEl>
                                          <p:spTgt spid="17">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7">
                                            <p:txEl>
                                              <p:pRg st="2" end="2"/>
                                            </p:txEl>
                                          </p:spTgt>
                                        </p:tgtEl>
                                        <p:attrNameLst>
                                          <p:attrName>style.visibility</p:attrName>
                                        </p:attrNameLst>
                                      </p:cBhvr>
                                      <p:to>
                                        <p:strVal val="visible"/>
                                      </p:to>
                                    </p:set>
                                    <p:animEffect transition="in" filter="fade">
                                      <p:cBhvr>
                                        <p:cTn id="22" dur="500"/>
                                        <p:tgtEl>
                                          <p:spTgt spid="17">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7">
                                            <p:txEl>
                                              <p:pRg st="3" end="3"/>
                                            </p:txEl>
                                          </p:spTgt>
                                        </p:tgtEl>
                                        <p:attrNameLst>
                                          <p:attrName>style.visibility</p:attrName>
                                        </p:attrNameLst>
                                      </p:cBhvr>
                                      <p:to>
                                        <p:strVal val="visible"/>
                                      </p:to>
                                    </p:set>
                                    <p:animEffect transition="in" filter="fade">
                                      <p:cBhvr>
                                        <p:cTn id="27" dur="500"/>
                                        <p:tgtEl>
                                          <p:spTgt spid="17">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7">
                                            <p:txEl>
                                              <p:pRg st="4" end="4"/>
                                            </p:txEl>
                                          </p:spTgt>
                                        </p:tgtEl>
                                        <p:attrNameLst>
                                          <p:attrName>style.visibility</p:attrName>
                                        </p:attrNameLst>
                                      </p:cBhvr>
                                      <p:to>
                                        <p:strVal val="visible"/>
                                      </p:to>
                                    </p:set>
                                    <p:animEffect transition="in" filter="fade">
                                      <p:cBhvr>
                                        <p:cTn id="32" dur="500"/>
                                        <p:tgtEl>
                                          <p:spTgt spid="1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9CB73BB-2AA6-458F-9B0A-E987A051A35E}"/>
              </a:ext>
            </a:extLst>
          </p:cNvPr>
          <p:cNvSpPr>
            <a:spLocks noGrp="1"/>
          </p:cNvSpPr>
          <p:nvPr>
            <p:ph type="title"/>
          </p:nvPr>
        </p:nvSpPr>
        <p:spPr/>
        <p:txBody>
          <a:bodyPr/>
          <a:lstStyle/>
          <a:p>
            <a:r>
              <a:rPr lang="en-US" sz="4594" dirty="0"/>
              <a:t>Lesson 5: Overview</a:t>
            </a:r>
          </a:p>
        </p:txBody>
      </p:sp>
      <p:sp>
        <p:nvSpPr>
          <p:cNvPr id="5" name="Text Placeholder 5">
            <a:extLst>
              <a:ext uri="{FF2B5EF4-FFF2-40B4-BE49-F238E27FC236}">
                <a16:creationId xmlns:a16="http://schemas.microsoft.com/office/drawing/2014/main" id="{7681AB3B-6AA6-494D-9089-90763CEF72B2}"/>
              </a:ext>
            </a:extLst>
          </p:cNvPr>
          <p:cNvSpPr txBox="1">
            <a:spLocks/>
          </p:cNvSpPr>
          <p:nvPr/>
        </p:nvSpPr>
        <p:spPr>
          <a:xfrm>
            <a:off x="3546039" y="1816894"/>
            <a:ext cx="8768197" cy="4876800"/>
          </a:xfrm>
          <a:prstGeom prst="rect">
            <a:avLst/>
          </a:prstGeom>
        </p:spPr>
        <p:txBody>
          <a:bodyPr/>
          <a:lstStyle>
            <a:lvl1pPr marL="232898" marR="0" indent="-232898"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3"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65795" marR="0" indent="-232898"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38" kern="1200" spc="0" baseline="0">
                <a:gradFill>
                  <a:gsLst>
                    <a:gs pos="1250">
                      <a:schemeClr val="tx1"/>
                    </a:gs>
                    <a:gs pos="100000">
                      <a:schemeClr val="tx1"/>
                    </a:gs>
                  </a:gsLst>
                  <a:lin ang="5400000" scaled="0"/>
                </a:gradFill>
                <a:latin typeface="+mn-lt"/>
                <a:ea typeface="+mn-ea"/>
                <a:cs typeface="+mn-cs"/>
              </a:defRPr>
            </a:lvl2pPr>
            <a:lvl3pPr marL="669581" marR="0" indent="-203785"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0" kern="1200" spc="0" baseline="0">
                <a:gradFill>
                  <a:gsLst>
                    <a:gs pos="1250">
                      <a:schemeClr val="tx1"/>
                    </a:gs>
                    <a:gs pos="100000">
                      <a:schemeClr val="tx1"/>
                    </a:gs>
                  </a:gsLst>
                  <a:lin ang="5400000" scaled="0"/>
                </a:gradFill>
                <a:latin typeface="+mn-lt"/>
                <a:ea typeface="+mn-ea"/>
                <a:cs typeface="+mn-cs"/>
              </a:defRPr>
            </a:lvl3pPr>
            <a:lvl4pPr marL="858811" marR="0" indent="-184377"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6" kern="1200" spc="0" baseline="0">
                <a:gradFill>
                  <a:gsLst>
                    <a:gs pos="1250">
                      <a:schemeClr val="tx1"/>
                    </a:gs>
                    <a:gs pos="100000">
                      <a:schemeClr val="tx1"/>
                    </a:gs>
                  </a:gsLst>
                  <a:lin ang="5400000" scaled="0"/>
                </a:gradFill>
                <a:latin typeface="+mn-lt"/>
                <a:ea typeface="+mn-ea"/>
                <a:cs typeface="+mn-cs"/>
              </a:defRPr>
            </a:lvl4pPr>
            <a:lvl5pPr marL="1043188" marR="0" indent="-171439"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6" kern="1200" spc="0" baseline="0">
                <a:gradFill>
                  <a:gsLst>
                    <a:gs pos="1250">
                      <a:schemeClr val="tx1"/>
                    </a:gs>
                    <a:gs pos="100000">
                      <a:schemeClr val="tx1"/>
                    </a:gs>
                  </a:gsLst>
                  <a:lin ang="5400000" scaled="0"/>
                </a:gradFill>
                <a:latin typeface="+mn-lt"/>
                <a:ea typeface="+mn-ea"/>
                <a:cs typeface="+mn-cs"/>
              </a:defRPr>
            </a:lvl5pPr>
            <a:lvl6pPr marL="2613263"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6pPr>
            <a:lvl7pPr marL="3088403"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7pPr>
            <a:lvl8pPr marL="3563541"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8pPr>
            <a:lvl9pPr marL="4038681"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9pPr>
          </a:lstStyle>
          <a:p>
            <a:pPr defTabSz="949071">
              <a:buBlip>
                <a:blip r:embed="rId3"/>
              </a:buBlip>
              <a:defRPr/>
            </a:pPr>
            <a:r>
              <a:rPr lang="en-GB" sz="2038" dirty="0">
                <a:gradFill>
                  <a:gsLst>
                    <a:gs pos="1250">
                      <a:srgbClr val="000000"/>
                    </a:gs>
                    <a:gs pos="100000">
                      <a:srgbClr val="000000"/>
                    </a:gs>
                  </a:gsLst>
                  <a:lin ang="5400000" scaled="0"/>
                </a:gradFill>
                <a:latin typeface="Segoe UI Light"/>
              </a:rPr>
              <a:t>One</a:t>
            </a:r>
          </a:p>
          <a:p>
            <a:pPr defTabSz="949071">
              <a:buBlip>
                <a:blip r:embed="rId3"/>
              </a:buBlip>
              <a:defRPr/>
            </a:pPr>
            <a:r>
              <a:rPr lang="en-GB" sz="2038" dirty="0">
                <a:gradFill>
                  <a:gsLst>
                    <a:gs pos="1250">
                      <a:srgbClr val="000000"/>
                    </a:gs>
                    <a:gs pos="100000">
                      <a:srgbClr val="000000"/>
                    </a:gs>
                  </a:gsLst>
                  <a:lin ang="5400000" scaled="0"/>
                </a:gradFill>
                <a:latin typeface="Segoe UI Light"/>
              </a:rPr>
              <a:t>Two</a:t>
            </a:r>
            <a:endParaRPr lang="en-US" sz="2038" dirty="0">
              <a:gradFill>
                <a:gsLst>
                  <a:gs pos="1250">
                    <a:srgbClr val="000000"/>
                  </a:gs>
                  <a:gs pos="100000">
                    <a:srgbClr val="000000"/>
                  </a:gs>
                </a:gsLst>
                <a:lin ang="5400000" scaled="0"/>
              </a:gradFill>
              <a:latin typeface="Segoe UI Light"/>
            </a:endParaRPr>
          </a:p>
        </p:txBody>
      </p:sp>
      <p:cxnSp>
        <p:nvCxnSpPr>
          <p:cNvPr id="16" name="Straight Connector 15"/>
          <p:cNvCxnSpPr/>
          <p:nvPr/>
        </p:nvCxnSpPr>
        <p:spPr>
          <a:xfrm>
            <a:off x="2941637" y="1528030"/>
            <a:ext cx="0" cy="4732489"/>
          </a:xfrm>
          <a:prstGeom prst="line">
            <a:avLst/>
          </a:prstGeom>
          <a:ln w="50800">
            <a:solidFill>
              <a:srgbClr val="74B23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3159840" y="1274338"/>
            <a:ext cx="3479591" cy="507383"/>
          </a:xfrm>
          <a:prstGeom prst="rect">
            <a:avLst/>
          </a:prstGeom>
        </p:spPr>
        <p:txBody>
          <a:bodyPr wrap="square">
            <a:spAutoFit/>
          </a:bodyPr>
          <a:lstStyle/>
          <a:p>
            <a:pPr defTabSz="949071">
              <a:spcBef>
                <a:spcPct val="20000"/>
              </a:spcBef>
              <a:buSzPct val="90000"/>
              <a:defRPr/>
            </a:pPr>
            <a:r>
              <a:rPr lang="en-GB" sz="2697" dirty="0">
                <a:solidFill>
                  <a:srgbClr val="3C3C3C"/>
                </a:solidFill>
                <a:latin typeface="Segoe UI Semilight" panose="020B0402040204020203" pitchFamily="34" charset="0"/>
                <a:cs typeface="Segoe UI Semilight" panose="020B0402040204020203" pitchFamily="34" charset="0"/>
              </a:rPr>
              <a:t>This lesson will cover</a:t>
            </a:r>
          </a:p>
        </p:txBody>
      </p:sp>
      <p:pic>
        <p:nvPicPr>
          <p:cNvPr id="3" name="Graphic 2">
            <a:extLst>
              <a:ext uri="{FF2B5EF4-FFF2-40B4-BE49-F238E27FC236}">
                <a16:creationId xmlns:a16="http://schemas.microsoft.com/office/drawing/2014/main" id="{57BEBBDA-FA3B-40AA-8BD8-6D434A000150}"/>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122237" y="2171877"/>
            <a:ext cx="3035256" cy="3035256"/>
          </a:xfrm>
          <a:prstGeom prst="rect">
            <a:avLst/>
          </a:prstGeom>
        </p:spPr>
      </p:pic>
    </p:spTree>
    <p:extLst>
      <p:ext uri="{BB962C8B-B14F-4D97-AF65-F5344CB8AC3E}">
        <p14:creationId xmlns:p14="http://schemas.microsoft.com/office/powerpoint/2010/main" val="3636149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up)">
                                      <p:cBhvr>
                                        <p:cTn id="7" dur="500"/>
                                        <p:tgtEl>
                                          <p:spTgt spid="16"/>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wipe(left)">
                                      <p:cBhvr>
                                        <p:cTn id="11" dur="500"/>
                                        <p:tgtEl>
                                          <p:spTgt spid="17"/>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5">
                                            <p:txEl>
                                              <p:pRg st="0" end="0"/>
                                            </p:txEl>
                                          </p:spTgt>
                                        </p:tgtEl>
                                        <p:attrNameLst>
                                          <p:attrName>style.visibility</p:attrName>
                                        </p:attrNameLst>
                                      </p:cBhvr>
                                      <p:to>
                                        <p:strVal val="visible"/>
                                      </p:to>
                                    </p:set>
                                    <p:animEffect transition="in" filter="wipe(left)">
                                      <p:cBhvr>
                                        <p:cTn id="16" dur="500"/>
                                        <p:tgtEl>
                                          <p:spTgt spid="5">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5">
                                            <p:txEl>
                                              <p:pRg st="1" end="1"/>
                                            </p:txEl>
                                          </p:spTgt>
                                        </p:tgtEl>
                                        <p:attrNameLst>
                                          <p:attrName>style.visibility</p:attrName>
                                        </p:attrNameLst>
                                      </p:cBhvr>
                                      <p:to>
                                        <p:strVal val="visible"/>
                                      </p:to>
                                    </p:set>
                                    <p:animEffect transition="in" filter="wipe(left)">
                                      <p:cBhvr>
                                        <p:cTn id="21" dur="5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9CB73BB-2AA6-458F-9B0A-E987A051A35E}"/>
              </a:ext>
            </a:extLst>
          </p:cNvPr>
          <p:cNvSpPr>
            <a:spLocks noGrp="1"/>
          </p:cNvSpPr>
          <p:nvPr>
            <p:ph type="title"/>
          </p:nvPr>
        </p:nvSpPr>
        <p:spPr>
          <a:xfrm>
            <a:off x="274640" y="216694"/>
            <a:ext cx="11889564" cy="916534"/>
          </a:xfrm>
        </p:spPr>
        <p:txBody>
          <a:bodyPr/>
          <a:lstStyle/>
          <a:p>
            <a:r>
              <a:rPr lang="en-GB" sz="4600" dirty="0"/>
              <a:t>Serverless in Azure</a:t>
            </a:r>
            <a:endParaRPr lang="en-US" sz="4600" dirty="0"/>
          </a:p>
        </p:txBody>
      </p:sp>
      <p:sp>
        <p:nvSpPr>
          <p:cNvPr id="9" name="Rectangle 8">
            <a:extLst>
              <a:ext uri="{FF2B5EF4-FFF2-40B4-BE49-F238E27FC236}">
                <a16:creationId xmlns:a16="http://schemas.microsoft.com/office/drawing/2014/main" id="{AD934EF5-7F88-4D9D-A8C3-87C450042F56}"/>
              </a:ext>
            </a:extLst>
          </p:cNvPr>
          <p:cNvSpPr/>
          <p:nvPr/>
        </p:nvSpPr>
        <p:spPr bwMode="auto">
          <a:xfrm>
            <a:off x="10200335" y="1133228"/>
            <a:ext cx="2235708" cy="5560466"/>
          </a:xfrm>
          <a:prstGeom prst="rect">
            <a:avLst/>
          </a:prstGeom>
          <a:solidFill>
            <a:schemeClr val="tx1">
              <a:lumMod val="85000"/>
            </a:schemeClr>
          </a:solidFill>
          <a:ln w="9525" cap="flat" cmpd="sng" algn="ctr">
            <a:noFill/>
            <a:prstDash val="solid"/>
            <a:headEnd type="none" w="med" len="med"/>
            <a:tailEnd type="none" w="med" len="med"/>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rtl="0" eaLnBrk="1" fontAlgn="base" latinLnBrk="0" hangingPunct="1">
              <a:lnSpc>
                <a:spcPct val="90000"/>
              </a:lnSpc>
              <a:spcBef>
                <a:spcPct val="0"/>
              </a:spcBef>
              <a:spcAft>
                <a:spcPct val="0"/>
              </a:spcAft>
              <a:buClrTx/>
              <a:buSzTx/>
              <a:buFontTx/>
              <a:buNone/>
              <a:tabLst/>
              <a:defRPr/>
            </a:pPr>
            <a:endParaRPr kumimoji="0" lang="en-US" sz="199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PC1_E977" title="Icon of a desktop PC">
            <a:extLst>
              <a:ext uri="{FF2B5EF4-FFF2-40B4-BE49-F238E27FC236}">
                <a16:creationId xmlns:a16="http://schemas.microsoft.com/office/drawing/2014/main" id="{DC5A4CB3-1BB6-41B5-8485-CCBF852DD75E}"/>
              </a:ext>
            </a:extLst>
          </p:cNvPr>
          <p:cNvSpPr>
            <a:spLocks noChangeAspect="1" noEditPoints="1"/>
          </p:cNvSpPr>
          <p:nvPr/>
        </p:nvSpPr>
        <p:spPr bwMode="auto">
          <a:xfrm>
            <a:off x="11085395" y="1426694"/>
            <a:ext cx="465590" cy="372618"/>
          </a:xfrm>
          <a:custGeom>
            <a:avLst/>
            <a:gdLst>
              <a:gd name="T0" fmla="*/ 1697 w 5093"/>
              <a:gd name="T1" fmla="*/ 1359 h 4076"/>
              <a:gd name="T2" fmla="*/ 5093 w 5093"/>
              <a:gd name="T3" fmla="*/ 1359 h 4076"/>
              <a:gd name="T4" fmla="*/ 5093 w 5093"/>
              <a:gd name="T5" fmla="*/ 3398 h 4076"/>
              <a:gd name="T6" fmla="*/ 1697 w 5093"/>
              <a:gd name="T7" fmla="*/ 3398 h 4076"/>
              <a:gd name="T8" fmla="*/ 1697 w 5093"/>
              <a:gd name="T9" fmla="*/ 1359 h 4076"/>
              <a:gd name="T10" fmla="*/ 3396 w 5093"/>
              <a:gd name="T11" fmla="*/ 3398 h 4076"/>
              <a:gd name="T12" fmla="*/ 3396 w 5093"/>
              <a:gd name="T13" fmla="*/ 4076 h 4076"/>
              <a:gd name="T14" fmla="*/ 2547 w 5093"/>
              <a:gd name="T15" fmla="*/ 4076 h 4076"/>
              <a:gd name="T16" fmla="*/ 4244 w 5093"/>
              <a:gd name="T17" fmla="*/ 4076 h 4076"/>
              <a:gd name="T18" fmla="*/ 510 w 5093"/>
              <a:gd name="T19" fmla="*/ 680 h 4076"/>
              <a:gd name="T20" fmla="*/ 1528 w 5093"/>
              <a:gd name="T21" fmla="*/ 680 h 4076"/>
              <a:gd name="T22" fmla="*/ 510 w 5093"/>
              <a:gd name="T23" fmla="*/ 3398 h 4076"/>
              <a:gd name="T24" fmla="*/ 1697 w 5093"/>
              <a:gd name="T25" fmla="*/ 3398 h 4076"/>
              <a:gd name="T26" fmla="*/ 510 w 5093"/>
              <a:gd name="T27" fmla="*/ 2718 h 4076"/>
              <a:gd name="T28" fmla="*/ 1705 w 5093"/>
              <a:gd name="T29" fmla="*/ 2718 h 4076"/>
              <a:gd name="T30" fmla="*/ 2038 w 5093"/>
              <a:gd name="T31" fmla="*/ 1359 h 4076"/>
              <a:gd name="T32" fmla="*/ 2038 w 5093"/>
              <a:gd name="T33" fmla="*/ 0 h 4076"/>
              <a:gd name="T34" fmla="*/ 0 w 5093"/>
              <a:gd name="T35" fmla="*/ 0 h 4076"/>
              <a:gd name="T36" fmla="*/ 0 w 5093"/>
              <a:gd name="T37" fmla="*/ 4076 h 4076"/>
              <a:gd name="T38" fmla="*/ 2038 w 5093"/>
              <a:gd name="T39" fmla="*/ 4076 h 4076"/>
              <a:gd name="T40" fmla="*/ 2038 w 5093"/>
              <a:gd name="T41" fmla="*/ 3398 h 4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93" h="4076">
                <a:moveTo>
                  <a:pt x="1697" y="1359"/>
                </a:moveTo>
                <a:lnTo>
                  <a:pt x="5093" y="1359"/>
                </a:lnTo>
                <a:lnTo>
                  <a:pt x="5093" y="3398"/>
                </a:lnTo>
                <a:lnTo>
                  <a:pt x="1697" y="3398"/>
                </a:lnTo>
                <a:lnTo>
                  <a:pt x="1697" y="1359"/>
                </a:lnTo>
                <a:moveTo>
                  <a:pt x="3396" y="3398"/>
                </a:moveTo>
                <a:lnTo>
                  <a:pt x="3396" y="4076"/>
                </a:lnTo>
                <a:moveTo>
                  <a:pt x="2547" y="4076"/>
                </a:moveTo>
                <a:lnTo>
                  <a:pt x="4244" y="4076"/>
                </a:lnTo>
                <a:moveTo>
                  <a:pt x="510" y="680"/>
                </a:moveTo>
                <a:lnTo>
                  <a:pt x="1528" y="680"/>
                </a:lnTo>
                <a:moveTo>
                  <a:pt x="510" y="3398"/>
                </a:moveTo>
                <a:lnTo>
                  <a:pt x="1697" y="3398"/>
                </a:lnTo>
                <a:moveTo>
                  <a:pt x="510" y="2718"/>
                </a:moveTo>
                <a:lnTo>
                  <a:pt x="1705" y="2718"/>
                </a:lnTo>
                <a:moveTo>
                  <a:pt x="2038" y="1359"/>
                </a:moveTo>
                <a:lnTo>
                  <a:pt x="2038" y="0"/>
                </a:lnTo>
                <a:lnTo>
                  <a:pt x="0" y="0"/>
                </a:lnTo>
                <a:lnTo>
                  <a:pt x="0" y="4076"/>
                </a:lnTo>
                <a:lnTo>
                  <a:pt x="2038" y="4076"/>
                </a:lnTo>
                <a:lnTo>
                  <a:pt x="2038" y="3398"/>
                </a:lnTo>
              </a:path>
            </a:pathLst>
          </a:custGeom>
          <a:noFill/>
          <a:ln w="1587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155" tIns="46577" rIns="93155" bIns="46577" numCol="1" anchor="t" anchorCtr="0" compatLnSpc="1">
            <a:prstTxWarp prst="textNoShape">
              <a:avLst/>
            </a:prstTxWarp>
          </a:bodyPr>
          <a:lstStyle/>
          <a:p>
            <a:pPr marL="0" marR="0" lvl="0" indent="0" algn="l" defTabSz="931557" rtl="0" eaLnBrk="1" fontAlgn="auto" latinLnBrk="0" hangingPunct="1">
              <a:lnSpc>
                <a:spcPct val="100000"/>
              </a:lnSpc>
              <a:spcBef>
                <a:spcPts val="0"/>
              </a:spcBef>
              <a:spcAft>
                <a:spcPts val="0"/>
              </a:spcAft>
              <a:buClrTx/>
              <a:buSzTx/>
              <a:buFontTx/>
              <a:buNone/>
              <a:tabLst/>
              <a:defRPr/>
            </a:pPr>
            <a:endParaRPr kumimoji="0" lang="en-US" sz="917"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 name="Browser_4" title="Icon of a website or an app window">
            <a:extLst>
              <a:ext uri="{FF2B5EF4-FFF2-40B4-BE49-F238E27FC236}">
                <a16:creationId xmlns:a16="http://schemas.microsoft.com/office/drawing/2014/main" id="{1B6B0E90-AAC6-41A8-9964-8F55587032E2}"/>
              </a:ext>
            </a:extLst>
          </p:cNvPr>
          <p:cNvSpPr>
            <a:spLocks noChangeAspect="1" noEditPoints="1"/>
          </p:cNvSpPr>
          <p:nvPr/>
        </p:nvSpPr>
        <p:spPr bwMode="auto">
          <a:xfrm>
            <a:off x="11066443" y="4973126"/>
            <a:ext cx="503493" cy="372618"/>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587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155" tIns="46577" rIns="93155" bIns="46577" numCol="1" anchor="t" anchorCtr="0" compatLnSpc="1">
            <a:prstTxWarp prst="textNoShape">
              <a:avLst/>
            </a:prstTxWarp>
          </a:bodyPr>
          <a:lstStyle/>
          <a:p>
            <a:pPr marL="0" marR="0" lvl="0" indent="0" algn="l" defTabSz="931557" rtl="0" eaLnBrk="1" fontAlgn="auto" latinLnBrk="0" hangingPunct="1">
              <a:lnSpc>
                <a:spcPct val="100000"/>
              </a:lnSpc>
              <a:spcBef>
                <a:spcPts val="0"/>
              </a:spcBef>
              <a:spcAft>
                <a:spcPts val="0"/>
              </a:spcAft>
              <a:buClrTx/>
              <a:buSzTx/>
              <a:buFontTx/>
              <a:buNone/>
              <a:tabLst/>
              <a:defRPr/>
            </a:pPr>
            <a:endParaRPr kumimoji="0" lang="en-US" sz="1798" b="0" i="0" u="none" strike="noStrike" kern="0" cap="none" spc="0" normalizeH="0" baseline="0" noProof="0">
              <a:ln>
                <a:noFill/>
              </a:ln>
              <a:solidFill>
                <a:srgbClr val="000000"/>
              </a:solidFill>
              <a:effectLst/>
              <a:uLnTx/>
              <a:uFillTx/>
              <a:latin typeface="Segoe UI"/>
              <a:ea typeface="+mn-ea"/>
              <a:cs typeface="+mn-cs"/>
            </a:endParaRPr>
          </a:p>
        </p:txBody>
      </p:sp>
      <p:sp>
        <p:nvSpPr>
          <p:cNvPr id="12" name="Browser" title="Icon of a browser window">
            <a:extLst>
              <a:ext uri="{FF2B5EF4-FFF2-40B4-BE49-F238E27FC236}">
                <a16:creationId xmlns:a16="http://schemas.microsoft.com/office/drawing/2014/main" id="{BBEA5FE7-A3DB-4FE0-9E77-C8598A6FD8C2}"/>
              </a:ext>
            </a:extLst>
          </p:cNvPr>
          <p:cNvSpPr>
            <a:spLocks noChangeAspect="1" noEditPoints="1"/>
          </p:cNvSpPr>
          <p:nvPr/>
        </p:nvSpPr>
        <p:spPr bwMode="auto">
          <a:xfrm>
            <a:off x="11085396" y="3186068"/>
            <a:ext cx="465589" cy="372618"/>
          </a:xfrm>
          <a:custGeom>
            <a:avLst/>
            <a:gdLst>
              <a:gd name="T0" fmla="*/ 3750 w 3750"/>
              <a:gd name="T1" fmla="*/ 3000 h 3000"/>
              <a:gd name="T2" fmla="*/ 0 w 3750"/>
              <a:gd name="T3" fmla="*/ 3000 h 3000"/>
              <a:gd name="T4" fmla="*/ 0 w 3750"/>
              <a:gd name="T5" fmla="*/ 0 h 3000"/>
              <a:gd name="T6" fmla="*/ 3750 w 3750"/>
              <a:gd name="T7" fmla="*/ 0 h 3000"/>
              <a:gd name="T8" fmla="*/ 3750 w 3750"/>
              <a:gd name="T9" fmla="*/ 3000 h 3000"/>
              <a:gd name="T10" fmla="*/ 0 w 3750"/>
              <a:gd name="T11" fmla="*/ 750 h 3000"/>
              <a:gd name="T12" fmla="*/ 3750 w 3750"/>
              <a:gd name="T13" fmla="*/ 750 h 3000"/>
              <a:gd name="T14" fmla="*/ 3335 w 3750"/>
              <a:gd name="T15" fmla="*/ 375 h 3000"/>
              <a:gd name="T16" fmla="*/ 3375 w 3750"/>
              <a:gd name="T17" fmla="*/ 415 h 3000"/>
              <a:gd name="T18" fmla="*/ 3414 w 3750"/>
              <a:gd name="T19" fmla="*/ 375 h 3000"/>
              <a:gd name="T20" fmla="*/ 3375 w 3750"/>
              <a:gd name="T21" fmla="*/ 336 h 3000"/>
              <a:gd name="T22" fmla="*/ 3335 w 3750"/>
              <a:gd name="T23" fmla="*/ 375 h 3000"/>
              <a:gd name="T24" fmla="*/ 2886 w 3750"/>
              <a:gd name="T25" fmla="*/ 375 h 3000"/>
              <a:gd name="T26" fmla="*/ 2925 w 3750"/>
              <a:gd name="T27" fmla="*/ 415 h 3000"/>
              <a:gd name="T28" fmla="*/ 2965 w 3750"/>
              <a:gd name="T29" fmla="*/ 375 h 3000"/>
              <a:gd name="T30" fmla="*/ 2925 w 3750"/>
              <a:gd name="T31" fmla="*/ 336 h 3000"/>
              <a:gd name="T32" fmla="*/ 2886 w 3750"/>
              <a:gd name="T33" fmla="*/ 375 h 3000"/>
              <a:gd name="T34" fmla="*/ 2437 w 3750"/>
              <a:gd name="T35" fmla="*/ 375 h 3000"/>
              <a:gd name="T36" fmla="*/ 2476 w 3750"/>
              <a:gd name="T37" fmla="*/ 415 h 3000"/>
              <a:gd name="T38" fmla="*/ 2516 w 3750"/>
              <a:gd name="T39" fmla="*/ 375 h 3000"/>
              <a:gd name="T40" fmla="*/ 2476 w 3750"/>
              <a:gd name="T41" fmla="*/ 336 h 3000"/>
              <a:gd name="T42" fmla="*/ 2437 w 3750"/>
              <a:gd name="T43" fmla="*/ 375 h 3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50" h="3000">
                <a:moveTo>
                  <a:pt x="3750" y="3000"/>
                </a:moveTo>
                <a:cubicBezTo>
                  <a:pt x="0" y="3000"/>
                  <a:pt x="0" y="3000"/>
                  <a:pt x="0" y="3000"/>
                </a:cubicBezTo>
                <a:cubicBezTo>
                  <a:pt x="0" y="0"/>
                  <a:pt x="0" y="0"/>
                  <a:pt x="0" y="0"/>
                </a:cubicBezTo>
                <a:cubicBezTo>
                  <a:pt x="3750" y="0"/>
                  <a:pt x="3750" y="0"/>
                  <a:pt x="3750" y="0"/>
                </a:cubicBezTo>
                <a:lnTo>
                  <a:pt x="3750" y="3000"/>
                </a:lnTo>
                <a:close/>
                <a:moveTo>
                  <a:pt x="0" y="750"/>
                </a:moveTo>
                <a:cubicBezTo>
                  <a:pt x="3750" y="750"/>
                  <a:pt x="3750" y="750"/>
                  <a:pt x="3750" y="750"/>
                </a:cubicBezTo>
                <a:moveTo>
                  <a:pt x="3335" y="375"/>
                </a:moveTo>
                <a:cubicBezTo>
                  <a:pt x="3335" y="397"/>
                  <a:pt x="3353" y="415"/>
                  <a:pt x="3375" y="415"/>
                </a:cubicBezTo>
                <a:cubicBezTo>
                  <a:pt x="3397" y="415"/>
                  <a:pt x="3414" y="397"/>
                  <a:pt x="3414" y="375"/>
                </a:cubicBezTo>
                <a:cubicBezTo>
                  <a:pt x="3414" y="353"/>
                  <a:pt x="3397" y="336"/>
                  <a:pt x="3375" y="336"/>
                </a:cubicBezTo>
                <a:cubicBezTo>
                  <a:pt x="3353" y="336"/>
                  <a:pt x="3335" y="353"/>
                  <a:pt x="3335" y="375"/>
                </a:cubicBezTo>
                <a:close/>
                <a:moveTo>
                  <a:pt x="2886" y="375"/>
                </a:moveTo>
                <a:cubicBezTo>
                  <a:pt x="2886" y="397"/>
                  <a:pt x="2904" y="415"/>
                  <a:pt x="2925" y="415"/>
                </a:cubicBezTo>
                <a:cubicBezTo>
                  <a:pt x="2947" y="415"/>
                  <a:pt x="2965" y="397"/>
                  <a:pt x="2965" y="375"/>
                </a:cubicBezTo>
                <a:cubicBezTo>
                  <a:pt x="2965" y="353"/>
                  <a:pt x="2947" y="336"/>
                  <a:pt x="2925" y="336"/>
                </a:cubicBezTo>
                <a:cubicBezTo>
                  <a:pt x="2904" y="336"/>
                  <a:pt x="2886" y="353"/>
                  <a:pt x="2886" y="375"/>
                </a:cubicBezTo>
                <a:close/>
                <a:moveTo>
                  <a:pt x="2437" y="375"/>
                </a:moveTo>
                <a:cubicBezTo>
                  <a:pt x="2437" y="397"/>
                  <a:pt x="2454" y="415"/>
                  <a:pt x="2476" y="415"/>
                </a:cubicBezTo>
                <a:cubicBezTo>
                  <a:pt x="2498" y="415"/>
                  <a:pt x="2516" y="397"/>
                  <a:pt x="2516" y="375"/>
                </a:cubicBezTo>
                <a:cubicBezTo>
                  <a:pt x="2516" y="353"/>
                  <a:pt x="2498" y="336"/>
                  <a:pt x="2476" y="336"/>
                </a:cubicBezTo>
                <a:cubicBezTo>
                  <a:pt x="2454" y="336"/>
                  <a:pt x="2437" y="353"/>
                  <a:pt x="2437" y="375"/>
                </a:cubicBezTo>
                <a:close/>
              </a:path>
            </a:pathLst>
          </a:custGeom>
          <a:noFill/>
          <a:ln w="1587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155" tIns="46577" rIns="93155" bIns="46577" numCol="1" anchor="t" anchorCtr="0" compatLnSpc="1">
            <a:prstTxWarp prst="textNoShape">
              <a:avLst/>
            </a:prstTxWarp>
          </a:bodyPr>
          <a:lstStyle/>
          <a:p>
            <a:pPr marL="0" marR="0" lvl="0" indent="0" algn="l" defTabSz="931557" rtl="0" eaLnBrk="1" fontAlgn="auto" latinLnBrk="0" hangingPunct="1">
              <a:lnSpc>
                <a:spcPct val="100000"/>
              </a:lnSpc>
              <a:spcBef>
                <a:spcPts val="0"/>
              </a:spcBef>
              <a:spcAft>
                <a:spcPts val="0"/>
              </a:spcAft>
              <a:buClrTx/>
              <a:buSzTx/>
              <a:buFontTx/>
              <a:buNone/>
              <a:tabLst/>
              <a:defRPr/>
            </a:pPr>
            <a:endParaRPr kumimoji="0" lang="en-US" sz="1798" b="0" i="0" u="none" strike="noStrike" kern="0" cap="none" spc="0" normalizeH="0" baseline="0" noProof="0">
              <a:ln>
                <a:noFill/>
              </a:ln>
              <a:solidFill>
                <a:srgbClr val="000000"/>
              </a:solidFill>
              <a:effectLst/>
              <a:uLnTx/>
              <a:uFillTx/>
              <a:latin typeface="Segoe UI"/>
              <a:ea typeface="+mn-ea"/>
              <a:cs typeface="+mn-cs"/>
            </a:endParaRPr>
          </a:p>
        </p:txBody>
      </p:sp>
      <p:sp>
        <p:nvSpPr>
          <p:cNvPr id="13" name="plug" title="Icon of a power plug showing an A to B connection">
            <a:extLst>
              <a:ext uri="{FF2B5EF4-FFF2-40B4-BE49-F238E27FC236}">
                <a16:creationId xmlns:a16="http://schemas.microsoft.com/office/drawing/2014/main" id="{CF303CE8-227D-4ECA-AEF6-8FA676C35963}"/>
              </a:ext>
            </a:extLst>
          </p:cNvPr>
          <p:cNvSpPr>
            <a:spLocks noChangeAspect="1" noEditPoints="1"/>
          </p:cNvSpPr>
          <p:nvPr/>
        </p:nvSpPr>
        <p:spPr bwMode="auto">
          <a:xfrm>
            <a:off x="11121639" y="4087633"/>
            <a:ext cx="393105" cy="372618"/>
          </a:xfrm>
          <a:custGeom>
            <a:avLst/>
            <a:gdLst>
              <a:gd name="T0" fmla="*/ 169 w 346"/>
              <a:gd name="T1" fmla="*/ 90 h 328"/>
              <a:gd name="T2" fmla="*/ 199 w 346"/>
              <a:gd name="T3" fmla="*/ 61 h 328"/>
              <a:gd name="T4" fmla="*/ 279 w 346"/>
              <a:gd name="T5" fmla="*/ 63 h 328"/>
              <a:gd name="T6" fmla="*/ 279 w 346"/>
              <a:gd name="T7" fmla="*/ 63 h 328"/>
              <a:gd name="T8" fmla="*/ 277 w 346"/>
              <a:gd name="T9" fmla="*/ 143 h 328"/>
              <a:gd name="T10" fmla="*/ 247 w 346"/>
              <a:gd name="T11" fmla="*/ 172 h 328"/>
              <a:gd name="T12" fmla="*/ 169 w 346"/>
              <a:gd name="T13" fmla="*/ 90 h 328"/>
              <a:gd name="T14" fmla="*/ 279 w 346"/>
              <a:gd name="T15" fmla="*/ 63 h 328"/>
              <a:gd name="T16" fmla="*/ 346 w 346"/>
              <a:gd name="T17" fmla="*/ 0 h 328"/>
              <a:gd name="T18" fmla="*/ 99 w 346"/>
              <a:gd name="T19" fmla="*/ 156 h 328"/>
              <a:gd name="T20" fmla="*/ 69 w 346"/>
              <a:gd name="T21" fmla="*/ 185 h 328"/>
              <a:gd name="T22" fmla="*/ 67 w 346"/>
              <a:gd name="T23" fmla="*/ 265 h 328"/>
              <a:gd name="T24" fmla="*/ 67 w 346"/>
              <a:gd name="T25" fmla="*/ 265 h 328"/>
              <a:gd name="T26" fmla="*/ 147 w 346"/>
              <a:gd name="T27" fmla="*/ 267 h 328"/>
              <a:gd name="T28" fmla="*/ 177 w 346"/>
              <a:gd name="T29" fmla="*/ 238 h 328"/>
              <a:gd name="T30" fmla="*/ 99 w 346"/>
              <a:gd name="T31" fmla="*/ 156 h 328"/>
              <a:gd name="T32" fmla="*/ 67 w 346"/>
              <a:gd name="T33" fmla="*/ 265 h 328"/>
              <a:gd name="T34" fmla="*/ 0 w 346"/>
              <a:gd name="T35" fmla="*/ 328 h 328"/>
              <a:gd name="T36" fmla="*/ 157 w 346"/>
              <a:gd name="T37" fmla="*/ 143 h 328"/>
              <a:gd name="T38" fmla="*/ 120 w 346"/>
              <a:gd name="T39" fmla="*/ 178 h 328"/>
              <a:gd name="T40" fmla="*/ 193 w 346"/>
              <a:gd name="T41" fmla="*/ 181 h 328"/>
              <a:gd name="T42" fmla="*/ 156 w 346"/>
              <a:gd name="T43" fmla="*/ 216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6" h="328">
                <a:moveTo>
                  <a:pt x="169" y="90"/>
                </a:moveTo>
                <a:cubicBezTo>
                  <a:pt x="199" y="61"/>
                  <a:pt x="199" y="61"/>
                  <a:pt x="199" y="61"/>
                </a:cubicBezTo>
                <a:cubicBezTo>
                  <a:pt x="222" y="40"/>
                  <a:pt x="258" y="41"/>
                  <a:pt x="279" y="63"/>
                </a:cubicBezTo>
                <a:cubicBezTo>
                  <a:pt x="279" y="63"/>
                  <a:pt x="279" y="63"/>
                  <a:pt x="279" y="63"/>
                </a:cubicBezTo>
                <a:cubicBezTo>
                  <a:pt x="300" y="86"/>
                  <a:pt x="300" y="122"/>
                  <a:pt x="277" y="143"/>
                </a:cubicBezTo>
                <a:cubicBezTo>
                  <a:pt x="247" y="172"/>
                  <a:pt x="247" y="172"/>
                  <a:pt x="247" y="172"/>
                </a:cubicBezTo>
                <a:lnTo>
                  <a:pt x="169" y="90"/>
                </a:lnTo>
                <a:close/>
                <a:moveTo>
                  <a:pt x="279" y="63"/>
                </a:moveTo>
                <a:cubicBezTo>
                  <a:pt x="346" y="0"/>
                  <a:pt x="346" y="0"/>
                  <a:pt x="346" y="0"/>
                </a:cubicBezTo>
                <a:moveTo>
                  <a:pt x="99" y="156"/>
                </a:moveTo>
                <a:cubicBezTo>
                  <a:pt x="69" y="185"/>
                  <a:pt x="69" y="185"/>
                  <a:pt x="69" y="185"/>
                </a:cubicBezTo>
                <a:cubicBezTo>
                  <a:pt x="46" y="206"/>
                  <a:pt x="46" y="242"/>
                  <a:pt x="67" y="265"/>
                </a:cubicBezTo>
                <a:cubicBezTo>
                  <a:pt x="67" y="265"/>
                  <a:pt x="67" y="265"/>
                  <a:pt x="67" y="265"/>
                </a:cubicBezTo>
                <a:cubicBezTo>
                  <a:pt x="88" y="287"/>
                  <a:pt x="124" y="288"/>
                  <a:pt x="147" y="267"/>
                </a:cubicBezTo>
                <a:cubicBezTo>
                  <a:pt x="177" y="238"/>
                  <a:pt x="177" y="238"/>
                  <a:pt x="177" y="238"/>
                </a:cubicBezTo>
                <a:lnTo>
                  <a:pt x="99" y="156"/>
                </a:lnTo>
                <a:close/>
                <a:moveTo>
                  <a:pt x="67" y="265"/>
                </a:moveTo>
                <a:cubicBezTo>
                  <a:pt x="0" y="328"/>
                  <a:pt x="0" y="328"/>
                  <a:pt x="0" y="328"/>
                </a:cubicBezTo>
                <a:moveTo>
                  <a:pt x="157" y="143"/>
                </a:moveTo>
                <a:cubicBezTo>
                  <a:pt x="120" y="178"/>
                  <a:pt x="120" y="178"/>
                  <a:pt x="120" y="178"/>
                </a:cubicBezTo>
                <a:moveTo>
                  <a:pt x="193" y="181"/>
                </a:moveTo>
                <a:cubicBezTo>
                  <a:pt x="156" y="216"/>
                  <a:pt x="156" y="216"/>
                  <a:pt x="156" y="216"/>
                </a:cubicBezTo>
              </a:path>
            </a:pathLst>
          </a:custGeom>
          <a:noFill/>
          <a:ln w="1587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155" tIns="46577" rIns="93155" bIns="46577" numCol="1" anchor="t" anchorCtr="0" compatLnSpc="1">
            <a:prstTxWarp prst="textNoShape">
              <a:avLst/>
            </a:prstTxWarp>
          </a:bodyPr>
          <a:lstStyle/>
          <a:p>
            <a:pPr marL="0" marR="0" lvl="0" indent="0" algn="l" defTabSz="931557" rtl="0" eaLnBrk="1" fontAlgn="auto" latinLnBrk="0" hangingPunct="1">
              <a:lnSpc>
                <a:spcPct val="100000"/>
              </a:lnSpc>
              <a:spcBef>
                <a:spcPts val="0"/>
              </a:spcBef>
              <a:spcAft>
                <a:spcPts val="0"/>
              </a:spcAft>
              <a:buClrTx/>
              <a:buSzTx/>
              <a:buFontTx/>
              <a:buNone/>
              <a:tabLst/>
              <a:defRPr/>
            </a:pPr>
            <a:endParaRPr kumimoji="0" lang="en-US" sz="917" b="0" i="0" u="none" strike="noStrike" kern="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14" name="Database_EFC7" title="Icon of a cylinder">
            <a:extLst>
              <a:ext uri="{FF2B5EF4-FFF2-40B4-BE49-F238E27FC236}">
                <a16:creationId xmlns:a16="http://schemas.microsoft.com/office/drawing/2014/main" id="{49F4737A-DCB0-4D52-A2FD-5D69BCD0BA76}"/>
              </a:ext>
            </a:extLst>
          </p:cNvPr>
          <p:cNvSpPr>
            <a:spLocks noChangeAspect="1" noEditPoints="1"/>
          </p:cNvSpPr>
          <p:nvPr/>
        </p:nvSpPr>
        <p:spPr bwMode="auto">
          <a:xfrm>
            <a:off x="11156940" y="2263417"/>
            <a:ext cx="322498" cy="419195"/>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587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155" tIns="46577" rIns="93155" bIns="46577" numCol="1" anchor="t" anchorCtr="0" compatLnSpc="1">
            <a:prstTxWarp prst="textNoShape">
              <a:avLst/>
            </a:prstTxWarp>
          </a:bodyPr>
          <a:lstStyle/>
          <a:p>
            <a:pPr marL="0" marR="0" lvl="0" indent="0" algn="l" defTabSz="931557" rtl="0" eaLnBrk="1" fontAlgn="auto" latinLnBrk="0" hangingPunct="1">
              <a:lnSpc>
                <a:spcPct val="100000"/>
              </a:lnSpc>
              <a:spcBef>
                <a:spcPts val="0"/>
              </a:spcBef>
              <a:spcAft>
                <a:spcPts val="0"/>
              </a:spcAft>
              <a:buClrTx/>
              <a:buSzTx/>
              <a:buFontTx/>
              <a:buNone/>
              <a:tabLst/>
              <a:defRPr/>
            </a:pPr>
            <a:endParaRPr kumimoji="0" lang="en-US" sz="1798" b="0" i="0" u="none" strike="noStrike" kern="0" cap="none" spc="0" normalizeH="0" baseline="0" noProof="0">
              <a:ln>
                <a:noFill/>
              </a:ln>
              <a:solidFill>
                <a:srgbClr val="000000"/>
              </a:solidFill>
              <a:effectLst/>
              <a:uLnTx/>
              <a:uFillTx/>
              <a:latin typeface="Segoe UI"/>
              <a:ea typeface="+mn-ea"/>
              <a:cs typeface="+mn-cs"/>
            </a:endParaRPr>
          </a:p>
        </p:txBody>
      </p:sp>
      <p:sp>
        <p:nvSpPr>
          <p:cNvPr id="15" name="Text Placeholder 5">
            <a:extLst>
              <a:ext uri="{FF2B5EF4-FFF2-40B4-BE49-F238E27FC236}">
                <a16:creationId xmlns:a16="http://schemas.microsoft.com/office/drawing/2014/main" id="{F75C562F-8FD5-464F-B8CF-6CE8ECBAFE58}"/>
              </a:ext>
            </a:extLst>
          </p:cNvPr>
          <p:cNvSpPr txBox="1">
            <a:spLocks/>
          </p:cNvSpPr>
          <p:nvPr/>
        </p:nvSpPr>
        <p:spPr>
          <a:xfrm>
            <a:off x="603092" y="1462413"/>
            <a:ext cx="7291545" cy="4687208"/>
          </a:xfrm>
          <a:prstGeom prst="rect">
            <a:avLst/>
          </a:prstGeom>
        </p:spPr>
        <p:txBody>
          <a:bodyPr vert="horz" wrap="square" lIns="0" tIns="0" rIns="0" bIns="0" rtlCol="0">
            <a:spAutoFit/>
          </a:bodyPr>
          <a:lstStyle>
            <a:lvl1pPr marL="232898" marR="0" indent="-232898"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3"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65795" marR="0" indent="-232898"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38" kern="1200" spc="0" baseline="0">
                <a:gradFill>
                  <a:gsLst>
                    <a:gs pos="1250">
                      <a:schemeClr val="tx1"/>
                    </a:gs>
                    <a:gs pos="100000">
                      <a:schemeClr val="tx1"/>
                    </a:gs>
                  </a:gsLst>
                  <a:lin ang="5400000" scaled="0"/>
                </a:gradFill>
                <a:latin typeface="+mn-lt"/>
                <a:ea typeface="+mn-ea"/>
                <a:cs typeface="+mn-cs"/>
              </a:defRPr>
            </a:lvl2pPr>
            <a:lvl3pPr marL="669581" marR="0" indent="-203785"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0" kern="1200" spc="0" baseline="0">
                <a:gradFill>
                  <a:gsLst>
                    <a:gs pos="1250">
                      <a:schemeClr val="tx1"/>
                    </a:gs>
                    <a:gs pos="100000">
                      <a:schemeClr val="tx1"/>
                    </a:gs>
                  </a:gsLst>
                  <a:lin ang="5400000" scaled="0"/>
                </a:gradFill>
                <a:latin typeface="+mn-lt"/>
                <a:ea typeface="+mn-ea"/>
                <a:cs typeface="+mn-cs"/>
              </a:defRPr>
            </a:lvl3pPr>
            <a:lvl4pPr marL="858811" marR="0" indent="-184377"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6" kern="1200" spc="0" baseline="0">
                <a:gradFill>
                  <a:gsLst>
                    <a:gs pos="1250">
                      <a:schemeClr val="tx1"/>
                    </a:gs>
                    <a:gs pos="100000">
                      <a:schemeClr val="tx1"/>
                    </a:gs>
                  </a:gsLst>
                  <a:lin ang="5400000" scaled="0"/>
                </a:gradFill>
                <a:latin typeface="+mn-lt"/>
                <a:ea typeface="+mn-ea"/>
                <a:cs typeface="+mn-cs"/>
              </a:defRPr>
            </a:lvl4pPr>
            <a:lvl5pPr marL="1043188" marR="0" indent="-171439"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6" kern="1200" spc="0" baseline="0">
                <a:gradFill>
                  <a:gsLst>
                    <a:gs pos="1250">
                      <a:schemeClr val="tx1"/>
                    </a:gs>
                    <a:gs pos="100000">
                      <a:schemeClr val="tx1"/>
                    </a:gs>
                  </a:gsLst>
                  <a:lin ang="5400000" scaled="0"/>
                </a:gradFill>
                <a:latin typeface="+mn-lt"/>
                <a:ea typeface="+mn-ea"/>
                <a:cs typeface="+mn-cs"/>
              </a:defRPr>
            </a:lvl5pPr>
            <a:lvl6pPr marL="2613263"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6pPr>
            <a:lvl7pPr marL="3088403"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7pPr>
            <a:lvl8pPr marL="3563541"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8pPr>
            <a:lvl9pPr marL="4038681"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9pPr>
          </a:lstStyle>
          <a:p>
            <a:pPr marL="0" marR="0" lvl="0" indent="0" algn="l" defTabSz="950278" rtl="0" eaLnBrk="1" fontAlgn="auto" latinLnBrk="0" hangingPunct="1">
              <a:lnSpc>
                <a:spcPct val="100000"/>
              </a:lnSpc>
              <a:spcBef>
                <a:spcPts val="1223"/>
              </a:spcBef>
              <a:spcAft>
                <a:spcPts val="0"/>
              </a:spcAft>
              <a:buClrTx/>
              <a:buSzPct val="90000"/>
              <a:buFont typeface="Wingdings" panose="05000000000000000000" pitchFamily="2" charset="2"/>
              <a:buNone/>
              <a:tabLst/>
              <a:defRPr/>
            </a:pPr>
            <a:r>
              <a:rPr kumimoji="0" lang="en-US" sz="2445"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Power Automate (Formerly Microsoft Flow)</a:t>
            </a:r>
          </a:p>
          <a:p>
            <a:pPr marL="232898" marR="0" lvl="1" indent="0" algn="l" defTabSz="950278"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38"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a:ea typeface="+mn-ea"/>
                <a:cs typeface="+mn-cs"/>
              </a:rPr>
              <a:t>Built on Logic Apps</a:t>
            </a:r>
          </a:p>
          <a:p>
            <a:pPr marL="232898" marR="0" lvl="1" indent="0" algn="l" defTabSz="950278"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38"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a:ea typeface="+mn-ea"/>
                <a:cs typeface="+mn-cs"/>
              </a:rPr>
              <a:t>Create simple integrations</a:t>
            </a:r>
          </a:p>
          <a:p>
            <a:pPr marL="232898" marR="0" lvl="1" indent="0" algn="l" defTabSz="950278"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38"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a:ea typeface="+mn-ea"/>
                <a:cs typeface="+mn-cs"/>
              </a:rPr>
              <a:t>Designed for non-tech employees</a:t>
            </a:r>
          </a:p>
          <a:p>
            <a:pPr marL="0" marR="0" lvl="0" indent="0" algn="l" defTabSz="950278" rtl="0" eaLnBrk="1" fontAlgn="auto" latinLnBrk="0" hangingPunct="1">
              <a:lnSpc>
                <a:spcPct val="100000"/>
              </a:lnSpc>
              <a:spcBef>
                <a:spcPts val="1223"/>
              </a:spcBef>
              <a:spcAft>
                <a:spcPts val="0"/>
              </a:spcAft>
              <a:buClrTx/>
              <a:buSzPct val="90000"/>
              <a:buFont typeface="Wingdings" panose="05000000000000000000" pitchFamily="2" charset="2"/>
              <a:buNone/>
              <a:tabLst/>
              <a:defRPr/>
            </a:pPr>
            <a:r>
              <a:rPr kumimoji="0" lang="en-US" sz="2445"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Azure Logic Apps</a:t>
            </a:r>
          </a:p>
          <a:p>
            <a:pPr marL="232898" marR="0" lvl="1" indent="0" algn="l" defTabSz="950278"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38"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a:ea typeface="+mn-ea"/>
                <a:cs typeface="+mn-cs"/>
              </a:rPr>
              <a:t>Advanced Flow for developers, operations folks and IT pros</a:t>
            </a:r>
          </a:p>
          <a:p>
            <a:pPr marL="0" marR="0" lvl="0" indent="0" algn="l" defTabSz="950278" rtl="0" eaLnBrk="1" fontAlgn="auto" latinLnBrk="0" hangingPunct="1">
              <a:lnSpc>
                <a:spcPct val="100000"/>
              </a:lnSpc>
              <a:spcBef>
                <a:spcPts val="1223"/>
              </a:spcBef>
              <a:spcAft>
                <a:spcPts val="0"/>
              </a:spcAft>
              <a:buClrTx/>
              <a:buSzPct val="90000"/>
              <a:buFont typeface="Wingdings" panose="05000000000000000000" pitchFamily="2" charset="2"/>
              <a:buNone/>
              <a:tabLst/>
              <a:defRPr/>
            </a:pPr>
            <a:r>
              <a:rPr kumimoji="0" lang="en-US" sz="2445"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Azure Functions</a:t>
            </a:r>
          </a:p>
          <a:p>
            <a:pPr marL="232898" marR="0" lvl="1" indent="0" algn="l" defTabSz="950278"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38"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a:ea typeface="+mn-ea"/>
                <a:cs typeface="+mn-cs"/>
              </a:rPr>
              <a:t>Serverless compute service</a:t>
            </a:r>
          </a:p>
          <a:p>
            <a:pPr marL="232898" marR="0" lvl="1" indent="0" algn="l" defTabSz="950278"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38"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a:ea typeface="+mn-ea"/>
                <a:cs typeface="+mn-cs"/>
              </a:rPr>
              <a:t>Runs locally and in the cloud</a:t>
            </a:r>
          </a:p>
          <a:p>
            <a:pPr marL="0" marR="0" lvl="0" indent="0" algn="l" defTabSz="950278" rtl="0" eaLnBrk="1" fontAlgn="auto" latinLnBrk="0" hangingPunct="1">
              <a:lnSpc>
                <a:spcPct val="100000"/>
              </a:lnSpc>
              <a:spcBef>
                <a:spcPts val="1223"/>
              </a:spcBef>
              <a:spcAft>
                <a:spcPts val="0"/>
              </a:spcAft>
              <a:buClrTx/>
              <a:buSzPct val="90000"/>
              <a:buFont typeface="Wingdings" panose="05000000000000000000" pitchFamily="2" charset="2"/>
              <a:buNone/>
              <a:tabLst/>
              <a:defRPr/>
            </a:pPr>
            <a:r>
              <a:rPr kumimoji="0" lang="en-US" sz="2445"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Azure App Service </a:t>
            </a:r>
            <a:r>
              <a:rPr kumimoji="0" lang="en-US" sz="2445" b="0" i="0" u="none" strike="noStrike" kern="1200" cap="none" spc="0" normalizeH="0" baseline="0" noProof="0" dirty="0" err="1">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Webjobs</a:t>
            </a:r>
            <a:endParaRPr kumimoji="0" lang="en-US" sz="2445"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endParaRPr>
          </a:p>
          <a:p>
            <a:pPr marL="232898" marR="0" lvl="1" indent="0" algn="l" defTabSz="950278"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38"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a:ea typeface="+mn-ea"/>
                <a:cs typeface="+mn-cs"/>
              </a:rPr>
              <a:t>Run scripts in the context of an App Service</a:t>
            </a:r>
          </a:p>
        </p:txBody>
      </p:sp>
      <p:pic>
        <p:nvPicPr>
          <p:cNvPr id="18" name="Picture 2" descr="Serverless">
            <a:extLst>
              <a:ext uri="{FF2B5EF4-FFF2-40B4-BE49-F238E27FC236}">
                <a16:creationId xmlns:a16="http://schemas.microsoft.com/office/drawing/2014/main" id="{9CFBEDEE-3660-481C-9314-C6E9FB9ED84D}"/>
              </a:ext>
            </a:extLst>
          </p:cNvPr>
          <p:cNvPicPr>
            <a:picLocks noChangeAspect="1" noChangeArrowheads="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806756" y="2281737"/>
            <a:ext cx="1091624" cy="1091624"/>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A3681371-6689-41C1-BC0A-EA5186099DCD}"/>
              </a:ext>
            </a:extLst>
          </p:cNvPr>
          <p:cNvPicPr>
            <a:picLocks noChangeAspect="1"/>
          </p:cNvPicPr>
          <p:nvPr/>
        </p:nvPicPr>
        <p:blipFill rotWithShape="1">
          <a:blip r:embed="rId4"/>
          <a:srcRect l="12070" t="15294" r="13793" b="22637"/>
          <a:stretch/>
        </p:blipFill>
        <p:spPr>
          <a:xfrm>
            <a:off x="8875261" y="1179043"/>
            <a:ext cx="1094748" cy="916534"/>
          </a:xfrm>
          <a:prstGeom prst="rect">
            <a:avLst/>
          </a:prstGeom>
        </p:spPr>
      </p:pic>
      <p:pic>
        <p:nvPicPr>
          <p:cNvPr id="22" name="Picture 21">
            <a:extLst>
              <a:ext uri="{FF2B5EF4-FFF2-40B4-BE49-F238E27FC236}">
                <a16:creationId xmlns:a16="http://schemas.microsoft.com/office/drawing/2014/main" id="{C6989BDA-EF6A-41BF-8B21-B41FCB4C7661}"/>
              </a:ext>
            </a:extLst>
          </p:cNvPr>
          <p:cNvPicPr>
            <a:picLocks noChangeAspect="1"/>
          </p:cNvPicPr>
          <p:nvPr/>
        </p:nvPicPr>
        <p:blipFill>
          <a:blip r:embed="rId5" cstate="print">
            <a:duotone>
              <a:prstClr val="black"/>
              <a:schemeClr val="accent2">
                <a:tint val="45000"/>
                <a:satMod val="400000"/>
              </a:schemeClr>
            </a:duotone>
            <a:extLst>
              <a:ext uri="{BEBA8EAE-BF5A-486C-A8C5-ECC9F3942E4B}">
                <a14:imgProps xmlns:a14="http://schemas.microsoft.com/office/drawing/2010/main">
                  <a14:imgLayer r:embed="rId6">
                    <a14:imgEffect>
                      <a14:colorTemperature colorTemp="8800"/>
                    </a14:imgEffect>
                  </a14:imgLayer>
                </a14:imgProps>
              </a:ext>
              <a:ext uri="{28A0092B-C50C-407E-A947-70E740481C1C}">
                <a14:useLocalDpi xmlns:a14="http://schemas.microsoft.com/office/drawing/2010/main" val="0"/>
              </a:ext>
            </a:extLst>
          </a:blip>
          <a:stretch>
            <a:fillRect/>
          </a:stretch>
        </p:blipFill>
        <p:spPr>
          <a:xfrm>
            <a:off x="8859235" y="4558114"/>
            <a:ext cx="986666" cy="848532"/>
          </a:xfrm>
          <a:prstGeom prst="rect">
            <a:avLst/>
          </a:prstGeom>
        </p:spPr>
      </p:pic>
      <p:pic>
        <p:nvPicPr>
          <p:cNvPr id="23" name="Picture 22">
            <a:extLst>
              <a:ext uri="{FF2B5EF4-FFF2-40B4-BE49-F238E27FC236}">
                <a16:creationId xmlns:a16="http://schemas.microsoft.com/office/drawing/2014/main" id="{AB78BA56-7F2B-46C5-87F5-ED10592A7354}"/>
              </a:ext>
            </a:extLst>
          </p:cNvPr>
          <p:cNvPicPr>
            <a:picLocks noChangeAspect="1"/>
          </p:cNvPicPr>
          <p:nvPr/>
        </p:nvPicPr>
        <p:blipFill>
          <a:blip r:embed="rId7">
            <a:duotone>
              <a:prstClr val="black"/>
              <a:schemeClr val="accent2">
                <a:tint val="45000"/>
                <a:satMod val="400000"/>
              </a:schemeClr>
            </a:duotone>
          </a:blip>
          <a:stretch>
            <a:fillRect/>
          </a:stretch>
        </p:blipFill>
        <p:spPr>
          <a:xfrm>
            <a:off x="8926334" y="3559521"/>
            <a:ext cx="813349" cy="812433"/>
          </a:xfrm>
          <a:prstGeom prst="rect">
            <a:avLst/>
          </a:prstGeom>
        </p:spPr>
      </p:pic>
      <p:pic>
        <p:nvPicPr>
          <p:cNvPr id="24" name="Picture 23">
            <a:extLst>
              <a:ext uri="{FF2B5EF4-FFF2-40B4-BE49-F238E27FC236}">
                <a16:creationId xmlns:a16="http://schemas.microsoft.com/office/drawing/2014/main" id="{8FE68670-F46C-4B8C-B9A7-5F9333934163}"/>
              </a:ext>
            </a:extLst>
          </p:cNvPr>
          <p:cNvPicPr>
            <a:picLocks noChangeAspect="1"/>
          </p:cNvPicPr>
          <p:nvPr/>
        </p:nvPicPr>
        <p:blipFill>
          <a:blip r:embed="rId8">
            <a:duotone>
              <a:schemeClr val="accent2">
                <a:shade val="45000"/>
                <a:satMod val="135000"/>
              </a:schemeClr>
              <a:prstClr val="white"/>
            </a:duotone>
          </a:blip>
          <a:stretch>
            <a:fillRect/>
          </a:stretch>
        </p:blipFill>
        <p:spPr>
          <a:xfrm>
            <a:off x="8956210" y="5556707"/>
            <a:ext cx="916535" cy="916534"/>
          </a:xfrm>
          <a:prstGeom prst="rect">
            <a:avLst/>
          </a:prstGeom>
        </p:spPr>
      </p:pic>
    </p:spTree>
    <p:extLst>
      <p:ext uri="{BB962C8B-B14F-4D97-AF65-F5344CB8AC3E}">
        <p14:creationId xmlns:p14="http://schemas.microsoft.com/office/powerpoint/2010/main" val="533209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fade">
                                      <p:cBhvr>
                                        <p:cTn id="11" dur="500"/>
                                        <p:tgtEl>
                                          <p:spTgt spid="18"/>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5">
                                            <p:txEl>
                                              <p:pRg st="0" end="0"/>
                                            </p:txEl>
                                          </p:spTgt>
                                        </p:tgtEl>
                                        <p:attrNameLst>
                                          <p:attrName>style.visibility</p:attrName>
                                        </p:attrNameLst>
                                      </p:cBhvr>
                                      <p:to>
                                        <p:strVal val="visible"/>
                                      </p:to>
                                    </p:set>
                                    <p:animEffect transition="in" filter="fade">
                                      <p:cBhvr>
                                        <p:cTn id="16" dur="500"/>
                                        <p:tgtEl>
                                          <p:spTgt spid="15">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5">
                                            <p:txEl>
                                              <p:pRg st="1" end="1"/>
                                            </p:txEl>
                                          </p:spTgt>
                                        </p:tgtEl>
                                        <p:attrNameLst>
                                          <p:attrName>style.visibility</p:attrName>
                                        </p:attrNameLst>
                                      </p:cBhvr>
                                      <p:to>
                                        <p:strVal val="visible"/>
                                      </p:to>
                                    </p:set>
                                    <p:animEffect transition="in" filter="fade">
                                      <p:cBhvr>
                                        <p:cTn id="19" dur="500"/>
                                        <p:tgtEl>
                                          <p:spTgt spid="15">
                                            <p:txEl>
                                              <p:pRg st="1" end="1"/>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5">
                                            <p:txEl>
                                              <p:pRg st="2" end="2"/>
                                            </p:txEl>
                                          </p:spTgt>
                                        </p:tgtEl>
                                        <p:attrNameLst>
                                          <p:attrName>style.visibility</p:attrName>
                                        </p:attrNameLst>
                                      </p:cBhvr>
                                      <p:to>
                                        <p:strVal val="visible"/>
                                      </p:to>
                                    </p:set>
                                    <p:animEffect transition="in" filter="fade">
                                      <p:cBhvr>
                                        <p:cTn id="22" dur="500"/>
                                        <p:tgtEl>
                                          <p:spTgt spid="15">
                                            <p:txEl>
                                              <p:pRg st="2" end="2"/>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5">
                                            <p:txEl>
                                              <p:pRg st="3" end="3"/>
                                            </p:txEl>
                                          </p:spTgt>
                                        </p:tgtEl>
                                        <p:attrNameLst>
                                          <p:attrName>style.visibility</p:attrName>
                                        </p:attrNameLst>
                                      </p:cBhvr>
                                      <p:to>
                                        <p:strVal val="visible"/>
                                      </p:to>
                                    </p:set>
                                    <p:animEffect transition="in" filter="fade">
                                      <p:cBhvr>
                                        <p:cTn id="25" dur="500"/>
                                        <p:tgtEl>
                                          <p:spTgt spid="15">
                                            <p:txEl>
                                              <p:pRg st="3" end="3"/>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5">
                                            <p:txEl>
                                              <p:pRg st="4" end="4"/>
                                            </p:txEl>
                                          </p:spTgt>
                                        </p:tgtEl>
                                        <p:attrNameLst>
                                          <p:attrName>style.visibility</p:attrName>
                                        </p:attrNameLst>
                                      </p:cBhvr>
                                      <p:to>
                                        <p:strVal val="visible"/>
                                      </p:to>
                                    </p:set>
                                    <p:animEffect transition="in" filter="fade">
                                      <p:cBhvr>
                                        <p:cTn id="30" dur="500"/>
                                        <p:tgtEl>
                                          <p:spTgt spid="15">
                                            <p:txEl>
                                              <p:pRg st="4" end="4"/>
                                            </p:txEl>
                                          </p:spTgt>
                                        </p:tgtEl>
                                      </p:cBhvr>
                                    </p:animEffect>
                                  </p:childTnLst>
                                </p:cTn>
                              </p:par>
                            </p:childTnLst>
                          </p:cTn>
                        </p:par>
                        <p:par>
                          <p:cTn id="31" fill="hold">
                            <p:stCondLst>
                              <p:cond delay="500"/>
                            </p:stCondLst>
                            <p:childTnLst>
                              <p:par>
                                <p:cTn id="32" presetID="10" presetClass="entr" presetSubtype="0" fill="hold" nodeType="afterEffect">
                                  <p:stCondLst>
                                    <p:cond delay="0"/>
                                  </p:stCondLst>
                                  <p:childTnLst>
                                    <p:set>
                                      <p:cBhvr>
                                        <p:cTn id="33" dur="1" fill="hold">
                                          <p:stCondLst>
                                            <p:cond delay="0"/>
                                          </p:stCondLst>
                                        </p:cTn>
                                        <p:tgtEl>
                                          <p:spTgt spid="23"/>
                                        </p:tgtEl>
                                        <p:attrNameLst>
                                          <p:attrName>style.visibility</p:attrName>
                                        </p:attrNameLst>
                                      </p:cBhvr>
                                      <p:to>
                                        <p:strVal val="visible"/>
                                      </p:to>
                                    </p:set>
                                    <p:animEffect transition="in" filter="fade">
                                      <p:cBhvr>
                                        <p:cTn id="34" dur="500"/>
                                        <p:tgtEl>
                                          <p:spTgt spid="23"/>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5">
                                            <p:txEl>
                                              <p:pRg st="5" end="5"/>
                                            </p:txEl>
                                          </p:spTgt>
                                        </p:tgtEl>
                                        <p:attrNameLst>
                                          <p:attrName>style.visibility</p:attrName>
                                        </p:attrNameLst>
                                      </p:cBhvr>
                                      <p:to>
                                        <p:strVal val="visible"/>
                                      </p:to>
                                    </p:set>
                                    <p:animEffect transition="in" filter="fade">
                                      <p:cBhvr>
                                        <p:cTn id="37" dur="500"/>
                                        <p:tgtEl>
                                          <p:spTgt spid="15">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5">
                                            <p:txEl>
                                              <p:pRg st="6" end="6"/>
                                            </p:txEl>
                                          </p:spTgt>
                                        </p:tgtEl>
                                        <p:attrNameLst>
                                          <p:attrName>style.visibility</p:attrName>
                                        </p:attrNameLst>
                                      </p:cBhvr>
                                      <p:to>
                                        <p:strVal val="visible"/>
                                      </p:to>
                                    </p:set>
                                    <p:animEffect transition="in" filter="fade">
                                      <p:cBhvr>
                                        <p:cTn id="42" dur="500"/>
                                        <p:tgtEl>
                                          <p:spTgt spid="15">
                                            <p:txEl>
                                              <p:pRg st="6" end="6"/>
                                            </p:txEl>
                                          </p:spTgt>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5">
                                            <p:txEl>
                                              <p:pRg st="7" end="7"/>
                                            </p:txEl>
                                          </p:spTgt>
                                        </p:tgtEl>
                                        <p:attrNameLst>
                                          <p:attrName>style.visibility</p:attrName>
                                        </p:attrNameLst>
                                      </p:cBhvr>
                                      <p:to>
                                        <p:strVal val="visible"/>
                                      </p:to>
                                    </p:set>
                                    <p:animEffect transition="in" filter="fade">
                                      <p:cBhvr>
                                        <p:cTn id="45" dur="500"/>
                                        <p:tgtEl>
                                          <p:spTgt spid="15">
                                            <p:txEl>
                                              <p:pRg st="7" end="7"/>
                                            </p:txEl>
                                          </p:spTgt>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5">
                                            <p:txEl>
                                              <p:pRg st="8" end="8"/>
                                            </p:txEl>
                                          </p:spTgt>
                                        </p:tgtEl>
                                        <p:attrNameLst>
                                          <p:attrName>style.visibility</p:attrName>
                                        </p:attrNameLst>
                                      </p:cBhvr>
                                      <p:to>
                                        <p:strVal val="visible"/>
                                      </p:to>
                                    </p:set>
                                    <p:animEffect transition="in" filter="fade">
                                      <p:cBhvr>
                                        <p:cTn id="48" dur="500"/>
                                        <p:tgtEl>
                                          <p:spTgt spid="15">
                                            <p:txEl>
                                              <p:pRg st="8" end="8"/>
                                            </p:txEl>
                                          </p:spTgt>
                                        </p:tgtEl>
                                      </p:cBhvr>
                                    </p:animEffect>
                                  </p:childTnLst>
                                </p:cTn>
                              </p:par>
                            </p:childTnLst>
                          </p:cTn>
                        </p:par>
                        <p:par>
                          <p:cTn id="49" fill="hold">
                            <p:stCondLst>
                              <p:cond delay="500"/>
                            </p:stCondLst>
                            <p:childTnLst>
                              <p:par>
                                <p:cTn id="50" presetID="10" presetClass="entr" presetSubtype="0" fill="hold" nodeType="afterEffect">
                                  <p:stCondLst>
                                    <p:cond delay="0"/>
                                  </p:stCondLst>
                                  <p:childTnLst>
                                    <p:set>
                                      <p:cBhvr>
                                        <p:cTn id="51" dur="1" fill="hold">
                                          <p:stCondLst>
                                            <p:cond delay="0"/>
                                          </p:stCondLst>
                                        </p:cTn>
                                        <p:tgtEl>
                                          <p:spTgt spid="22"/>
                                        </p:tgtEl>
                                        <p:attrNameLst>
                                          <p:attrName>style.visibility</p:attrName>
                                        </p:attrNameLst>
                                      </p:cBhvr>
                                      <p:to>
                                        <p:strVal val="visible"/>
                                      </p:to>
                                    </p:set>
                                    <p:animEffect transition="in" filter="fade">
                                      <p:cBhvr>
                                        <p:cTn id="52" dur="500"/>
                                        <p:tgtEl>
                                          <p:spTgt spid="22"/>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15">
                                            <p:txEl>
                                              <p:pRg st="9" end="9"/>
                                            </p:txEl>
                                          </p:spTgt>
                                        </p:tgtEl>
                                        <p:attrNameLst>
                                          <p:attrName>style.visibility</p:attrName>
                                        </p:attrNameLst>
                                      </p:cBhvr>
                                      <p:to>
                                        <p:strVal val="visible"/>
                                      </p:to>
                                    </p:set>
                                    <p:animEffect transition="in" filter="fade">
                                      <p:cBhvr>
                                        <p:cTn id="57" dur="500"/>
                                        <p:tgtEl>
                                          <p:spTgt spid="15">
                                            <p:txEl>
                                              <p:pRg st="9" end="9"/>
                                            </p:txEl>
                                          </p:spTgt>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15">
                                            <p:txEl>
                                              <p:pRg st="10" end="10"/>
                                            </p:txEl>
                                          </p:spTgt>
                                        </p:tgtEl>
                                        <p:attrNameLst>
                                          <p:attrName>style.visibility</p:attrName>
                                        </p:attrNameLst>
                                      </p:cBhvr>
                                      <p:to>
                                        <p:strVal val="visible"/>
                                      </p:to>
                                    </p:set>
                                    <p:animEffect transition="in" filter="fade">
                                      <p:cBhvr>
                                        <p:cTn id="60" dur="500"/>
                                        <p:tgtEl>
                                          <p:spTgt spid="15">
                                            <p:txEl>
                                              <p:pRg st="10" end="10"/>
                                            </p:txEl>
                                          </p:spTgt>
                                        </p:tgtEl>
                                      </p:cBhvr>
                                    </p:animEffect>
                                  </p:childTnLst>
                                </p:cTn>
                              </p:par>
                            </p:childTnLst>
                          </p:cTn>
                        </p:par>
                        <p:par>
                          <p:cTn id="61" fill="hold">
                            <p:stCondLst>
                              <p:cond delay="500"/>
                            </p:stCondLst>
                            <p:childTnLst>
                              <p:par>
                                <p:cTn id="62" presetID="10" presetClass="entr" presetSubtype="0" fill="hold" nodeType="afterEffect">
                                  <p:stCondLst>
                                    <p:cond delay="0"/>
                                  </p:stCondLst>
                                  <p:childTnLst>
                                    <p:set>
                                      <p:cBhvr>
                                        <p:cTn id="63" dur="1" fill="hold">
                                          <p:stCondLst>
                                            <p:cond delay="0"/>
                                          </p:stCondLst>
                                        </p:cTn>
                                        <p:tgtEl>
                                          <p:spTgt spid="24"/>
                                        </p:tgtEl>
                                        <p:attrNameLst>
                                          <p:attrName>style.visibility</p:attrName>
                                        </p:attrNameLst>
                                      </p:cBhvr>
                                      <p:to>
                                        <p:strVal val="visible"/>
                                      </p:to>
                                    </p:set>
                                    <p:animEffect transition="in" filter="fade">
                                      <p:cBhvr>
                                        <p:cTn id="64"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uiExpand="1"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9CB73BB-2AA6-458F-9B0A-E987A051A35E}"/>
              </a:ext>
            </a:extLst>
          </p:cNvPr>
          <p:cNvSpPr>
            <a:spLocks noGrp="1"/>
          </p:cNvSpPr>
          <p:nvPr>
            <p:ph type="title"/>
          </p:nvPr>
        </p:nvSpPr>
        <p:spPr>
          <a:xfrm>
            <a:off x="274640" y="216694"/>
            <a:ext cx="11889564" cy="916534"/>
          </a:xfrm>
        </p:spPr>
        <p:txBody>
          <a:bodyPr/>
          <a:lstStyle/>
          <a:p>
            <a:r>
              <a:rPr lang="en-GB" sz="4600" dirty="0"/>
              <a:t>Azure Serverless Platform Components</a:t>
            </a:r>
            <a:endParaRPr lang="en-US" sz="4600" dirty="0"/>
          </a:p>
        </p:txBody>
      </p:sp>
      <p:grpSp>
        <p:nvGrpSpPr>
          <p:cNvPr id="3" name="Group 2">
            <a:extLst>
              <a:ext uri="{FF2B5EF4-FFF2-40B4-BE49-F238E27FC236}">
                <a16:creationId xmlns:a16="http://schemas.microsoft.com/office/drawing/2014/main" id="{3585E6B4-2B34-46E5-9356-3C2EC19173A5}"/>
              </a:ext>
            </a:extLst>
          </p:cNvPr>
          <p:cNvGrpSpPr/>
          <p:nvPr/>
        </p:nvGrpSpPr>
        <p:grpSpPr>
          <a:xfrm>
            <a:off x="4627536" y="2330686"/>
            <a:ext cx="2738837" cy="1971495"/>
            <a:chOff x="3436883" y="2389036"/>
            <a:chExt cx="2794153" cy="2011312"/>
          </a:xfrm>
        </p:grpSpPr>
        <p:sp>
          <p:nvSpPr>
            <p:cNvPr id="4" name="Rectangle 3">
              <a:extLst>
                <a:ext uri="{FF2B5EF4-FFF2-40B4-BE49-F238E27FC236}">
                  <a16:creationId xmlns:a16="http://schemas.microsoft.com/office/drawing/2014/main" id="{C6D44748-49A5-4198-A29B-3F09F8A7B442}"/>
                </a:ext>
              </a:extLst>
            </p:cNvPr>
            <p:cNvSpPr/>
            <p:nvPr/>
          </p:nvSpPr>
          <p:spPr bwMode="auto">
            <a:xfrm>
              <a:off x="3436883" y="2389036"/>
              <a:ext cx="2794153" cy="605665"/>
            </a:xfrm>
            <a:prstGeom prst="rect">
              <a:avLst/>
            </a:prstGeom>
            <a:solidFill>
              <a:srgbClr val="74B230"/>
            </a:solidFill>
            <a:ln w="9525" cap="flat" cmpd="sng" algn="ctr">
              <a:noFill/>
              <a:prstDash val="solid"/>
              <a:headEnd type="none" w="med" len="med"/>
              <a:tailEnd type="none" w="med" len="med"/>
            </a:ln>
            <a:effectLst/>
          </p:spPr>
          <p:txBody>
            <a:bodyPr rot="0" spcFirstLastPara="0" vertOverflow="overflow" horzOverflow="overflow" vert="horz" wrap="square" lIns="914140" tIns="146263" rIns="182828" bIns="146263" numCol="1" spcCol="0" rtlCol="0" fromWordArt="0" anchor="ctr" anchorCtr="0" forceAA="0" compatLnSpc="1">
              <a:prstTxWarp prst="textNoShape">
                <a:avLst/>
              </a:prstTxWarp>
              <a:noAutofit/>
            </a:bodyPr>
            <a:lstStyle/>
            <a:p>
              <a:pPr marL="0" marR="0" lvl="0" indent="0" defTabSz="932197" eaLnBrk="1" fontAlgn="base" latinLnBrk="0" hangingPunct="1">
                <a:lnSpc>
                  <a:spcPct val="90000"/>
                </a:lnSpc>
                <a:spcBef>
                  <a:spcPct val="0"/>
                </a:spcBef>
                <a:spcAft>
                  <a:spcPct val="0"/>
                </a:spcAft>
                <a:buClrTx/>
                <a:buSzTx/>
                <a:buFontTx/>
                <a:buNone/>
                <a:tabLst/>
                <a:defRPr/>
              </a:pPr>
              <a:r>
                <a:rPr kumimoji="0" lang="en-US" sz="1961" b="1"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Functions</a:t>
              </a:r>
            </a:p>
          </p:txBody>
        </p:sp>
        <p:sp>
          <p:nvSpPr>
            <p:cNvPr id="5" name="Rectangle 4">
              <a:extLst>
                <a:ext uri="{FF2B5EF4-FFF2-40B4-BE49-F238E27FC236}">
                  <a16:creationId xmlns:a16="http://schemas.microsoft.com/office/drawing/2014/main" id="{8BEDB9DC-7CEA-43DA-AABC-19ACC97096AA}"/>
                </a:ext>
              </a:extLst>
            </p:cNvPr>
            <p:cNvSpPr/>
            <p:nvPr/>
          </p:nvSpPr>
          <p:spPr bwMode="auto">
            <a:xfrm>
              <a:off x="3436883" y="2994701"/>
              <a:ext cx="2794153" cy="1405647"/>
            </a:xfrm>
            <a:prstGeom prst="rect">
              <a:avLst/>
            </a:prstGeom>
            <a:solidFill>
              <a:srgbClr val="000000">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marL="0" marR="0" lvl="0" indent="0" algn="ctr" defTabSz="914120" eaLnBrk="1" fontAlgn="auto" latinLnBrk="0" hangingPunct="1">
                <a:lnSpc>
                  <a:spcPct val="90000"/>
                </a:lnSpc>
                <a:spcBef>
                  <a:spcPts val="0"/>
                </a:spcBef>
                <a:spcAft>
                  <a:spcPts val="588"/>
                </a:spcAft>
                <a:buClrTx/>
                <a:buSzTx/>
                <a:buFontTx/>
                <a:buNone/>
                <a:tabLst/>
                <a:defRPr/>
              </a:pPr>
              <a:r>
                <a:rPr kumimoji="0" lang="en-US" sz="2000" b="0" i="0" u="none" strike="noStrike" kern="0" cap="none" spc="0" normalizeH="0" baseline="0" noProof="0">
                  <a:ln>
                    <a:noFill/>
                  </a:ln>
                  <a:gradFill>
                    <a:gsLst>
                      <a:gs pos="34513">
                        <a:srgbClr val="2F2F2F"/>
                      </a:gs>
                      <a:gs pos="59000">
                        <a:srgbClr val="2F2F2F"/>
                      </a:gs>
                    </a:gsLst>
                    <a:lin ang="5400000" scaled="0"/>
                  </a:gradFill>
                  <a:effectLst/>
                  <a:uLnTx/>
                  <a:uFillTx/>
                  <a:latin typeface="Segoe UI Semilight"/>
                  <a:ea typeface="Times New Roman" panose="02020603050405020304" pitchFamily="18" charset="0"/>
                  <a:cs typeface="+mn-cs"/>
                </a:rPr>
                <a:t>Execute your code based on events you specify</a:t>
              </a:r>
              <a:endParaRPr kumimoji="0" lang="en-US" sz="2000" b="0" i="0" u="none" strike="noStrike" kern="0" cap="none" spc="0" normalizeH="0" baseline="0" noProof="0">
                <a:ln>
                  <a:noFill/>
                </a:ln>
                <a:gradFill>
                  <a:gsLst>
                    <a:gs pos="34513">
                      <a:srgbClr val="2F2F2F"/>
                    </a:gs>
                    <a:gs pos="59000">
                      <a:srgbClr val="2F2F2F"/>
                    </a:gs>
                  </a:gsLst>
                  <a:lin ang="5400000" scaled="0"/>
                </a:gradFill>
                <a:effectLst/>
                <a:uLnTx/>
                <a:uFillTx/>
                <a:latin typeface="Segoe UI Semilight"/>
                <a:ea typeface="Calibri" panose="020F0502020204030204" pitchFamily="34" charset="0"/>
                <a:cs typeface="+mn-cs"/>
              </a:endParaRPr>
            </a:p>
          </p:txBody>
        </p:sp>
        <p:grpSp>
          <p:nvGrpSpPr>
            <p:cNvPr id="7" name="Group 6">
              <a:extLst>
                <a:ext uri="{FF2B5EF4-FFF2-40B4-BE49-F238E27FC236}">
                  <a16:creationId xmlns:a16="http://schemas.microsoft.com/office/drawing/2014/main" id="{6B10994D-9FF3-431F-BD1F-F44AB7C958D8}"/>
                </a:ext>
              </a:extLst>
            </p:cNvPr>
            <p:cNvGrpSpPr/>
            <p:nvPr/>
          </p:nvGrpSpPr>
          <p:grpSpPr>
            <a:xfrm>
              <a:off x="3626039" y="2531117"/>
              <a:ext cx="481498" cy="321504"/>
              <a:chOff x="6795675" y="2984792"/>
              <a:chExt cx="651897" cy="435283"/>
            </a:xfrm>
            <a:solidFill>
              <a:srgbClr val="FFFFFF"/>
            </a:solidFill>
          </p:grpSpPr>
          <p:sp>
            <p:nvSpPr>
              <p:cNvPr id="8" name="Freeform 18">
                <a:extLst>
                  <a:ext uri="{FF2B5EF4-FFF2-40B4-BE49-F238E27FC236}">
                    <a16:creationId xmlns:a16="http://schemas.microsoft.com/office/drawing/2014/main" id="{48EFD15C-A34D-434D-87D3-71968F22EAA5}"/>
                  </a:ext>
                </a:extLst>
              </p:cNvPr>
              <p:cNvSpPr>
                <a:spLocks noEditPoints="1"/>
              </p:cNvSpPr>
              <p:nvPr/>
            </p:nvSpPr>
            <p:spPr bwMode="auto">
              <a:xfrm>
                <a:off x="6989720" y="2984792"/>
                <a:ext cx="263807" cy="435283"/>
              </a:xfrm>
              <a:custGeom>
                <a:avLst/>
                <a:gdLst>
                  <a:gd name="T0" fmla="*/ 160 w 160"/>
                  <a:gd name="T1" fmla="*/ 82 h 264"/>
                  <a:gd name="T2" fmla="*/ 143 w 160"/>
                  <a:gd name="T3" fmla="*/ 82 h 264"/>
                  <a:gd name="T4" fmla="*/ 105 w 160"/>
                  <a:gd name="T5" fmla="*/ 82 h 264"/>
                  <a:gd name="T6" fmla="*/ 149 w 160"/>
                  <a:gd name="T7" fmla="*/ 0 h 264"/>
                  <a:gd name="T8" fmla="*/ 41 w 160"/>
                  <a:gd name="T9" fmla="*/ 0 h 264"/>
                  <a:gd name="T10" fmla="*/ 0 w 160"/>
                  <a:gd name="T11" fmla="*/ 136 h 264"/>
                  <a:gd name="T12" fmla="*/ 55 w 160"/>
                  <a:gd name="T13" fmla="*/ 136 h 264"/>
                  <a:gd name="T14" fmla="*/ 28 w 160"/>
                  <a:gd name="T15" fmla="*/ 264 h 264"/>
                  <a:gd name="T16" fmla="*/ 160 w 160"/>
                  <a:gd name="T17" fmla="*/ 82 h 264"/>
                  <a:gd name="T18" fmla="*/ 23 w 160"/>
                  <a:gd name="T19" fmla="*/ 120 h 264"/>
                  <a:gd name="T20" fmla="*/ 53 w 160"/>
                  <a:gd name="T21" fmla="*/ 17 h 264"/>
                  <a:gd name="T22" fmla="*/ 119 w 160"/>
                  <a:gd name="T23" fmla="*/ 17 h 264"/>
                  <a:gd name="T24" fmla="*/ 77 w 160"/>
                  <a:gd name="T25" fmla="*/ 99 h 264"/>
                  <a:gd name="T26" fmla="*/ 126 w 160"/>
                  <a:gd name="T27" fmla="*/ 99 h 264"/>
                  <a:gd name="T28" fmla="*/ 62 w 160"/>
                  <a:gd name="T29" fmla="*/ 189 h 264"/>
                  <a:gd name="T30" fmla="*/ 75 w 160"/>
                  <a:gd name="T31" fmla="*/ 120 h 264"/>
                  <a:gd name="T32" fmla="*/ 23 w 160"/>
                  <a:gd name="T33" fmla="*/ 120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0" h="264">
                    <a:moveTo>
                      <a:pt x="160" y="82"/>
                    </a:moveTo>
                    <a:lnTo>
                      <a:pt x="143" y="82"/>
                    </a:lnTo>
                    <a:lnTo>
                      <a:pt x="105" y="82"/>
                    </a:lnTo>
                    <a:lnTo>
                      <a:pt x="149" y="0"/>
                    </a:lnTo>
                    <a:lnTo>
                      <a:pt x="41" y="0"/>
                    </a:lnTo>
                    <a:lnTo>
                      <a:pt x="0" y="136"/>
                    </a:lnTo>
                    <a:lnTo>
                      <a:pt x="55" y="136"/>
                    </a:lnTo>
                    <a:lnTo>
                      <a:pt x="28" y="264"/>
                    </a:lnTo>
                    <a:lnTo>
                      <a:pt x="160" y="82"/>
                    </a:lnTo>
                    <a:close/>
                    <a:moveTo>
                      <a:pt x="23" y="120"/>
                    </a:moveTo>
                    <a:lnTo>
                      <a:pt x="53" y="17"/>
                    </a:lnTo>
                    <a:lnTo>
                      <a:pt x="119" y="17"/>
                    </a:lnTo>
                    <a:lnTo>
                      <a:pt x="77" y="99"/>
                    </a:lnTo>
                    <a:lnTo>
                      <a:pt x="126" y="99"/>
                    </a:lnTo>
                    <a:lnTo>
                      <a:pt x="62" y="189"/>
                    </a:lnTo>
                    <a:lnTo>
                      <a:pt x="75" y="120"/>
                    </a:lnTo>
                    <a:lnTo>
                      <a:pt x="23" y="120"/>
                    </a:lnTo>
                    <a:close/>
                  </a:path>
                </a:pathLst>
              </a:custGeom>
              <a:grpFill/>
              <a:ln>
                <a:noFill/>
              </a:ln>
            </p:spPr>
            <p:txBody>
              <a:bodyPr vert="horz" wrap="square" lIns="89604" tIns="44801" rIns="89604" bIns="44801" numCol="1" anchor="t" anchorCtr="0" compatLnSpc="1">
                <a:prstTxWarp prst="textNoShape">
                  <a:avLst/>
                </a:prstTxWarp>
              </a:bodyPr>
              <a:lstStyle/>
              <a:p>
                <a:pPr marL="0" marR="0" lvl="0" indent="0" defTabSz="913869"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0">
                        <a:srgbClr val="505050"/>
                      </a:gs>
                      <a:gs pos="100000">
                        <a:srgbClr val="505050"/>
                      </a:gs>
                    </a:gsLst>
                    <a:lin ang="5400000" scaled="0"/>
                  </a:gradFill>
                  <a:effectLst/>
                  <a:uLnTx/>
                  <a:uFillTx/>
                </a:endParaRPr>
              </a:p>
            </p:txBody>
          </p:sp>
          <p:grpSp>
            <p:nvGrpSpPr>
              <p:cNvPr id="9" name="Group 8">
                <a:extLst>
                  <a:ext uri="{FF2B5EF4-FFF2-40B4-BE49-F238E27FC236}">
                    <a16:creationId xmlns:a16="http://schemas.microsoft.com/office/drawing/2014/main" id="{BB8548DC-2716-48AD-BE47-E3A02689179D}"/>
                  </a:ext>
                </a:extLst>
              </p:cNvPr>
              <p:cNvGrpSpPr/>
              <p:nvPr/>
            </p:nvGrpSpPr>
            <p:grpSpPr>
              <a:xfrm>
                <a:off x="6795675" y="3059346"/>
                <a:ext cx="141873" cy="271583"/>
                <a:chOff x="3016688" y="2176623"/>
                <a:chExt cx="166688" cy="319087"/>
              </a:xfrm>
              <a:grpFill/>
            </p:grpSpPr>
            <p:cxnSp>
              <p:nvCxnSpPr>
                <p:cNvPr id="13" name="Straight Connector 12">
                  <a:extLst>
                    <a:ext uri="{FF2B5EF4-FFF2-40B4-BE49-F238E27FC236}">
                      <a16:creationId xmlns:a16="http://schemas.microsoft.com/office/drawing/2014/main" id="{CBD6045D-494F-4CE8-B875-78D57A3CD8A8}"/>
                    </a:ext>
                  </a:extLst>
                </p:cNvPr>
                <p:cNvCxnSpPr>
                  <a:cxnSpLocks/>
                </p:cNvCxnSpPr>
                <p:nvPr/>
              </p:nvCxnSpPr>
              <p:spPr>
                <a:xfrm>
                  <a:off x="3019069" y="2333785"/>
                  <a:ext cx="164307" cy="161925"/>
                </a:xfrm>
                <a:prstGeom prst="line">
                  <a:avLst/>
                </a:prstGeom>
                <a:grpFill/>
                <a:ln w="31750" cap="rnd" cmpd="sng" algn="ctr">
                  <a:solidFill>
                    <a:srgbClr val="FFFFFF"/>
                  </a:solidFill>
                  <a:prstDash val="solid"/>
                  <a:headEnd type="none"/>
                  <a:tailEnd type="none"/>
                </a:ln>
                <a:effectLst/>
              </p:spPr>
            </p:cxnSp>
            <p:cxnSp>
              <p:nvCxnSpPr>
                <p:cNvPr id="14" name="Straight Connector 13">
                  <a:extLst>
                    <a:ext uri="{FF2B5EF4-FFF2-40B4-BE49-F238E27FC236}">
                      <a16:creationId xmlns:a16="http://schemas.microsoft.com/office/drawing/2014/main" id="{27DFDD23-1CC2-4485-A4F2-E29F6282C443}"/>
                    </a:ext>
                  </a:extLst>
                </p:cNvPr>
                <p:cNvCxnSpPr>
                  <a:cxnSpLocks/>
                </p:cNvCxnSpPr>
                <p:nvPr/>
              </p:nvCxnSpPr>
              <p:spPr>
                <a:xfrm flipV="1">
                  <a:off x="3016688" y="2176623"/>
                  <a:ext cx="159544" cy="157230"/>
                </a:xfrm>
                <a:prstGeom prst="line">
                  <a:avLst/>
                </a:prstGeom>
                <a:grpFill/>
                <a:ln w="31750" cap="rnd" cmpd="sng" algn="ctr">
                  <a:solidFill>
                    <a:srgbClr val="FFFFFF"/>
                  </a:solidFill>
                  <a:prstDash val="solid"/>
                  <a:headEnd type="none"/>
                  <a:tailEnd type="none"/>
                </a:ln>
                <a:effectLst/>
              </p:spPr>
            </p:cxnSp>
          </p:grpSp>
          <p:grpSp>
            <p:nvGrpSpPr>
              <p:cNvPr id="10" name="Group 9">
                <a:extLst>
                  <a:ext uri="{FF2B5EF4-FFF2-40B4-BE49-F238E27FC236}">
                    <a16:creationId xmlns:a16="http://schemas.microsoft.com/office/drawing/2014/main" id="{6F4DF86D-8AB0-4351-8EF9-D5AE5B7BD098}"/>
                  </a:ext>
                </a:extLst>
              </p:cNvPr>
              <p:cNvGrpSpPr/>
              <p:nvPr/>
            </p:nvGrpSpPr>
            <p:grpSpPr>
              <a:xfrm flipH="1">
                <a:off x="7305699" y="3059346"/>
                <a:ext cx="141873" cy="271583"/>
                <a:chOff x="3016688" y="2176623"/>
                <a:chExt cx="166688" cy="319087"/>
              </a:xfrm>
              <a:grpFill/>
            </p:grpSpPr>
            <p:cxnSp>
              <p:nvCxnSpPr>
                <p:cNvPr id="11" name="Straight Connector 10">
                  <a:extLst>
                    <a:ext uri="{FF2B5EF4-FFF2-40B4-BE49-F238E27FC236}">
                      <a16:creationId xmlns:a16="http://schemas.microsoft.com/office/drawing/2014/main" id="{224079BF-D039-492A-B17B-B01C993266BC}"/>
                    </a:ext>
                  </a:extLst>
                </p:cNvPr>
                <p:cNvCxnSpPr>
                  <a:cxnSpLocks/>
                </p:cNvCxnSpPr>
                <p:nvPr/>
              </p:nvCxnSpPr>
              <p:spPr>
                <a:xfrm>
                  <a:off x="3019069" y="2333785"/>
                  <a:ext cx="164307" cy="161925"/>
                </a:xfrm>
                <a:prstGeom prst="line">
                  <a:avLst/>
                </a:prstGeom>
                <a:grpFill/>
                <a:ln w="31750" cap="rnd" cmpd="sng" algn="ctr">
                  <a:solidFill>
                    <a:srgbClr val="FFFFFF"/>
                  </a:solidFill>
                  <a:prstDash val="solid"/>
                  <a:headEnd type="none"/>
                  <a:tailEnd type="none"/>
                </a:ln>
                <a:effectLst/>
              </p:spPr>
            </p:cxnSp>
            <p:cxnSp>
              <p:nvCxnSpPr>
                <p:cNvPr id="12" name="Straight Connector 11">
                  <a:extLst>
                    <a:ext uri="{FF2B5EF4-FFF2-40B4-BE49-F238E27FC236}">
                      <a16:creationId xmlns:a16="http://schemas.microsoft.com/office/drawing/2014/main" id="{4797795D-01A8-4CD1-8075-D19EE348E7EE}"/>
                    </a:ext>
                  </a:extLst>
                </p:cNvPr>
                <p:cNvCxnSpPr>
                  <a:cxnSpLocks/>
                </p:cNvCxnSpPr>
                <p:nvPr/>
              </p:nvCxnSpPr>
              <p:spPr>
                <a:xfrm flipV="1">
                  <a:off x="3016688" y="2176623"/>
                  <a:ext cx="159544" cy="157230"/>
                </a:xfrm>
                <a:prstGeom prst="line">
                  <a:avLst/>
                </a:prstGeom>
                <a:grpFill/>
                <a:ln w="31750" cap="rnd" cmpd="sng" algn="ctr">
                  <a:solidFill>
                    <a:srgbClr val="FFFFFF"/>
                  </a:solidFill>
                  <a:prstDash val="solid"/>
                  <a:headEnd type="none"/>
                  <a:tailEnd type="none"/>
                </a:ln>
                <a:effectLst/>
              </p:spPr>
            </p:cxnSp>
          </p:grpSp>
        </p:grpSp>
      </p:grpSp>
    </p:spTree>
    <p:extLst>
      <p:ext uri="{BB962C8B-B14F-4D97-AF65-F5344CB8AC3E}">
        <p14:creationId xmlns:p14="http://schemas.microsoft.com/office/powerpoint/2010/main" val="191857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9CB73BB-2AA6-458F-9B0A-E987A051A35E}"/>
              </a:ext>
            </a:extLst>
          </p:cNvPr>
          <p:cNvSpPr>
            <a:spLocks noGrp="1"/>
          </p:cNvSpPr>
          <p:nvPr>
            <p:ph type="title"/>
          </p:nvPr>
        </p:nvSpPr>
        <p:spPr>
          <a:xfrm>
            <a:off x="274640" y="216694"/>
            <a:ext cx="11889564" cy="916534"/>
          </a:xfrm>
        </p:spPr>
        <p:txBody>
          <a:bodyPr/>
          <a:lstStyle/>
          <a:p>
            <a:r>
              <a:rPr lang="en-GB" sz="4600" dirty="0"/>
              <a:t>Azure Serverless Platform Components</a:t>
            </a:r>
            <a:endParaRPr lang="en-US" sz="4600" dirty="0"/>
          </a:p>
        </p:txBody>
      </p:sp>
      <p:grpSp>
        <p:nvGrpSpPr>
          <p:cNvPr id="3" name="Group 2">
            <a:extLst>
              <a:ext uri="{FF2B5EF4-FFF2-40B4-BE49-F238E27FC236}">
                <a16:creationId xmlns:a16="http://schemas.microsoft.com/office/drawing/2014/main" id="{77ECD739-82A8-4684-8CAC-0DDAD347C038}"/>
              </a:ext>
            </a:extLst>
          </p:cNvPr>
          <p:cNvGrpSpPr/>
          <p:nvPr/>
        </p:nvGrpSpPr>
        <p:grpSpPr>
          <a:xfrm>
            <a:off x="6221870" y="2308470"/>
            <a:ext cx="2738837" cy="1971495"/>
            <a:chOff x="3436883" y="2389036"/>
            <a:chExt cx="2794153" cy="2011312"/>
          </a:xfrm>
        </p:grpSpPr>
        <p:sp>
          <p:nvSpPr>
            <p:cNvPr id="4" name="Rectangle 3">
              <a:extLst>
                <a:ext uri="{FF2B5EF4-FFF2-40B4-BE49-F238E27FC236}">
                  <a16:creationId xmlns:a16="http://schemas.microsoft.com/office/drawing/2014/main" id="{5553CF06-C08A-4EA6-86F6-9C647BF4239C}"/>
                </a:ext>
              </a:extLst>
            </p:cNvPr>
            <p:cNvSpPr/>
            <p:nvPr/>
          </p:nvSpPr>
          <p:spPr bwMode="auto">
            <a:xfrm>
              <a:off x="3436883" y="2389036"/>
              <a:ext cx="2794153" cy="605665"/>
            </a:xfrm>
            <a:prstGeom prst="rect">
              <a:avLst/>
            </a:prstGeom>
            <a:solidFill>
              <a:srgbClr val="74B230"/>
            </a:solidFill>
            <a:ln w="9525" cap="flat" cmpd="sng" algn="ctr">
              <a:noFill/>
              <a:prstDash val="solid"/>
              <a:headEnd type="none" w="med" len="med"/>
              <a:tailEnd type="none" w="med" len="med"/>
            </a:ln>
            <a:effectLst/>
          </p:spPr>
          <p:txBody>
            <a:bodyPr rot="0" spcFirstLastPara="0" vertOverflow="overflow" horzOverflow="overflow" vert="horz" wrap="square" lIns="914140" tIns="146263" rIns="182828" bIns="146263" numCol="1" spcCol="0" rtlCol="0" fromWordArt="0" anchor="ctr" anchorCtr="0" forceAA="0" compatLnSpc="1">
              <a:prstTxWarp prst="textNoShape">
                <a:avLst/>
              </a:prstTxWarp>
              <a:noAutofit/>
            </a:bodyPr>
            <a:lstStyle/>
            <a:p>
              <a:pPr marL="0" marR="0" lvl="0" indent="0" defTabSz="932197" eaLnBrk="1" fontAlgn="base" latinLnBrk="0" hangingPunct="1">
                <a:lnSpc>
                  <a:spcPct val="90000"/>
                </a:lnSpc>
                <a:spcBef>
                  <a:spcPct val="0"/>
                </a:spcBef>
                <a:spcAft>
                  <a:spcPct val="0"/>
                </a:spcAft>
                <a:buClrTx/>
                <a:buSzTx/>
                <a:buFontTx/>
                <a:buNone/>
                <a:tabLst/>
                <a:defRPr/>
              </a:pPr>
              <a:r>
                <a:rPr kumimoji="0" lang="en-US" sz="2000" b="1"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rPr>
                <a:t>Functions</a:t>
              </a:r>
            </a:p>
          </p:txBody>
        </p:sp>
        <p:sp>
          <p:nvSpPr>
            <p:cNvPr id="5" name="Rectangle 4">
              <a:extLst>
                <a:ext uri="{FF2B5EF4-FFF2-40B4-BE49-F238E27FC236}">
                  <a16:creationId xmlns:a16="http://schemas.microsoft.com/office/drawing/2014/main" id="{36956065-F351-42B4-98A3-FD034171B539}"/>
                </a:ext>
              </a:extLst>
            </p:cNvPr>
            <p:cNvSpPr/>
            <p:nvPr/>
          </p:nvSpPr>
          <p:spPr bwMode="auto">
            <a:xfrm>
              <a:off x="3436883" y="2994701"/>
              <a:ext cx="2794153" cy="1405647"/>
            </a:xfrm>
            <a:prstGeom prst="rect">
              <a:avLst/>
            </a:prstGeom>
            <a:solidFill>
              <a:srgbClr val="000000">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marL="0" marR="0" lvl="0" indent="0" algn="ctr" defTabSz="914120" eaLnBrk="1" fontAlgn="auto" latinLnBrk="0" hangingPunct="1">
                <a:lnSpc>
                  <a:spcPct val="90000"/>
                </a:lnSpc>
                <a:spcBef>
                  <a:spcPts val="0"/>
                </a:spcBef>
                <a:spcAft>
                  <a:spcPts val="588"/>
                </a:spcAft>
                <a:buClrTx/>
                <a:buSzTx/>
                <a:buFontTx/>
                <a:buNone/>
                <a:tabLst/>
                <a:defRPr/>
              </a:pPr>
              <a:r>
                <a:rPr kumimoji="0" lang="en-US" sz="2000" b="0" i="0" u="none" strike="noStrike" kern="0" cap="none" spc="0" normalizeH="0" baseline="0" noProof="0">
                  <a:ln>
                    <a:noFill/>
                  </a:ln>
                  <a:gradFill>
                    <a:gsLst>
                      <a:gs pos="34513">
                        <a:srgbClr val="2F2F2F"/>
                      </a:gs>
                      <a:gs pos="59000">
                        <a:srgbClr val="2F2F2F"/>
                      </a:gs>
                    </a:gsLst>
                    <a:lin ang="5400000" scaled="0"/>
                  </a:gradFill>
                  <a:effectLst/>
                  <a:uLnTx/>
                  <a:uFillTx/>
                  <a:latin typeface="Segoe UI Semilight"/>
                  <a:ea typeface="+mn-ea"/>
                  <a:cs typeface="+mn-cs"/>
                </a:rPr>
                <a:t>Execute your code based on events you specify</a:t>
              </a:r>
            </a:p>
          </p:txBody>
        </p:sp>
        <p:grpSp>
          <p:nvGrpSpPr>
            <p:cNvPr id="7" name="Group 6">
              <a:extLst>
                <a:ext uri="{FF2B5EF4-FFF2-40B4-BE49-F238E27FC236}">
                  <a16:creationId xmlns:a16="http://schemas.microsoft.com/office/drawing/2014/main" id="{9A45912B-BB18-4508-9242-DFBC59F3571D}"/>
                </a:ext>
              </a:extLst>
            </p:cNvPr>
            <p:cNvGrpSpPr/>
            <p:nvPr/>
          </p:nvGrpSpPr>
          <p:grpSpPr>
            <a:xfrm>
              <a:off x="3626049" y="2531117"/>
              <a:ext cx="481499" cy="321504"/>
              <a:chOff x="6795675" y="2984792"/>
              <a:chExt cx="651897" cy="435283"/>
            </a:xfrm>
            <a:solidFill>
              <a:srgbClr val="FFFFFF"/>
            </a:solidFill>
          </p:grpSpPr>
          <p:sp>
            <p:nvSpPr>
              <p:cNvPr id="8" name="Freeform 18">
                <a:extLst>
                  <a:ext uri="{FF2B5EF4-FFF2-40B4-BE49-F238E27FC236}">
                    <a16:creationId xmlns:a16="http://schemas.microsoft.com/office/drawing/2014/main" id="{B53A5028-952E-40CF-B5EE-F9AA10AF0AD1}"/>
                  </a:ext>
                </a:extLst>
              </p:cNvPr>
              <p:cNvSpPr>
                <a:spLocks noEditPoints="1"/>
              </p:cNvSpPr>
              <p:nvPr/>
            </p:nvSpPr>
            <p:spPr bwMode="auto">
              <a:xfrm>
                <a:off x="6989720" y="2984792"/>
                <a:ext cx="263807" cy="435283"/>
              </a:xfrm>
              <a:custGeom>
                <a:avLst/>
                <a:gdLst>
                  <a:gd name="T0" fmla="*/ 160 w 160"/>
                  <a:gd name="T1" fmla="*/ 82 h 264"/>
                  <a:gd name="T2" fmla="*/ 143 w 160"/>
                  <a:gd name="T3" fmla="*/ 82 h 264"/>
                  <a:gd name="T4" fmla="*/ 105 w 160"/>
                  <a:gd name="T5" fmla="*/ 82 h 264"/>
                  <a:gd name="T6" fmla="*/ 149 w 160"/>
                  <a:gd name="T7" fmla="*/ 0 h 264"/>
                  <a:gd name="T8" fmla="*/ 41 w 160"/>
                  <a:gd name="T9" fmla="*/ 0 h 264"/>
                  <a:gd name="T10" fmla="*/ 0 w 160"/>
                  <a:gd name="T11" fmla="*/ 136 h 264"/>
                  <a:gd name="T12" fmla="*/ 55 w 160"/>
                  <a:gd name="T13" fmla="*/ 136 h 264"/>
                  <a:gd name="T14" fmla="*/ 28 w 160"/>
                  <a:gd name="T15" fmla="*/ 264 h 264"/>
                  <a:gd name="T16" fmla="*/ 160 w 160"/>
                  <a:gd name="T17" fmla="*/ 82 h 264"/>
                  <a:gd name="T18" fmla="*/ 23 w 160"/>
                  <a:gd name="T19" fmla="*/ 120 h 264"/>
                  <a:gd name="T20" fmla="*/ 53 w 160"/>
                  <a:gd name="T21" fmla="*/ 17 h 264"/>
                  <a:gd name="T22" fmla="*/ 119 w 160"/>
                  <a:gd name="T23" fmla="*/ 17 h 264"/>
                  <a:gd name="T24" fmla="*/ 77 w 160"/>
                  <a:gd name="T25" fmla="*/ 99 h 264"/>
                  <a:gd name="T26" fmla="*/ 126 w 160"/>
                  <a:gd name="T27" fmla="*/ 99 h 264"/>
                  <a:gd name="T28" fmla="*/ 62 w 160"/>
                  <a:gd name="T29" fmla="*/ 189 h 264"/>
                  <a:gd name="T30" fmla="*/ 75 w 160"/>
                  <a:gd name="T31" fmla="*/ 120 h 264"/>
                  <a:gd name="T32" fmla="*/ 23 w 160"/>
                  <a:gd name="T33" fmla="*/ 120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0" h="264">
                    <a:moveTo>
                      <a:pt x="160" y="82"/>
                    </a:moveTo>
                    <a:lnTo>
                      <a:pt x="143" y="82"/>
                    </a:lnTo>
                    <a:lnTo>
                      <a:pt x="105" y="82"/>
                    </a:lnTo>
                    <a:lnTo>
                      <a:pt x="149" y="0"/>
                    </a:lnTo>
                    <a:lnTo>
                      <a:pt x="41" y="0"/>
                    </a:lnTo>
                    <a:lnTo>
                      <a:pt x="0" y="136"/>
                    </a:lnTo>
                    <a:lnTo>
                      <a:pt x="55" y="136"/>
                    </a:lnTo>
                    <a:lnTo>
                      <a:pt x="28" y="264"/>
                    </a:lnTo>
                    <a:lnTo>
                      <a:pt x="160" y="82"/>
                    </a:lnTo>
                    <a:close/>
                    <a:moveTo>
                      <a:pt x="23" y="120"/>
                    </a:moveTo>
                    <a:lnTo>
                      <a:pt x="53" y="17"/>
                    </a:lnTo>
                    <a:lnTo>
                      <a:pt x="119" y="17"/>
                    </a:lnTo>
                    <a:lnTo>
                      <a:pt x="77" y="99"/>
                    </a:lnTo>
                    <a:lnTo>
                      <a:pt x="126" y="99"/>
                    </a:lnTo>
                    <a:lnTo>
                      <a:pt x="62" y="189"/>
                    </a:lnTo>
                    <a:lnTo>
                      <a:pt x="75" y="120"/>
                    </a:lnTo>
                    <a:lnTo>
                      <a:pt x="23" y="120"/>
                    </a:lnTo>
                    <a:close/>
                  </a:path>
                </a:pathLst>
              </a:custGeom>
              <a:grpFill/>
              <a:ln>
                <a:noFill/>
              </a:ln>
            </p:spPr>
            <p:txBody>
              <a:bodyPr vert="horz" wrap="square" lIns="89604" tIns="44801" rIns="89604" bIns="44801" numCol="1" anchor="t" anchorCtr="0" compatLnSpc="1">
                <a:prstTxWarp prst="textNoShape">
                  <a:avLst/>
                </a:prstTxWarp>
              </a:bodyPr>
              <a:lstStyle/>
              <a:p>
                <a:pPr marL="0" marR="0" lvl="0" indent="0" defTabSz="913869"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gradFill>
                    <a:gsLst>
                      <a:gs pos="0">
                        <a:srgbClr val="505050"/>
                      </a:gs>
                      <a:gs pos="100000">
                        <a:srgbClr val="505050"/>
                      </a:gs>
                    </a:gsLst>
                    <a:lin ang="5400000" scaled="0"/>
                  </a:gradFill>
                  <a:effectLst/>
                  <a:uLnTx/>
                  <a:uFillTx/>
                </a:endParaRPr>
              </a:p>
            </p:txBody>
          </p:sp>
          <p:grpSp>
            <p:nvGrpSpPr>
              <p:cNvPr id="9" name="Group 8">
                <a:extLst>
                  <a:ext uri="{FF2B5EF4-FFF2-40B4-BE49-F238E27FC236}">
                    <a16:creationId xmlns:a16="http://schemas.microsoft.com/office/drawing/2014/main" id="{37F062E0-86A0-4B64-8CE2-6310B2ACB23D}"/>
                  </a:ext>
                </a:extLst>
              </p:cNvPr>
              <p:cNvGrpSpPr/>
              <p:nvPr/>
            </p:nvGrpSpPr>
            <p:grpSpPr>
              <a:xfrm>
                <a:off x="6795675" y="3059339"/>
                <a:ext cx="141873" cy="271582"/>
                <a:chOff x="3016688" y="2176623"/>
                <a:chExt cx="166688" cy="319087"/>
              </a:xfrm>
              <a:grpFill/>
            </p:grpSpPr>
            <p:cxnSp>
              <p:nvCxnSpPr>
                <p:cNvPr id="13" name="Straight Connector 12">
                  <a:extLst>
                    <a:ext uri="{FF2B5EF4-FFF2-40B4-BE49-F238E27FC236}">
                      <a16:creationId xmlns:a16="http://schemas.microsoft.com/office/drawing/2014/main" id="{DAC51C10-6352-4DAA-84F5-86E3C3B7CA85}"/>
                    </a:ext>
                  </a:extLst>
                </p:cNvPr>
                <p:cNvCxnSpPr>
                  <a:cxnSpLocks/>
                </p:cNvCxnSpPr>
                <p:nvPr/>
              </p:nvCxnSpPr>
              <p:spPr>
                <a:xfrm>
                  <a:off x="3019069" y="2333785"/>
                  <a:ext cx="164307" cy="161925"/>
                </a:xfrm>
                <a:prstGeom prst="line">
                  <a:avLst/>
                </a:prstGeom>
                <a:grpFill/>
                <a:ln w="31750" cap="rnd" cmpd="sng" algn="ctr">
                  <a:solidFill>
                    <a:srgbClr val="FFFFFF"/>
                  </a:solidFill>
                  <a:prstDash val="solid"/>
                  <a:headEnd type="none"/>
                  <a:tailEnd type="none"/>
                </a:ln>
                <a:effectLst/>
              </p:spPr>
            </p:cxnSp>
            <p:cxnSp>
              <p:nvCxnSpPr>
                <p:cNvPr id="14" name="Straight Connector 13">
                  <a:extLst>
                    <a:ext uri="{FF2B5EF4-FFF2-40B4-BE49-F238E27FC236}">
                      <a16:creationId xmlns:a16="http://schemas.microsoft.com/office/drawing/2014/main" id="{BF993742-BF63-4D71-B9A0-38D6843814A8}"/>
                    </a:ext>
                  </a:extLst>
                </p:cNvPr>
                <p:cNvCxnSpPr>
                  <a:cxnSpLocks/>
                </p:cNvCxnSpPr>
                <p:nvPr/>
              </p:nvCxnSpPr>
              <p:spPr>
                <a:xfrm flipV="1">
                  <a:off x="3016688" y="2176623"/>
                  <a:ext cx="159544" cy="157230"/>
                </a:xfrm>
                <a:prstGeom prst="line">
                  <a:avLst/>
                </a:prstGeom>
                <a:grpFill/>
                <a:ln w="31750" cap="rnd" cmpd="sng" algn="ctr">
                  <a:solidFill>
                    <a:srgbClr val="FFFFFF"/>
                  </a:solidFill>
                  <a:prstDash val="solid"/>
                  <a:headEnd type="none"/>
                  <a:tailEnd type="none"/>
                </a:ln>
                <a:effectLst/>
              </p:spPr>
            </p:cxnSp>
          </p:grpSp>
          <p:grpSp>
            <p:nvGrpSpPr>
              <p:cNvPr id="10" name="Group 9">
                <a:extLst>
                  <a:ext uri="{FF2B5EF4-FFF2-40B4-BE49-F238E27FC236}">
                    <a16:creationId xmlns:a16="http://schemas.microsoft.com/office/drawing/2014/main" id="{6D9C36FD-7DE9-4260-BCFF-2DD81AB66C44}"/>
                  </a:ext>
                </a:extLst>
              </p:cNvPr>
              <p:cNvGrpSpPr/>
              <p:nvPr/>
            </p:nvGrpSpPr>
            <p:grpSpPr>
              <a:xfrm flipH="1">
                <a:off x="7305699" y="3059339"/>
                <a:ext cx="141873" cy="271582"/>
                <a:chOff x="3016688" y="2176623"/>
                <a:chExt cx="166688" cy="319087"/>
              </a:xfrm>
              <a:grpFill/>
            </p:grpSpPr>
            <p:cxnSp>
              <p:nvCxnSpPr>
                <p:cNvPr id="11" name="Straight Connector 10">
                  <a:extLst>
                    <a:ext uri="{FF2B5EF4-FFF2-40B4-BE49-F238E27FC236}">
                      <a16:creationId xmlns:a16="http://schemas.microsoft.com/office/drawing/2014/main" id="{F71D3B3E-9446-408B-839E-C218D8100D6B}"/>
                    </a:ext>
                  </a:extLst>
                </p:cNvPr>
                <p:cNvCxnSpPr>
                  <a:cxnSpLocks/>
                </p:cNvCxnSpPr>
                <p:nvPr/>
              </p:nvCxnSpPr>
              <p:spPr>
                <a:xfrm>
                  <a:off x="3019069" y="2333785"/>
                  <a:ext cx="164307" cy="161925"/>
                </a:xfrm>
                <a:prstGeom prst="line">
                  <a:avLst/>
                </a:prstGeom>
                <a:grpFill/>
                <a:ln w="31750" cap="rnd" cmpd="sng" algn="ctr">
                  <a:solidFill>
                    <a:srgbClr val="FFFFFF"/>
                  </a:solidFill>
                  <a:prstDash val="solid"/>
                  <a:headEnd type="none"/>
                  <a:tailEnd type="none"/>
                </a:ln>
                <a:effectLst/>
              </p:spPr>
            </p:cxnSp>
            <p:cxnSp>
              <p:nvCxnSpPr>
                <p:cNvPr id="12" name="Straight Connector 11">
                  <a:extLst>
                    <a:ext uri="{FF2B5EF4-FFF2-40B4-BE49-F238E27FC236}">
                      <a16:creationId xmlns:a16="http://schemas.microsoft.com/office/drawing/2014/main" id="{8932AA66-E31F-4522-89E3-963EC4F80A13}"/>
                    </a:ext>
                  </a:extLst>
                </p:cNvPr>
                <p:cNvCxnSpPr>
                  <a:cxnSpLocks/>
                </p:cNvCxnSpPr>
                <p:nvPr/>
              </p:nvCxnSpPr>
              <p:spPr>
                <a:xfrm flipV="1">
                  <a:off x="3016688" y="2176623"/>
                  <a:ext cx="159544" cy="157230"/>
                </a:xfrm>
                <a:prstGeom prst="line">
                  <a:avLst/>
                </a:prstGeom>
                <a:grpFill/>
                <a:ln w="31750" cap="rnd" cmpd="sng" algn="ctr">
                  <a:solidFill>
                    <a:srgbClr val="FFFFFF"/>
                  </a:solidFill>
                  <a:prstDash val="solid"/>
                  <a:headEnd type="none"/>
                  <a:tailEnd type="none"/>
                </a:ln>
                <a:effectLst/>
              </p:spPr>
            </p:cxnSp>
          </p:grpSp>
        </p:grpSp>
      </p:grpSp>
      <p:grpSp>
        <p:nvGrpSpPr>
          <p:cNvPr id="15" name="Group 14">
            <a:extLst>
              <a:ext uri="{FF2B5EF4-FFF2-40B4-BE49-F238E27FC236}">
                <a16:creationId xmlns:a16="http://schemas.microsoft.com/office/drawing/2014/main" id="{E6F74727-6768-4845-996F-57680B9A510D}"/>
              </a:ext>
            </a:extLst>
          </p:cNvPr>
          <p:cNvGrpSpPr/>
          <p:nvPr/>
        </p:nvGrpSpPr>
        <p:grpSpPr>
          <a:xfrm>
            <a:off x="3357163" y="2308470"/>
            <a:ext cx="2738837" cy="1971495"/>
            <a:chOff x="6265951" y="2389036"/>
            <a:chExt cx="2794153" cy="2011312"/>
          </a:xfrm>
        </p:grpSpPr>
        <p:sp>
          <p:nvSpPr>
            <p:cNvPr id="16" name="Rectangle 15">
              <a:extLst>
                <a:ext uri="{FF2B5EF4-FFF2-40B4-BE49-F238E27FC236}">
                  <a16:creationId xmlns:a16="http://schemas.microsoft.com/office/drawing/2014/main" id="{16BC5ECE-4887-4836-BBD4-32020E5CF87C}"/>
                </a:ext>
              </a:extLst>
            </p:cNvPr>
            <p:cNvSpPr/>
            <p:nvPr/>
          </p:nvSpPr>
          <p:spPr bwMode="auto">
            <a:xfrm>
              <a:off x="6265951" y="2389036"/>
              <a:ext cx="2794153" cy="605665"/>
            </a:xfrm>
            <a:prstGeom prst="rect">
              <a:avLst/>
            </a:prstGeom>
            <a:solidFill>
              <a:srgbClr val="74B230"/>
            </a:solidFill>
            <a:ln w="9525" cap="flat" cmpd="sng" algn="ctr">
              <a:noFill/>
              <a:prstDash val="solid"/>
              <a:headEnd type="none" w="med" len="med"/>
              <a:tailEnd type="none" w="med" len="med"/>
            </a:ln>
            <a:effectLst/>
          </p:spPr>
          <p:txBody>
            <a:bodyPr rot="0" spcFirstLastPara="0" vertOverflow="overflow" horzOverflow="overflow" vert="horz" wrap="square" lIns="914140" tIns="146263" rIns="182828" bIns="146263" numCol="1" spcCol="0" rtlCol="0" fromWordArt="0" anchor="ctr" anchorCtr="0" forceAA="0" compatLnSpc="1">
              <a:prstTxWarp prst="textNoShape">
                <a:avLst/>
              </a:prstTxWarp>
              <a:noAutofit/>
            </a:bodyPr>
            <a:lstStyle/>
            <a:p>
              <a:pPr marL="0" marR="0" lvl="0" indent="0" defTabSz="932197" eaLnBrk="1" fontAlgn="base" latinLnBrk="0" hangingPunct="1">
                <a:lnSpc>
                  <a:spcPct val="90000"/>
                </a:lnSpc>
                <a:spcBef>
                  <a:spcPct val="0"/>
                </a:spcBef>
                <a:spcAft>
                  <a:spcPct val="0"/>
                </a:spcAft>
                <a:buClrTx/>
                <a:buSzTx/>
                <a:buFontTx/>
                <a:buNone/>
                <a:tabLst/>
                <a:defRPr/>
              </a:pPr>
              <a:r>
                <a:rPr kumimoji="0" lang="en-US" sz="2000" b="1"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rPr>
                <a:t>Logic Apps</a:t>
              </a:r>
            </a:p>
          </p:txBody>
        </p:sp>
        <p:sp>
          <p:nvSpPr>
            <p:cNvPr id="17" name="Rectangle 16">
              <a:extLst>
                <a:ext uri="{FF2B5EF4-FFF2-40B4-BE49-F238E27FC236}">
                  <a16:creationId xmlns:a16="http://schemas.microsoft.com/office/drawing/2014/main" id="{A804FD47-088D-4E49-BEAA-1EF244372682}"/>
                </a:ext>
              </a:extLst>
            </p:cNvPr>
            <p:cNvSpPr/>
            <p:nvPr/>
          </p:nvSpPr>
          <p:spPr bwMode="auto">
            <a:xfrm>
              <a:off x="6265951" y="2994701"/>
              <a:ext cx="2794153" cy="1405647"/>
            </a:xfrm>
            <a:prstGeom prst="rect">
              <a:avLst/>
            </a:prstGeom>
            <a:solidFill>
              <a:srgbClr val="000000">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marL="0" marR="0" lvl="0" indent="0" algn="ctr" defTabSz="914120" eaLnBrk="1" fontAlgn="auto" latinLnBrk="0" hangingPunct="1">
                <a:lnSpc>
                  <a:spcPct val="90000"/>
                </a:lnSpc>
                <a:spcBef>
                  <a:spcPts val="0"/>
                </a:spcBef>
                <a:spcAft>
                  <a:spcPts val="588"/>
                </a:spcAft>
                <a:buClrTx/>
                <a:buSzTx/>
                <a:buFontTx/>
                <a:buNone/>
                <a:tabLst/>
                <a:defRPr/>
              </a:pPr>
              <a:r>
                <a:rPr kumimoji="0" lang="en-US" sz="2000" b="0" i="0" u="none" strike="noStrike" kern="0" cap="none" spc="0" normalizeH="0" baseline="0" noProof="0">
                  <a:ln>
                    <a:noFill/>
                  </a:ln>
                  <a:gradFill>
                    <a:gsLst>
                      <a:gs pos="34513">
                        <a:srgbClr val="2F2F2F"/>
                      </a:gs>
                      <a:gs pos="59000">
                        <a:srgbClr val="2F2F2F"/>
                      </a:gs>
                    </a:gsLst>
                    <a:lin ang="5400000" scaled="0"/>
                  </a:gradFill>
                  <a:effectLst/>
                  <a:uLnTx/>
                  <a:uFillTx/>
                  <a:latin typeface="Segoe UI Semilight"/>
                  <a:ea typeface="+mn-ea"/>
                  <a:cs typeface="+mn-cs"/>
                </a:rPr>
                <a:t>Design workflows and orchestrate processes</a:t>
              </a:r>
            </a:p>
          </p:txBody>
        </p:sp>
        <p:grpSp>
          <p:nvGrpSpPr>
            <p:cNvPr id="18" name="Group 17">
              <a:extLst>
                <a:ext uri="{FF2B5EF4-FFF2-40B4-BE49-F238E27FC236}">
                  <a16:creationId xmlns:a16="http://schemas.microsoft.com/office/drawing/2014/main" id="{D534DD61-2627-49AD-89A5-668B5905058B}"/>
                </a:ext>
              </a:extLst>
            </p:cNvPr>
            <p:cNvGrpSpPr/>
            <p:nvPr/>
          </p:nvGrpSpPr>
          <p:grpSpPr>
            <a:xfrm>
              <a:off x="6478726" y="2558751"/>
              <a:ext cx="499173" cy="273355"/>
              <a:chOff x="7712710" y="2866532"/>
              <a:chExt cx="900970" cy="493385"/>
            </a:xfrm>
          </p:grpSpPr>
          <p:sp>
            <p:nvSpPr>
              <p:cNvPr id="19" name="Rectangle 18">
                <a:extLst>
                  <a:ext uri="{FF2B5EF4-FFF2-40B4-BE49-F238E27FC236}">
                    <a16:creationId xmlns:a16="http://schemas.microsoft.com/office/drawing/2014/main" id="{93704759-10BC-4365-8971-7F6EC8A62194}"/>
                  </a:ext>
                </a:extLst>
              </p:cNvPr>
              <p:cNvSpPr/>
              <p:nvPr/>
            </p:nvSpPr>
            <p:spPr bwMode="auto">
              <a:xfrm>
                <a:off x="8088848" y="2869853"/>
                <a:ext cx="148000" cy="148000"/>
              </a:xfrm>
              <a:prstGeom prst="rect">
                <a:avLst/>
              </a:prstGeom>
              <a:no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08" tIns="143367" rIns="179208" bIns="143367" numCol="1" spcCol="0" rtlCol="0" fromWordArt="0" anchor="t" anchorCtr="0" forceAA="0" compatLnSpc="1">
                <a:prstTxWarp prst="textNoShape">
                  <a:avLst/>
                </a:prstTxWarp>
                <a:noAutofit/>
              </a:bodyPr>
              <a:lstStyle/>
              <a:p>
                <a:pPr marL="0" marR="0" lvl="0" indent="0" algn="ctr" defTabSz="913657"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Rectangle 19">
                <a:extLst>
                  <a:ext uri="{FF2B5EF4-FFF2-40B4-BE49-F238E27FC236}">
                    <a16:creationId xmlns:a16="http://schemas.microsoft.com/office/drawing/2014/main" id="{55141C80-3B7E-4409-B0F9-1F30809BD870}"/>
                  </a:ext>
                </a:extLst>
              </p:cNvPr>
              <p:cNvSpPr/>
              <p:nvPr/>
            </p:nvSpPr>
            <p:spPr bwMode="auto">
              <a:xfrm>
                <a:off x="8263038" y="3207942"/>
                <a:ext cx="148000" cy="148000"/>
              </a:xfrm>
              <a:prstGeom prst="rect">
                <a:avLst/>
              </a:prstGeom>
              <a:no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08" tIns="143367" rIns="179208" bIns="143367" numCol="1" spcCol="0" rtlCol="0" fromWordArt="0" anchor="t" anchorCtr="0" forceAA="0" compatLnSpc="1">
                <a:prstTxWarp prst="textNoShape">
                  <a:avLst/>
                </a:prstTxWarp>
                <a:noAutofit/>
              </a:bodyPr>
              <a:lstStyle/>
              <a:p>
                <a:pPr marL="0" marR="0" lvl="0" indent="0" algn="ctr" defTabSz="913657"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Rectangle 20">
                <a:extLst>
                  <a:ext uri="{FF2B5EF4-FFF2-40B4-BE49-F238E27FC236}">
                    <a16:creationId xmlns:a16="http://schemas.microsoft.com/office/drawing/2014/main" id="{3C89F533-2AD7-44D0-B051-D3AFD94466A5}"/>
                  </a:ext>
                </a:extLst>
              </p:cNvPr>
              <p:cNvSpPr/>
              <p:nvPr/>
            </p:nvSpPr>
            <p:spPr bwMode="auto">
              <a:xfrm>
                <a:off x="7912395" y="3207942"/>
                <a:ext cx="148000" cy="148000"/>
              </a:xfrm>
              <a:prstGeom prst="rect">
                <a:avLst/>
              </a:prstGeom>
              <a:no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08" tIns="143367" rIns="179208" bIns="143367" numCol="1" spcCol="0" rtlCol="0" fromWordArt="0" anchor="t" anchorCtr="0" forceAA="0" compatLnSpc="1">
                <a:prstTxWarp prst="textNoShape">
                  <a:avLst/>
                </a:prstTxWarp>
                <a:noAutofit/>
              </a:bodyPr>
              <a:lstStyle/>
              <a:p>
                <a:pPr marL="0" marR="0" lvl="0" indent="0" algn="ctr" defTabSz="913657"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 name="Left Brace 21">
                <a:extLst>
                  <a:ext uri="{FF2B5EF4-FFF2-40B4-BE49-F238E27FC236}">
                    <a16:creationId xmlns:a16="http://schemas.microsoft.com/office/drawing/2014/main" id="{FD478DA3-3DF6-4C49-ABA3-D60FEC8559F1}"/>
                  </a:ext>
                </a:extLst>
              </p:cNvPr>
              <p:cNvSpPr/>
              <p:nvPr/>
            </p:nvSpPr>
            <p:spPr>
              <a:xfrm rot="5400000">
                <a:off x="8069263" y="2936571"/>
                <a:ext cx="184907" cy="347471"/>
              </a:xfrm>
              <a:prstGeom prst="leftBrace">
                <a:avLst>
                  <a:gd name="adj1" fmla="val 51383"/>
                  <a:gd name="adj2" fmla="val 50000"/>
                </a:avLst>
              </a:prstGeom>
              <a:noFill/>
              <a:ln w="25400" cap="flat" cmpd="sng" algn="ctr">
                <a:solidFill>
                  <a:srgbClr val="FFFFFF"/>
                </a:solidFill>
                <a:prstDash val="solid"/>
                <a:headEnd type="none"/>
                <a:tailEnd type="none"/>
              </a:ln>
              <a:effectLst/>
            </p:spPr>
            <p:txBody>
              <a:bodyPr rtlCol="0" anchor="ctr"/>
              <a:lstStyle/>
              <a:p>
                <a:pPr marL="0" marR="0" lvl="0" indent="0" algn="ctr" defTabSz="913869"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505050"/>
                  </a:solidFill>
                  <a:effectLst/>
                  <a:uLnTx/>
                  <a:uFillTx/>
                  <a:latin typeface="Segoe UI"/>
                  <a:ea typeface="+mn-ea"/>
                  <a:cs typeface="+mn-cs"/>
                </a:endParaRPr>
              </a:p>
            </p:txBody>
          </p:sp>
          <p:sp>
            <p:nvSpPr>
              <p:cNvPr id="23" name="Left Brace 22">
                <a:extLst>
                  <a:ext uri="{FF2B5EF4-FFF2-40B4-BE49-F238E27FC236}">
                    <a16:creationId xmlns:a16="http://schemas.microsoft.com/office/drawing/2014/main" id="{21DC60BF-58A4-4006-A883-8ABCFF69C077}"/>
                  </a:ext>
                </a:extLst>
              </p:cNvPr>
              <p:cNvSpPr/>
              <p:nvPr/>
            </p:nvSpPr>
            <p:spPr>
              <a:xfrm rot="10800000">
                <a:off x="8469317" y="2866532"/>
                <a:ext cx="144363" cy="493385"/>
              </a:xfrm>
              <a:prstGeom prst="leftBrace">
                <a:avLst>
                  <a:gd name="adj1" fmla="val 51383"/>
                  <a:gd name="adj2" fmla="val 50000"/>
                </a:avLst>
              </a:prstGeom>
              <a:noFill/>
              <a:ln w="25400" cap="flat" cmpd="sng" algn="ctr">
                <a:solidFill>
                  <a:srgbClr val="FFFFFF"/>
                </a:solidFill>
                <a:prstDash val="solid"/>
                <a:headEnd type="none"/>
                <a:tailEnd type="none"/>
              </a:ln>
              <a:effectLst/>
            </p:spPr>
            <p:txBody>
              <a:bodyPr rtlCol="0" anchor="ctr"/>
              <a:lstStyle/>
              <a:p>
                <a:pPr marL="0" marR="0" lvl="0" indent="0" algn="ctr" defTabSz="913869"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505050"/>
                  </a:solidFill>
                  <a:effectLst/>
                  <a:uLnTx/>
                  <a:uFillTx/>
                  <a:latin typeface="Segoe UI"/>
                  <a:ea typeface="+mn-ea"/>
                  <a:cs typeface="+mn-cs"/>
                </a:endParaRPr>
              </a:p>
            </p:txBody>
          </p:sp>
          <p:sp>
            <p:nvSpPr>
              <p:cNvPr id="24" name="Left Brace 23">
                <a:extLst>
                  <a:ext uri="{FF2B5EF4-FFF2-40B4-BE49-F238E27FC236}">
                    <a16:creationId xmlns:a16="http://schemas.microsoft.com/office/drawing/2014/main" id="{FF5B4E10-12AA-42AF-AF5C-BD49DF2189B6}"/>
                  </a:ext>
                </a:extLst>
              </p:cNvPr>
              <p:cNvSpPr/>
              <p:nvPr/>
            </p:nvSpPr>
            <p:spPr>
              <a:xfrm rot="10800000" flipH="1">
                <a:off x="7712710" y="2866532"/>
                <a:ext cx="144363" cy="493385"/>
              </a:xfrm>
              <a:prstGeom prst="leftBrace">
                <a:avLst>
                  <a:gd name="adj1" fmla="val 51383"/>
                  <a:gd name="adj2" fmla="val 50000"/>
                </a:avLst>
              </a:prstGeom>
              <a:noFill/>
              <a:ln w="25400" cap="flat" cmpd="sng" algn="ctr">
                <a:solidFill>
                  <a:srgbClr val="FFFFFF"/>
                </a:solidFill>
                <a:prstDash val="solid"/>
                <a:headEnd type="none"/>
                <a:tailEnd type="none"/>
              </a:ln>
              <a:effectLst/>
            </p:spPr>
            <p:txBody>
              <a:bodyPr rtlCol="0" anchor="ctr"/>
              <a:lstStyle/>
              <a:p>
                <a:pPr marL="0" marR="0" lvl="0" indent="0" algn="ctr" defTabSz="913869"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505050"/>
                  </a:solidFill>
                  <a:effectLst/>
                  <a:uLnTx/>
                  <a:uFillTx/>
                  <a:latin typeface="Segoe UI"/>
                  <a:ea typeface="+mn-ea"/>
                  <a:cs typeface="+mn-cs"/>
                </a:endParaRPr>
              </a:p>
            </p:txBody>
          </p:sp>
        </p:grpSp>
      </p:grpSp>
    </p:spTree>
    <p:extLst>
      <p:ext uri="{BB962C8B-B14F-4D97-AF65-F5344CB8AC3E}">
        <p14:creationId xmlns:p14="http://schemas.microsoft.com/office/powerpoint/2010/main" val="27546522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9CB73BB-2AA6-458F-9B0A-E987A051A35E}"/>
              </a:ext>
            </a:extLst>
          </p:cNvPr>
          <p:cNvSpPr>
            <a:spLocks noGrp="1"/>
          </p:cNvSpPr>
          <p:nvPr>
            <p:ph type="title"/>
          </p:nvPr>
        </p:nvSpPr>
        <p:spPr>
          <a:xfrm>
            <a:off x="274640" y="216694"/>
            <a:ext cx="11889564" cy="916534"/>
          </a:xfrm>
        </p:spPr>
        <p:txBody>
          <a:bodyPr/>
          <a:lstStyle/>
          <a:p>
            <a:r>
              <a:rPr lang="en-GB" sz="4600" dirty="0"/>
              <a:t>Azure Serverless Platform Components</a:t>
            </a:r>
            <a:endParaRPr lang="en-US" sz="4600" dirty="0"/>
          </a:p>
        </p:txBody>
      </p:sp>
      <p:sp>
        <p:nvSpPr>
          <p:cNvPr id="3" name="Rectangle 2">
            <a:extLst>
              <a:ext uri="{FF2B5EF4-FFF2-40B4-BE49-F238E27FC236}">
                <a16:creationId xmlns:a16="http://schemas.microsoft.com/office/drawing/2014/main" id="{D300354D-915E-46F1-9C0E-3D580A3ACC62}"/>
              </a:ext>
            </a:extLst>
          </p:cNvPr>
          <p:cNvSpPr/>
          <p:nvPr/>
        </p:nvSpPr>
        <p:spPr bwMode="auto">
          <a:xfrm>
            <a:off x="1763280" y="1551978"/>
            <a:ext cx="8467349" cy="4694225"/>
          </a:xfrm>
          <a:prstGeom prst="rect">
            <a:avLst/>
          </a:prstGeom>
          <a:solidFill>
            <a:srgbClr val="FFFFFF"/>
          </a:solidFill>
          <a:ln w="28575" cap="flat" cmpd="sng" algn="ctr">
            <a:solidFill>
              <a:srgbClr val="74B230"/>
            </a:solidFill>
            <a:prstDash val="sysDash"/>
            <a:headEnd type="none" w="med" len="med"/>
            <a:tailEnd type="none" w="med" len="med"/>
          </a:ln>
          <a:effectLst/>
        </p:spPr>
        <p:txBody>
          <a:bodyPr rot="0" spcFirstLastPara="0" vertOverflow="overflow" horzOverflow="overflow" vert="horz" wrap="square" lIns="179208" tIns="268851" rIns="179208" bIns="143367" numCol="1" spcCol="0" rtlCol="0" fromWordArt="0" anchor="t" anchorCtr="0" forceAA="0" compatLnSpc="1">
            <a:prstTxWarp prst="textNoShape">
              <a:avLst/>
            </a:prstTxWarp>
            <a:noAutofit/>
          </a:bodyPr>
          <a:lstStyle/>
          <a:p>
            <a:pPr marL="0" marR="0" lvl="0" indent="0" algn="ctr" defTabSz="913657" eaLnBrk="1" fontAlgn="base" latinLnBrk="0" hangingPunct="1">
              <a:lnSpc>
                <a:spcPct val="90000"/>
              </a:lnSpc>
              <a:spcBef>
                <a:spcPct val="0"/>
              </a:spcBef>
              <a:spcAft>
                <a:spcPct val="0"/>
              </a:spcAft>
              <a:buClrTx/>
              <a:buSzTx/>
              <a:buFontTx/>
              <a:buNone/>
              <a:tabLst/>
              <a:defRPr/>
            </a:pPr>
            <a:r>
              <a:rPr kumimoji="0" lang="en-US" sz="1961" b="1" i="0" u="none" strike="noStrike" kern="0" cap="none" spc="0" normalizeH="0" baseline="0" noProof="0" dirty="0">
                <a:ln>
                  <a:noFill/>
                </a:ln>
                <a:solidFill>
                  <a:srgbClr val="74B230"/>
                </a:solidFill>
                <a:effectLst/>
                <a:uLnTx/>
                <a:uFillTx/>
                <a:latin typeface="Segoe UI"/>
                <a:ea typeface="+mn-ea"/>
                <a:cs typeface="Segoe UI" pitchFamily="34" charset="0"/>
              </a:rPr>
              <a:t>Platform</a:t>
            </a:r>
          </a:p>
        </p:txBody>
      </p:sp>
      <p:grpSp>
        <p:nvGrpSpPr>
          <p:cNvPr id="4" name="Group 3">
            <a:extLst>
              <a:ext uri="{FF2B5EF4-FFF2-40B4-BE49-F238E27FC236}">
                <a16:creationId xmlns:a16="http://schemas.microsoft.com/office/drawing/2014/main" id="{8404DCD3-76BB-4EF0-8BD7-AD99F080CEF1}"/>
              </a:ext>
            </a:extLst>
          </p:cNvPr>
          <p:cNvGrpSpPr/>
          <p:nvPr/>
        </p:nvGrpSpPr>
        <p:grpSpPr>
          <a:xfrm>
            <a:off x="4641064" y="2352809"/>
            <a:ext cx="2738837" cy="1971495"/>
            <a:chOff x="6265951" y="2389036"/>
            <a:chExt cx="2794153" cy="2011312"/>
          </a:xfrm>
        </p:grpSpPr>
        <p:sp>
          <p:nvSpPr>
            <p:cNvPr id="5" name="Rectangle 4">
              <a:extLst>
                <a:ext uri="{FF2B5EF4-FFF2-40B4-BE49-F238E27FC236}">
                  <a16:creationId xmlns:a16="http://schemas.microsoft.com/office/drawing/2014/main" id="{5DA21F60-7B48-4A3E-9977-5F197D144DA2}"/>
                </a:ext>
              </a:extLst>
            </p:cNvPr>
            <p:cNvSpPr/>
            <p:nvPr/>
          </p:nvSpPr>
          <p:spPr bwMode="auto">
            <a:xfrm>
              <a:off x="6265951" y="2389036"/>
              <a:ext cx="2794153" cy="605665"/>
            </a:xfrm>
            <a:prstGeom prst="rect">
              <a:avLst/>
            </a:prstGeom>
            <a:solidFill>
              <a:srgbClr val="74B230"/>
            </a:solidFill>
            <a:ln w="9525" cap="flat" cmpd="sng" algn="ctr">
              <a:noFill/>
              <a:prstDash val="solid"/>
              <a:headEnd type="none" w="med" len="med"/>
              <a:tailEnd type="none" w="med" len="med"/>
            </a:ln>
            <a:effectLst/>
          </p:spPr>
          <p:txBody>
            <a:bodyPr rot="0" spcFirstLastPara="0" vertOverflow="overflow" horzOverflow="overflow" vert="horz" wrap="square" lIns="914140" tIns="146263" rIns="182828" bIns="146263" numCol="1" spcCol="0" rtlCol="0" fromWordArt="0" anchor="ctr" anchorCtr="0" forceAA="0" compatLnSpc="1">
              <a:prstTxWarp prst="textNoShape">
                <a:avLst/>
              </a:prstTxWarp>
              <a:noAutofit/>
            </a:bodyPr>
            <a:lstStyle/>
            <a:p>
              <a:pPr marL="0" marR="0" lvl="0" indent="0" defTabSz="932197" eaLnBrk="1" fontAlgn="base" latinLnBrk="0" hangingPunct="1">
                <a:lnSpc>
                  <a:spcPct val="90000"/>
                </a:lnSpc>
                <a:spcBef>
                  <a:spcPct val="0"/>
                </a:spcBef>
                <a:spcAft>
                  <a:spcPct val="0"/>
                </a:spcAft>
                <a:buClrTx/>
                <a:buSzTx/>
                <a:buFontTx/>
                <a:buNone/>
                <a:tabLst/>
                <a:defRPr/>
              </a:pPr>
              <a:r>
                <a:rPr kumimoji="0" lang="en-US" sz="2000" b="1"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rPr>
                <a:t>Logic Apps</a:t>
              </a:r>
            </a:p>
          </p:txBody>
        </p:sp>
        <p:sp>
          <p:nvSpPr>
            <p:cNvPr id="7" name="Rectangle 6">
              <a:extLst>
                <a:ext uri="{FF2B5EF4-FFF2-40B4-BE49-F238E27FC236}">
                  <a16:creationId xmlns:a16="http://schemas.microsoft.com/office/drawing/2014/main" id="{BC48253D-2ED7-406D-95D1-7DACC6071D7D}"/>
                </a:ext>
              </a:extLst>
            </p:cNvPr>
            <p:cNvSpPr/>
            <p:nvPr/>
          </p:nvSpPr>
          <p:spPr bwMode="auto">
            <a:xfrm>
              <a:off x="6265951" y="2994701"/>
              <a:ext cx="2794153" cy="1405647"/>
            </a:xfrm>
            <a:prstGeom prst="rect">
              <a:avLst/>
            </a:prstGeom>
            <a:solidFill>
              <a:srgbClr val="000000">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marL="0" marR="0" lvl="0" indent="0" algn="ctr" defTabSz="914120" eaLnBrk="1" fontAlgn="auto" latinLnBrk="0" hangingPunct="1">
                <a:lnSpc>
                  <a:spcPct val="90000"/>
                </a:lnSpc>
                <a:spcBef>
                  <a:spcPts val="0"/>
                </a:spcBef>
                <a:spcAft>
                  <a:spcPts val="588"/>
                </a:spcAft>
                <a:buClrTx/>
                <a:buSzTx/>
                <a:buFontTx/>
                <a:buNone/>
                <a:tabLst/>
                <a:defRPr/>
              </a:pPr>
              <a:r>
                <a:rPr kumimoji="0" lang="en-US" sz="2000" b="0" i="0" u="none" strike="noStrike" kern="0" cap="none" spc="0" normalizeH="0" baseline="0" noProof="0">
                  <a:ln>
                    <a:noFill/>
                  </a:ln>
                  <a:gradFill>
                    <a:gsLst>
                      <a:gs pos="34513">
                        <a:srgbClr val="2F2F2F"/>
                      </a:gs>
                      <a:gs pos="59000">
                        <a:srgbClr val="2F2F2F"/>
                      </a:gs>
                    </a:gsLst>
                    <a:lin ang="5400000" scaled="0"/>
                  </a:gradFill>
                  <a:effectLst/>
                  <a:uLnTx/>
                  <a:uFillTx/>
                  <a:latin typeface="Segoe UI Semilight"/>
                  <a:ea typeface="+mn-ea"/>
                  <a:cs typeface="+mn-cs"/>
                </a:rPr>
                <a:t>Design workflows and orchestrate processes</a:t>
              </a:r>
            </a:p>
          </p:txBody>
        </p:sp>
        <p:grpSp>
          <p:nvGrpSpPr>
            <p:cNvPr id="8" name="Group 7">
              <a:extLst>
                <a:ext uri="{FF2B5EF4-FFF2-40B4-BE49-F238E27FC236}">
                  <a16:creationId xmlns:a16="http://schemas.microsoft.com/office/drawing/2014/main" id="{2AA5EC41-A3ED-43A9-806C-6808F1058FAE}"/>
                </a:ext>
              </a:extLst>
            </p:cNvPr>
            <p:cNvGrpSpPr/>
            <p:nvPr/>
          </p:nvGrpSpPr>
          <p:grpSpPr>
            <a:xfrm>
              <a:off x="6478726" y="2558751"/>
              <a:ext cx="499173" cy="273355"/>
              <a:chOff x="7712710" y="2866532"/>
              <a:chExt cx="900970" cy="493385"/>
            </a:xfrm>
          </p:grpSpPr>
          <p:sp>
            <p:nvSpPr>
              <p:cNvPr id="9" name="Rectangle 8">
                <a:extLst>
                  <a:ext uri="{FF2B5EF4-FFF2-40B4-BE49-F238E27FC236}">
                    <a16:creationId xmlns:a16="http://schemas.microsoft.com/office/drawing/2014/main" id="{D851837C-D4A7-4B6B-95A9-E4BC4D8021A2}"/>
                  </a:ext>
                </a:extLst>
              </p:cNvPr>
              <p:cNvSpPr/>
              <p:nvPr/>
            </p:nvSpPr>
            <p:spPr bwMode="auto">
              <a:xfrm>
                <a:off x="8088848" y="2869853"/>
                <a:ext cx="148000" cy="148000"/>
              </a:xfrm>
              <a:prstGeom prst="rect">
                <a:avLst/>
              </a:prstGeom>
              <a:no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08" tIns="143367" rIns="179208" bIns="143367" numCol="1" spcCol="0" rtlCol="0" fromWordArt="0" anchor="t" anchorCtr="0" forceAA="0" compatLnSpc="1">
                <a:prstTxWarp prst="textNoShape">
                  <a:avLst/>
                </a:prstTxWarp>
                <a:noAutofit/>
              </a:bodyPr>
              <a:lstStyle/>
              <a:p>
                <a:pPr marL="0" marR="0" lvl="0" indent="0" algn="ctr" defTabSz="913657"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Rectangle 9">
                <a:extLst>
                  <a:ext uri="{FF2B5EF4-FFF2-40B4-BE49-F238E27FC236}">
                    <a16:creationId xmlns:a16="http://schemas.microsoft.com/office/drawing/2014/main" id="{C13FC136-60DA-4E95-A421-52F707B436CF}"/>
                  </a:ext>
                </a:extLst>
              </p:cNvPr>
              <p:cNvSpPr/>
              <p:nvPr/>
            </p:nvSpPr>
            <p:spPr bwMode="auto">
              <a:xfrm>
                <a:off x="8263038" y="3207942"/>
                <a:ext cx="148000" cy="148000"/>
              </a:xfrm>
              <a:prstGeom prst="rect">
                <a:avLst/>
              </a:prstGeom>
              <a:no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08" tIns="143367" rIns="179208" bIns="143367" numCol="1" spcCol="0" rtlCol="0" fromWordArt="0" anchor="t" anchorCtr="0" forceAA="0" compatLnSpc="1">
                <a:prstTxWarp prst="textNoShape">
                  <a:avLst/>
                </a:prstTxWarp>
                <a:noAutofit/>
              </a:bodyPr>
              <a:lstStyle/>
              <a:p>
                <a:pPr marL="0" marR="0" lvl="0" indent="0" algn="ctr" defTabSz="913657"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Rectangle 10">
                <a:extLst>
                  <a:ext uri="{FF2B5EF4-FFF2-40B4-BE49-F238E27FC236}">
                    <a16:creationId xmlns:a16="http://schemas.microsoft.com/office/drawing/2014/main" id="{6EBCB21A-C5C9-488D-BE96-36EBE4807F11}"/>
                  </a:ext>
                </a:extLst>
              </p:cNvPr>
              <p:cNvSpPr/>
              <p:nvPr/>
            </p:nvSpPr>
            <p:spPr bwMode="auto">
              <a:xfrm>
                <a:off x="7912395" y="3207942"/>
                <a:ext cx="148000" cy="148000"/>
              </a:xfrm>
              <a:prstGeom prst="rect">
                <a:avLst/>
              </a:prstGeom>
              <a:no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08" tIns="143367" rIns="179208" bIns="143367" numCol="1" spcCol="0" rtlCol="0" fromWordArt="0" anchor="t" anchorCtr="0" forceAA="0" compatLnSpc="1">
                <a:prstTxWarp prst="textNoShape">
                  <a:avLst/>
                </a:prstTxWarp>
                <a:noAutofit/>
              </a:bodyPr>
              <a:lstStyle/>
              <a:p>
                <a:pPr marL="0" marR="0" lvl="0" indent="0" algn="ctr" defTabSz="913657"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Left Brace 11">
                <a:extLst>
                  <a:ext uri="{FF2B5EF4-FFF2-40B4-BE49-F238E27FC236}">
                    <a16:creationId xmlns:a16="http://schemas.microsoft.com/office/drawing/2014/main" id="{744C6FBA-2C3E-47D5-BF01-0FB904257CC6}"/>
                  </a:ext>
                </a:extLst>
              </p:cNvPr>
              <p:cNvSpPr/>
              <p:nvPr/>
            </p:nvSpPr>
            <p:spPr>
              <a:xfrm rot="5400000">
                <a:off x="8069263" y="2936571"/>
                <a:ext cx="184907" cy="347471"/>
              </a:xfrm>
              <a:prstGeom prst="leftBrace">
                <a:avLst>
                  <a:gd name="adj1" fmla="val 51383"/>
                  <a:gd name="adj2" fmla="val 50000"/>
                </a:avLst>
              </a:prstGeom>
              <a:noFill/>
              <a:ln w="25400" cap="flat" cmpd="sng" algn="ctr">
                <a:solidFill>
                  <a:srgbClr val="FFFFFF"/>
                </a:solidFill>
                <a:prstDash val="solid"/>
                <a:headEnd type="none"/>
                <a:tailEnd type="none"/>
              </a:ln>
              <a:effectLst/>
            </p:spPr>
            <p:txBody>
              <a:bodyPr rtlCol="0" anchor="ctr"/>
              <a:lstStyle/>
              <a:p>
                <a:pPr marL="0" marR="0" lvl="0" indent="0" algn="ctr" defTabSz="913869"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505050"/>
                  </a:solidFill>
                  <a:effectLst/>
                  <a:uLnTx/>
                  <a:uFillTx/>
                  <a:latin typeface="Segoe UI"/>
                  <a:ea typeface="+mn-ea"/>
                  <a:cs typeface="+mn-cs"/>
                </a:endParaRPr>
              </a:p>
            </p:txBody>
          </p:sp>
          <p:sp>
            <p:nvSpPr>
              <p:cNvPr id="13" name="Left Brace 12">
                <a:extLst>
                  <a:ext uri="{FF2B5EF4-FFF2-40B4-BE49-F238E27FC236}">
                    <a16:creationId xmlns:a16="http://schemas.microsoft.com/office/drawing/2014/main" id="{A9BB478C-4B39-4B5B-B49D-8377AB4E825D}"/>
                  </a:ext>
                </a:extLst>
              </p:cNvPr>
              <p:cNvSpPr/>
              <p:nvPr/>
            </p:nvSpPr>
            <p:spPr>
              <a:xfrm rot="10800000">
                <a:off x="8469317" y="2866532"/>
                <a:ext cx="144363" cy="493385"/>
              </a:xfrm>
              <a:prstGeom prst="leftBrace">
                <a:avLst>
                  <a:gd name="adj1" fmla="val 51383"/>
                  <a:gd name="adj2" fmla="val 50000"/>
                </a:avLst>
              </a:prstGeom>
              <a:noFill/>
              <a:ln w="25400" cap="flat" cmpd="sng" algn="ctr">
                <a:solidFill>
                  <a:srgbClr val="FFFFFF"/>
                </a:solidFill>
                <a:prstDash val="solid"/>
                <a:headEnd type="none"/>
                <a:tailEnd type="none"/>
              </a:ln>
              <a:effectLst/>
            </p:spPr>
            <p:txBody>
              <a:bodyPr rtlCol="0" anchor="ctr"/>
              <a:lstStyle/>
              <a:p>
                <a:pPr marL="0" marR="0" lvl="0" indent="0" algn="ctr" defTabSz="913869"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505050"/>
                  </a:solidFill>
                  <a:effectLst/>
                  <a:uLnTx/>
                  <a:uFillTx/>
                  <a:latin typeface="Segoe UI"/>
                  <a:ea typeface="+mn-ea"/>
                  <a:cs typeface="+mn-cs"/>
                </a:endParaRPr>
              </a:p>
            </p:txBody>
          </p:sp>
          <p:sp>
            <p:nvSpPr>
              <p:cNvPr id="14" name="Left Brace 13">
                <a:extLst>
                  <a:ext uri="{FF2B5EF4-FFF2-40B4-BE49-F238E27FC236}">
                    <a16:creationId xmlns:a16="http://schemas.microsoft.com/office/drawing/2014/main" id="{64F5907E-D99A-4C38-BC88-6BDA37158B6B}"/>
                  </a:ext>
                </a:extLst>
              </p:cNvPr>
              <p:cNvSpPr/>
              <p:nvPr/>
            </p:nvSpPr>
            <p:spPr>
              <a:xfrm rot="10800000" flipH="1">
                <a:off x="7712710" y="2866532"/>
                <a:ext cx="144363" cy="493385"/>
              </a:xfrm>
              <a:prstGeom prst="leftBrace">
                <a:avLst>
                  <a:gd name="adj1" fmla="val 51383"/>
                  <a:gd name="adj2" fmla="val 50000"/>
                </a:avLst>
              </a:prstGeom>
              <a:noFill/>
              <a:ln w="25400" cap="flat" cmpd="sng" algn="ctr">
                <a:solidFill>
                  <a:srgbClr val="FFFFFF"/>
                </a:solidFill>
                <a:prstDash val="solid"/>
                <a:headEnd type="none"/>
                <a:tailEnd type="none"/>
              </a:ln>
              <a:effectLst/>
            </p:spPr>
            <p:txBody>
              <a:bodyPr rtlCol="0" anchor="ctr"/>
              <a:lstStyle/>
              <a:p>
                <a:pPr marL="0" marR="0" lvl="0" indent="0" algn="ctr" defTabSz="913869"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505050"/>
                  </a:solidFill>
                  <a:effectLst/>
                  <a:uLnTx/>
                  <a:uFillTx/>
                  <a:latin typeface="Segoe UI"/>
                  <a:ea typeface="+mn-ea"/>
                  <a:cs typeface="+mn-cs"/>
                </a:endParaRPr>
              </a:p>
            </p:txBody>
          </p:sp>
        </p:grpSp>
      </p:grpSp>
      <p:grpSp>
        <p:nvGrpSpPr>
          <p:cNvPr id="15" name="Group 14">
            <a:extLst>
              <a:ext uri="{FF2B5EF4-FFF2-40B4-BE49-F238E27FC236}">
                <a16:creationId xmlns:a16="http://schemas.microsoft.com/office/drawing/2014/main" id="{ABE7A0D0-F029-46E6-84DD-CD52CCFFFEC0}"/>
              </a:ext>
            </a:extLst>
          </p:cNvPr>
          <p:cNvGrpSpPr/>
          <p:nvPr/>
        </p:nvGrpSpPr>
        <p:grpSpPr>
          <a:xfrm>
            <a:off x="1858152" y="5027416"/>
            <a:ext cx="8283025" cy="1115000"/>
            <a:chOff x="3436883" y="5127960"/>
            <a:chExt cx="8450318" cy="1137519"/>
          </a:xfrm>
        </p:grpSpPr>
        <p:sp>
          <p:nvSpPr>
            <p:cNvPr id="16" name="Rectangle 15">
              <a:extLst>
                <a:ext uri="{FF2B5EF4-FFF2-40B4-BE49-F238E27FC236}">
                  <a16:creationId xmlns:a16="http://schemas.microsoft.com/office/drawing/2014/main" id="{690C8339-71F5-4CE8-B193-D5010ED57819}"/>
                </a:ext>
              </a:extLst>
            </p:cNvPr>
            <p:cNvSpPr/>
            <p:nvPr/>
          </p:nvSpPr>
          <p:spPr bwMode="auto">
            <a:xfrm>
              <a:off x="9119373" y="5127960"/>
              <a:ext cx="1347206" cy="1137519"/>
            </a:xfrm>
            <a:prstGeom prst="rect">
              <a:avLst/>
            </a:prstGeom>
            <a:solidFill>
              <a:srgbClr val="74B230"/>
            </a:solidFill>
            <a:ln w="9525" cap="flat" cmpd="sng" algn="ctr">
              <a:noFill/>
              <a:prstDash val="solid"/>
              <a:headEnd type="none" w="med" len="med"/>
              <a:tailEnd type="none" w="med" len="med"/>
            </a:ln>
            <a:effectLst/>
          </p:spPr>
          <p:txBody>
            <a:bodyPr rot="0" spcFirstLastPara="0" vertOverflow="overflow" horzOverflow="overflow" vert="horz" wrap="square" lIns="0" tIns="143367" rIns="0" bIns="143367" numCol="1" spcCol="0" rtlCol="0" fromWordArt="0" anchor="t" anchorCtr="0" forceAA="0" compatLnSpc="1">
              <a:prstTxWarp prst="textNoShape">
                <a:avLst/>
              </a:prstTxWarp>
              <a:noAutofit/>
            </a:bodyPr>
            <a:lstStyle/>
            <a:p>
              <a:pPr marL="0" marR="0" lvl="0" indent="0" algn="ctr" defTabSz="913657"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Analytics</a:t>
              </a:r>
            </a:p>
          </p:txBody>
        </p:sp>
        <p:sp>
          <p:nvSpPr>
            <p:cNvPr id="17" name="Rectangle 16">
              <a:extLst>
                <a:ext uri="{FF2B5EF4-FFF2-40B4-BE49-F238E27FC236}">
                  <a16:creationId xmlns:a16="http://schemas.microsoft.com/office/drawing/2014/main" id="{8A4A8DE1-ACB5-4222-A842-DB74EFCB737D}"/>
                </a:ext>
              </a:extLst>
            </p:cNvPr>
            <p:cNvSpPr/>
            <p:nvPr/>
          </p:nvSpPr>
          <p:spPr bwMode="auto">
            <a:xfrm>
              <a:off x="3436883" y="5127960"/>
              <a:ext cx="1347206" cy="1137519"/>
            </a:xfrm>
            <a:prstGeom prst="rect">
              <a:avLst/>
            </a:prstGeom>
            <a:solidFill>
              <a:srgbClr val="74B230"/>
            </a:solidFill>
            <a:ln w="9525" cap="flat" cmpd="sng" algn="ctr">
              <a:noFill/>
              <a:prstDash val="solid"/>
              <a:headEnd type="none" w="med" len="med"/>
              <a:tailEnd type="none" w="med" len="med"/>
            </a:ln>
            <a:effectLst/>
          </p:spPr>
          <p:txBody>
            <a:bodyPr rot="0" spcFirstLastPara="0" vertOverflow="overflow" horzOverflow="overflow" vert="horz" wrap="square" lIns="0" tIns="143367" rIns="0" bIns="143367" numCol="1" spcCol="0" rtlCol="0" fromWordArt="0" anchor="t" anchorCtr="0" forceAA="0" compatLnSpc="1">
              <a:prstTxWarp prst="textNoShape">
                <a:avLst/>
              </a:prstTxWarp>
              <a:noAutofit/>
            </a:bodyPr>
            <a:lstStyle/>
            <a:p>
              <a:pPr marL="0" marR="0" lvl="0" indent="0" algn="ctr" defTabSz="913657"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Database</a:t>
              </a:r>
            </a:p>
          </p:txBody>
        </p:sp>
        <p:sp>
          <p:nvSpPr>
            <p:cNvPr id="18" name="Rectangle 17">
              <a:extLst>
                <a:ext uri="{FF2B5EF4-FFF2-40B4-BE49-F238E27FC236}">
                  <a16:creationId xmlns:a16="http://schemas.microsoft.com/office/drawing/2014/main" id="{E448F223-33B0-403A-9CD3-989287F9A810}"/>
                </a:ext>
              </a:extLst>
            </p:cNvPr>
            <p:cNvSpPr/>
            <p:nvPr/>
          </p:nvSpPr>
          <p:spPr bwMode="auto">
            <a:xfrm>
              <a:off x="4857505" y="5127960"/>
              <a:ext cx="1347206" cy="1137519"/>
            </a:xfrm>
            <a:prstGeom prst="rect">
              <a:avLst/>
            </a:prstGeom>
            <a:solidFill>
              <a:srgbClr val="74B230"/>
            </a:solidFill>
            <a:ln w="9525" cap="flat" cmpd="sng" algn="ctr">
              <a:noFill/>
              <a:prstDash val="solid"/>
              <a:headEnd type="none" w="med" len="med"/>
              <a:tailEnd type="none" w="med" len="med"/>
            </a:ln>
            <a:effectLst/>
          </p:spPr>
          <p:txBody>
            <a:bodyPr rot="0" spcFirstLastPara="0" vertOverflow="overflow" horzOverflow="overflow" vert="horz" wrap="square" lIns="0" tIns="143367" rIns="0" bIns="143367" numCol="1" spcCol="0" rtlCol="0" fromWordArt="0" anchor="t" anchorCtr="0" forceAA="0" compatLnSpc="1">
              <a:prstTxWarp prst="textNoShape">
                <a:avLst/>
              </a:prstTxWarp>
              <a:noAutofit/>
            </a:bodyPr>
            <a:lstStyle/>
            <a:p>
              <a:pPr marL="0" marR="0" lvl="0" indent="0" algn="ctr" defTabSz="913657"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Storage</a:t>
              </a:r>
            </a:p>
          </p:txBody>
        </p:sp>
        <p:sp>
          <p:nvSpPr>
            <p:cNvPr id="19" name="Rectangle 18">
              <a:extLst>
                <a:ext uri="{FF2B5EF4-FFF2-40B4-BE49-F238E27FC236}">
                  <a16:creationId xmlns:a16="http://schemas.microsoft.com/office/drawing/2014/main" id="{95CC8C68-2E9F-437C-97BA-7359DF5AA94C}"/>
                </a:ext>
              </a:extLst>
            </p:cNvPr>
            <p:cNvSpPr/>
            <p:nvPr/>
          </p:nvSpPr>
          <p:spPr bwMode="auto">
            <a:xfrm>
              <a:off x="7698750" y="5127960"/>
              <a:ext cx="1347206" cy="1137519"/>
            </a:xfrm>
            <a:prstGeom prst="rect">
              <a:avLst/>
            </a:prstGeom>
            <a:solidFill>
              <a:srgbClr val="74B230"/>
            </a:solidFill>
            <a:ln w="9525" cap="flat" cmpd="sng" algn="ctr">
              <a:noFill/>
              <a:prstDash val="solid"/>
              <a:headEnd type="none" w="med" len="med"/>
              <a:tailEnd type="none" w="med" len="med"/>
            </a:ln>
            <a:effectLst/>
          </p:spPr>
          <p:txBody>
            <a:bodyPr rot="0" spcFirstLastPara="0" vertOverflow="overflow" horzOverflow="overflow" vert="horz" wrap="square" lIns="0" tIns="143367" rIns="0" bIns="143367" numCol="1" spcCol="0" rtlCol="0" fromWordArt="0" anchor="t" anchorCtr="0" forceAA="0" compatLnSpc="1">
              <a:prstTxWarp prst="textNoShape">
                <a:avLst/>
              </a:prstTxWarp>
              <a:noAutofit/>
            </a:bodyPr>
            <a:lstStyle/>
            <a:p>
              <a:pPr marL="0" marR="0" lvl="0" indent="0" algn="ctr" defTabSz="913657"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IoT</a:t>
              </a:r>
            </a:p>
          </p:txBody>
        </p:sp>
        <p:sp>
          <p:nvSpPr>
            <p:cNvPr id="20" name="Rectangle 19">
              <a:extLst>
                <a:ext uri="{FF2B5EF4-FFF2-40B4-BE49-F238E27FC236}">
                  <a16:creationId xmlns:a16="http://schemas.microsoft.com/office/drawing/2014/main" id="{1B4300EC-90D3-4DBE-8B4D-4044238F091A}"/>
                </a:ext>
              </a:extLst>
            </p:cNvPr>
            <p:cNvSpPr/>
            <p:nvPr/>
          </p:nvSpPr>
          <p:spPr bwMode="auto">
            <a:xfrm>
              <a:off x="6278128" y="5127960"/>
              <a:ext cx="1347206" cy="1137519"/>
            </a:xfrm>
            <a:prstGeom prst="rect">
              <a:avLst/>
            </a:prstGeom>
            <a:solidFill>
              <a:srgbClr val="74B230"/>
            </a:solidFill>
            <a:ln w="9525" cap="flat" cmpd="sng" algn="ctr">
              <a:noFill/>
              <a:prstDash val="solid"/>
              <a:headEnd type="none" w="med" len="med"/>
              <a:tailEnd type="none" w="med" len="med"/>
            </a:ln>
            <a:effectLst/>
          </p:spPr>
          <p:txBody>
            <a:bodyPr rot="0" spcFirstLastPara="0" vertOverflow="overflow" horzOverflow="overflow" vert="horz" wrap="square" lIns="0" tIns="143367" rIns="0" bIns="143367" numCol="1" spcCol="0" rtlCol="0" fromWordArt="0" anchor="t" anchorCtr="0" forceAA="0" compatLnSpc="1">
              <a:prstTxWarp prst="textNoShape">
                <a:avLst/>
              </a:prstTxWarp>
              <a:noAutofit/>
            </a:bodyPr>
            <a:lstStyle/>
            <a:p>
              <a:pPr marL="0" marR="0" lvl="0" indent="0" algn="ctr" defTabSz="913657"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Security</a:t>
              </a:r>
            </a:p>
          </p:txBody>
        </p:sp>
        <p:sp>
          <p:nvSpPr>
            <p:cNvPr id="21" name="Rectangle 20">
              <a:extLst>
                <a:ext uri="{FF2B5EF4-FFF2-40B4-BE49-F238E27FC236}">
                  <a16:creationId xmlns:a16="http://schemas.microsoft.com/office/drawing/2014/main" id="{5D436701-46C7-4A7E-B96A-63FB21ADE14C}"/>
                </a:ext>
              </a:extLst>
            </p:cNvPr>
            <p:cNvSpPr/>
            <p:nvPr/>
          </p:nvSpPr>
          <p:spPr bwMode="auto">
            <a:xfrm>
              <a:off x="10539995" y="5127960"/>
              <a:ext cx="1347206" cy="1137519"/>
            </a:xfrm>
            <a:prstGeom prst="rect">
              <a:avLst/>
            </a:prstGeom>
            <a:solidFill>
              <a:srgbClr val="74B230"/>
            </a:solidFill>
            <a:ln w="9525" cap="flat" cmpd="sng" algn="ctr">
              <a:noFill/>
              <a:prstDash val="solid"/>
              <a:headEnd type="none" w="med" len="med"/>
              <a:tailEnd type="none" w="med" len="med"/>
            </a:ln>
            <a:effectLst/>
          </p:spPr>
          <p:txBody>
            <a:bodyPr rot="0" spcFirstLastPara="0" vertOverflow="overflow" horzOverflow="overflow" vert="horz" wrap="square" lIns="0" tIns="143367" rIns="0" bIns="143367" numCol="1" spcCol="0" rtlCol="0" fromWordArt="0" anchor="t" anchorCtr="0" forceAA="0" compatLnSpc="1">
              <a:prstTxWarp prst="textNoShape">
                <a:avLst/>
              </a:prstTxWarp>
              <a:noAutofit/>
            </a:bodyPr>
            <a:lstStyle/>
            <a:p>
              <a:pPr marL="0" marR="0" lvl="0" indent="0" algn="ctr" defTabSz="913657"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Intelligence</a:t>
              </a:r>
            </a:p>
          </p:txBody>
        </p:sp>
        <p:pic>
          <p:nvPicPr>
            <p:cNvPr id="22" name="Picture 2" descr="Image result for azure cosmos db icon">
              <a:hlinkClick r:id="rId3"/>
              <a:extLst>
                <a:ext uri="{FF2B5EF4-FFF2-40B4-BE49-F238E27FC236}">
                  <a16:creationId xmlns:a16="http://schemas.microsoft.com/office/drawing/2014/main" id="{6B4170A5-F6F6-4497-A53B-5DC47322DD34}"/>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rightnessContrast bright="100000" contrast="100000"/>
                      </a14:imgEffect>
                    </a14:imgLayer>
                  </a14:imgProps>
                </a:ext>
                <a:ext uri="{28A0092B-C50C-407E-A947-70E740481C1C}">
                  <a14:useLocalDpi xmlns:a14="http://schemas.microsoft.com/office/drawing/2010/main" val="0"/>
                </a:ext>
              </a:extLst>
            </a:blip>
            <a:srcRect/>
            <a:stretch>
              <a:fillRect/>
            </a:stretch>
          </p:blipFill>
          <p:spPr bwMode="auto">
            <a:xfrm>
              <a:off x="3676188" y="5693275"/>
              <a:ext cx="813697" cy="427191"/>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2">
              <a:hlinkClick r:id="rId6"/>
              <a:extLst>
                <a:ext uri="{FF2B5EF4-FFF2-40B4-BE49-F238E27FC236}">
                  <a16:creationId xmlns:a16="http://schemas.microsoft.com/office/drawing/2014/main" id="{40814083-3F2B-4EF5-B790-47F55AFEB129}"/>
                </a:ext>
              </a:extLst>
            </p:cNvPr>
            <p:cNvPicPr>
              <a:picLocks noChangeAspect="1"/>
            </p:cNvPicPr>
            <p:nvPr/>
          </p:nvPicPr>
          <p:blipFill>
            <a:blip r:embed="rId7">
              <a:biLevel thresh="25000"/>
            </a:blip>
            <a:stretch>
              <a:fillRect/>
            </a:stretch>
          </p:blipFill>
          <p:spPr>
            <a:xfrm>
              <a:off x="5286142" y="5693275"/>
              <a:ext cx="489932" cy="424740"/>
            </a:xfrm>
            <a:prstGeom prst="rect">
              <a:avLst/>
            </a:prstGeom>
          </p:spPr>
        </p:pic>
        <p:pic>
          <p:nvPicPr>
            <p:cNvPr id="24" name="Picture 6" descr="Related image">
              <a:hlinkClick r:id="rId8"/>
              <a:extLst>
                <a:ext uri="{FF2B5EF4-FFF2-40B4-BE49-F238E27FC236}">
                  <a16:creationId xmlns:a16="http://schemas.microsoft.com/office/drawing/2014/main" id="{44E5EF17-1DE1-4E3B-9F99-8F4DBCD04C33}"/>
                </a:ext>
              </a:extLst>
            </p:cNvPr>
            <p:cNvPicPr>
              <a:picLocks noChangeAspect="1" noChangeArrowheads="1"/>
            </p:cNvPicPr>
            <p:nvPr/>
          </p:nvPicPr>
          <p:blipFill rotWithShape="1">
            <a:blip r:embed="rId9">
              <a:biLevel thresh="25000"/>
              <a:extLst>
                <a:ext uri="{28A0092B-C50C-407E-A947-70E740481C1C}">
                  <a14:useLocalDpi xmlns:a14="http://schemas.microsoft.com/office/drawing/2010/main" val="0"/>
                </a:ext>
              </a:extLst>
            </a:blip>
            <a:srcRect t="15849" b="15314"/>
            <a:stretch/>
          </p:blipFill>
          <p:spPr bwMode="auto">
            <a:xfrm>
              <a:off x="10930653" y="5717087"/>
              <a:ext cx="565889" cy="38954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8" descr="Image result for azure stream analytics icon">
              <a:hlinkClick r:id="rId10"/>
              <a:extLst>
                <a:ext uri="{FF2B5EF4-FFF2-40B4-BE49-F238E27FC236}">
                  <a16:creationId xmlns:a16="http://schemas.microsoft.com/office/drawing/2014/main" id="{0196CE8B-A0E1-42F5-BDBF-343A09199A02}"/>
                </a:ext>
              </a:extLst>
            </p:cNvPr>
            <p:cNvPicPr>
              <a:picLocks noChangeAspect="1" noChangeArrowheads="1"/>
            </p:cNvPicPr>
            <p:nvPr/>
          </p:nvPicPr>
          <p:blipFill rotWithShape="1">
            <a:blip r:embed="rId11">
              <a:biLevel thresh="25000"/>
              <a:extLst>
                <a:ext uri="{28A0092B-C50C-407E-A947-70E740481C1C}">
                  <a14:useLocalDpi xmlns:a14="http://schemas.microsoft.com/office/drawing/2010/main" val="0"/>
                </a:ext>
              </a:extLst>
            </a:blip>
            <a:srcRect t="7228" b="7991"/>
            <a:stretch/>
          </p:blipFill>
          <p:spPr bwMode="auto">
            <a:xfrm>
              <a:off x="9519094" y="5669423"/>
              <a:ext cx="547763" cy="464408"/>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10" descr="Image result for azure IoT icon">
              <a:hlinkClick r:id="rId12"/>
              <a:extLst>
                <a:ext uri="{FF2B5EF4-FFF2-40B4-BE49-F238E27FC236}">
                  <a16:creationId xmlns:a16="http://schemas.microsoft.com/office/drawing/2014/main" id="{7D79DC8D-8F36-4C1D-9C47-6EA378BE11EE}"/>
                </a:ext>
              </a:extLst>
            </p:cNvPr>
            <p:cNvPicPr>
              <a:picLocks noChangeAspect="1" noChangeArrowheads="1"/>
            </p:cNvPicPr>
            <p:nvPr/>
          </p:nvPicPr>
          <p:blipFill rotWithShape="1">
            <a:blip r:embed="rId13">
              <a:biLevel thresh="25000"/>
              <a:extLst>
                <a:ext uri="{28A0092B-C50C-407E-A947-70E740481C1C}">
                  <a14:useLocalDpi xmlns:a14="http://schemas.microsoft.com/office/drawing/2010/main" val="0"/>
                </a:ext>
              </a:extLst>
            </a:blip>
            <a:srcRect l="23028" r="23306"/>
            <a:stretch/>
          </p:blipFill>
          <p:spPr bwMode="auto">
            <a:xfrm>
              <a:off x="8165636" y="5699174"/>
              <a:ext cx="413434" cy="404446"/>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12" descr="Image result for azure active directory icon">
              <a:hlinkClick r:id="rId14"/>
              <a:extLst>
                <a:ext uri="{FF2B5EF4-FFF2-40B4-BE49-F238E27FC236}">
                  <a16:creationId xmlns:a16="http://schemas.microsoft.com/office/drawing/2014/main" id="{BDCEABEE-9981-4AF2-BBCE-EF536EE1A9BF}"/>
                </a:ext>
              </a:extLst>
            </p:cNvPr>
            <p:cNvPicPr>
              <a:picLocks noChangeAspect="1" noChangeArrowheads="1"/>
            </p:cNvPicPr>
            <p:nvPr/>
          </p:nvPicPr>
          <p:blipFill>
            <a:blip r:embed="rId15">
              <a:biLevel thresh="50000"/>
              <a:extLst>
                <a:ext uri="{28A0092B-C50C-407E-A947-70E740481C1C}">
                  <a14:useLocalDpi xmlns:a14="http://schemas.microsoft.com/office/drawing/2010/main" val="0"/>
                </a:ext>
              </a:extLst>
            </a:blip>
            <a:srcRect/>
            <a:stretch>
              <a:fillRect/>
            </a:stretch>
          </p:blipFill>
          <p:spPr bwMode="auto">
            <a:xfrm>
              <a:off x="6725046" y="5680462"/>
              <a:ext cx="453369" cy="45336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8" name="Group 27">
            <a:extLst>
              <a:ext uri="{FF2B5EF4-FFF2-40B4-BE49-F238E27FC236}">
                <a16:creationId xmlns:a16="http://schemas.microsoft.com/office/drawing/2014/main" id="{0D5CC196-0819-4358-A8C2-A3CE726E9094}"/>
              </a:ext>
            </a:extLst>
          </p:cNvPr>
          <p:cNvGrpSpPr/>
          <p:nvPr/>
        </p:nvGrpSpPr>
        <p:grpSpPr>
          <a:xfrm>
            <a:off x="1846171" y="2352809"/>
            <a:ext cx="2738837" cy="1971495"/>
            <a:chOff x="9093048" y="2389036"/>
            <a:chExt cx="2794153" cy="2011312"/>
          </a:xfrm>
        </p:grpSpPr>
        <p:sp>
          <p:nvSpPr>
            <p:cNvPr id="29" name="Rectangle 28">
              <a:extLst>
                <a:ext uri="{FF2B5EF4-FFF2-40B4-BE49-F238E27FC236}">
                  <a16:creationId xmlns:a16="http://schemas.microsoft.com/office/drawing/2014/main" id="{4CC3BCE1-9CE3-484A-98EB-7C08F2C2375A}"/>
                </a:ext>
              </a:extLst>
            </p:cNvPr>
            <p:cNvSpPr/>
            <p:nvPr/>
          </p:nvSpPr>
          <p:spPr bwMode="auto">
            <a:xfrm>
              <a:off x="9093048" y="2389036"/>
              <a:ext cx="2794153" cy="605665"/>
            </a:xfrm>
            <a:prstGeom prst="rect">
              <a:avLst/>
            </a:prstGeom>
            <a:solidFill>
              <a:srgbClr val="74B230"/>
            </a:solidFill>
            <a:ln w="9525" cap="flat" cmpd="sng" algn="ctr">
              <a:noFill/>
              <a:prstDash val="solid"/>
              <a:headEnd type="none" w="med" len="med"/>
              <a:tailEnd type="none" w="med" len="med"/>
            </a:ln>
            <a:effectLst/>
          </p:spPr>
          <p:txBody>
            <a:bodyPr rot="0" spcFirstLastPara="0" vertOverflow="overflow" horzOverflow="overflow" vert="horz" wrap="square" lIns="914140" tIns="146263" rIns="182828" bIns="146263" numCol="1" spcCol="0" rtlCol="0" fromWordArt="0" anchor="ctr" anchorCtr="0" forceAA="0" compatLnSpc="1">
              <a:prstTxWarp prst="textNoShape">
                <a:avLst/>
              </a:prstTxWarp>
              <a:noAutofit/>
            </a:bodyPr>
            <a:lstStyle/>
            <a:p>
              <a:pPr marL="0" marR="0" lvl="0" indent="0" defTabSz="932197" eaLnBrk="1" fontAlgn="base" latinLnBrk="0" hangingPunct="1">
                <a:lnSpc>
                  <a:spcPct val="90000"/>
                </a:lnSpc>
                <a:spcBef>
                  <a:spcPct val="0"/>
                </a:spcBef>
                <a:spcAft>
                  <a:spcPct val="0"/>
                </a:spcAft>
                <a:buClrTx/>
                <a:buSzTx/>
                <a:buFontTx/>
                <a:buNone/>
                <a:tabLst/>
                <a:defRPr/>
              </a:pPr>
              <a:r>
                <a:rPr kumimoji="0" lang="en-US" sz="2000" b="1"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rPr>
                <a:t>Event Grid</a:t>
              </a:r>
            </a:p>
          </p:txBody>
        </p:sp>
        <p:sp>
          <p:nvSpPr>
            <p:cNvPr id="30" name="Rectangle 29">
              <a:extLst>
                <a:ext uri="{FF2B5EF4-FFF2-40B4-BE49-F238E27FC236}">
                  <a16:creationId xmlns:a16="http://schemas.microsoft.com/office/drawing/2014/main" id="{8A0E2F09-B6FA-42F3-BF68-17D7BA9B9306}"/>
                </a:ext>
              </a:extLst>
            </p:cNvPr>
            <p:cNvSpPr/>
            <p:nvPr/>
          </p:nvSpPr>
          <p:spPr bwMode="auto">
            <a:xfrm>
              <a:off x="9093048" y="2994701"/>
              <a:ext cx="2794153" cy="1405647"/>
            </a:xfrm>
            <a:prstGeom prst="rect">
              <a:avLst/>
            </a:prstGeom>
            <a:solidFill>
              <a:srgbClr val="000000">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marL="0" marR="0" lvl="0" indent="0" algn="ctr" defTabSz="914120" eaLnBrk="1" fontAlgn="auto" latinLnBrk="0" hangingPunct="1">
                <a:lnSpc>
                  <a:spcPct val="90000"/>
                </a:lnSpc>
                <a:spcBef>
                  <a:spcPts val="0"/>
                </a:spcBef>
                <a:spcAft>
                  <a:spcPts val="588"/>
                </a:spcAft>
                <a:buClrTx/>
                <a:buSzTx/>
                <a:buFontTx/>
                <a:buNone/>
                <a:tabLst/>
                <a:defRPr/>
              </a:pPr>
              <a:r>
                <a:rPr kumimoji="0" lang="en-US" sz="2000" b="0" i="0" u="none" strike="noStrike" kern="0" cap="none" spc="0" normalizeH="0" baseline="0" noProof="0">
                  <a:ln>
                    <a:noFill/>
                  </a:ln>
                  <a:gradFill>
                    <a:gsLst>
                      <a:gs pos="34513">
                        <a:srgbClr val="2F2F2F"/>
                      </a:gs>
                      <a:gs pos="59000">
                        <a:srgbClr val="2F2F2F"/>
                      </a:gs>
                    </a:gsLst>
                    <a:lin ang="5400000" scaled="0"/>
                  </a:gradFill>
                  <a:effectLst/>
                  <a:uLnTx/>
                  <a:uFillTx/>
                  <a:latin typeface="Segoe UI Semilight"/>
                  <a:ea typeface="+mn-ea"/>
                  <a:cs typeface="+mn-cs"/>
                </a:rPr>
                <a:t>Manage all events that can trigger code or logic</a:t>
              </a:r>
            </a:p>
          </p:txBody>
        </p:sp>
        <p:pic>
          <p:nvPicPr>
            <p:cNvPr id="31" name="Picture 14" descr="Image result for azure event grid">
              <a:extLst>
                <a:ext uri="{FF2B5EF4-FFF2-40B4-BE49-F238E27FC236}">
                  <a16:creationId xmlns:a16="http://schemas.microsoft.com/office/drawing/2014/main" id="{06788C97-DBD5-4D42-B0D2-0A549EC3801C}"/>
                </a:ext>
              </a:extLst>
            </p:cNvPr>
            <p:cNvPicPr>
              <a:picLocks noChangeAspect="1" noChangeArrowheads="1"/>
            </p:cNvPicPr>
            <p:nvPr/>
          </p:nvPicPr>
          <p:blipFill>
            <a:blip r:embed="rId16">
              <a:biLevel thresh="25000"/>
              <a:extLst>
                <a:ext uri="{28A0092B-C50C-407E-A947-70E740481C1C}">
                  <a14:useLocalDpi xmlns:a14="http://schemas.microsoft.com/office/drawing/2010/main" val="0"/>
                </a:ext>
              </a:extLst>
            </a:blip>
            <a:srcRect/>
            <a:stretch>
              <a:fillRect/>
            </a:stretch>
          </p:blipFill>
          <p:spPr bwMode="auto">
            <a:xfrm>
              <a:off x="9188516" y="2520115"/>
              <a:ext cx="656699" cy="34476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2" name="Group 31">
            <a:extLst>
              <a:ext uri="{FF2B5EF4-FFF2-40B4-BE49-F238E27FC236}">
                <a16:creationId xmlns:a16="http://schemas.microsoft.com/office/drawing/2014/main" id="{964F1B1E-5FE4-4317-A73E-B911EE8B44C1}"/>
              </a:ext>
            </a:extLst>
          </p:cNvPr>
          <p:cNvGrpSpPr/>
          <p:nvPr/>
        </p:nvGrpSpPr>
        <p:grpSpPr>
          <a:xfrm>
            <a:off x="7435959" y="2352809"/>
            <a:ext cx="2738837" cy="1971495"/>
            <a:chOff x="3436883" y="2389036"/>
            <a:chExt cx="2794153" cy="2011312"/>
          </a:xfrm>
        </p:grpSpPr>
        <p:sp>
          <p:nvSpPr>
            <p:cNvPr id="33" name="Rectangle 32">
              <a:extLst>
                <a:ext uri="{FF2B5EF4-FFF2-40B4-BE49-F238E27FC236}">
                  <a16:creationId xmlns:a16="http://schemas.microsoft.com/office/drawing/2014/main" id="{27F426DE-6E67-4CE5-933A-9B4FE99180B8}"/>
                </a:ext>
              </a:extLst>
            </p:cNvPr>
            <p:cNvSpPr/>
            <p:nvPr/>
          </p:nvSpPr>
          <p:spPr bwMode="auto">
            <a:xfrm>
              <a:off x="3436883" y="2389036"/>
              <a:ext cx="2794153" cy="605665"/>
            </a:xfrm>
            <a:prstGeom prst="rect">
              <a:avLst/>
            </a:prstGeom>
            <a:solidFill>
              <a:srgbClr val="74B230"/>
            </a:solidFill>
            <a:ln w="9525" cap="flat" cmpd="sng" algn="ctr">
              <a:noFill/>
              <a:prstDash val="solid"/>
              <a:headEnd type="none" w="med" len="med"/>
              <a:tailEnd type="none" w="med" len="med"/>
            </a:ln>
            <a:effectLst/>
          </p:spPr>
          <p:txBody>
            <a:bodyPr rot="0" spcFirstLastPara="0" vertOverflow="overflow" horzOverflow="overflow" vert="horz" wrap="square" lIns="914140" tIns="146263" rIns="182828" bIns="146263" numCol="1" spcCol="0" rtlCol="0" fromWordArt="0" anchor="ctr" anchorCtr="0" forceAA="0" compatLnSpc="1">
              <a:prstTxWarp prst="textNoShape">
                <a:avLst/>
              </a:prstTxWarp>
              <a:noAutofit/>
            </a:bodyPr>
            <a:lstStyle/>
            <a:p>
              <a:pPr marL="0" marR="0" lvl="0" indent="0" defTabSz="932197" eaLnBrk="1" fontAlgn="base" latinLnBrk="0" hangingPunct="1">
                <a:lnSpc>
                  <a:spcPct val="90000"/>
                </a:lnSpc>
                <a:spcBef>
                  <a:spcPct val="0"/>
                </a:spcBef>
                <a:spcAft>
                  <a:spcPct val="0"/>
                </a:spcAft>
                <a:buClrTx/>
                <a:buSzTx/>
                <a:buFontTx/>
                <a:buNone/>
                <a:tabLst/>
                <a:defRPr/>
              </a:pPr>
              <a:r>
                <a:rPr kumimoji="0" lang="en-US" sz="2000" b="1"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rPr>
                <a:t>Functions</a:t>
              </a:r>
            </a:p>
          </p:txBody>
        </p:sp>
        <p:sp>
          <p:nvSpPr>
            <p:cNvPr id="34" name="Rectangle 33">
              <a:extLst>
                <a:ext uri="{FF2B5EF4-FFF2-40B4-BE49-F238E27FC236}">
                  <a16:creationId xmlns:a16="http://schemas.microsoft.com/office/drawing/2014/main" id="{56A9CB09-384E-473A-8D6F-3DA8D9F54615}"/>
                </a:ext>
              </a:extLst>
            </p:cNvPr>
            <p:cNvSpPr/>
            <p:nvPr/>
          </p:nvSpPr>
          <p:spPr bwMode="auto">
            <a:xfrm>
              <a:off x="3436883" y="2994701"/>
              <a:ext cx="2794153" cy="1405647"/>
            </a:xfrm>
            <a:prstGeom prst="rect">
              <a:avLst/>
            </a:prstGeom>
            <a:solidFill>
              <a:srgbClr val="000000">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marL="0" marR="0" lvl="0" indent="0" algn="ctr" defTabSz="914120" eaLnBrk="1" fontAlgn="auto" latinLnBrk="0" hangingPunct="1">
                <a:lnSpc>
                  <a:spcPct val="90000"/>
                </a:lnSpc>
                <a:spcBef>
                  <a:spcPts val="0"/>
                </a:spcBef>
                <a:spcAft>
                  <a:spcPts val="588"/>
                </a:spcAft>
                <a:buClrTx/>
                <a:buSzTx/>
                <a:buFontTx/>
                <a:buNone/>
                <a:tabLst/>
                <a:defRPr/>
              </a:pPr>
              <a:r>
                <a:rPr kumimoji="0" lang="en-US" sz="2000" b="0" i="0" u="none" strike="noStrike" kern="0" cap="none" spc="0" normalizeH="0" baseline="0" noProof="0">
                  <a:ln>
                    <a:noFill/>
                  </a:ln>
                  <a:gradFill>
                    <a:gsLst>
                      <a:gs pos="34513">
                        <a:srgbClr val="2F2F2F"/>
                      </a:gs>
                      <a:gs pos="59000">
                        <a:srgbClr val="2F2F2F"/>
                      </a:gs>
                    </a:gsLst>
                    <a:lin ang="5400000" scaled="0"/>
                  </a:gradFill>
                  <a:effectLst/>
                  <a:uLnTx/>
                  <a:uFillTx/>
                  <a:latin typeface="Segoe UI Semilight"/>
                  <a:ea typeface="+mn-ea"/>
                  <a:cs typeface="+mn-cs"/>
                </a:rPr>
                <a:t>Execute your code based on events you specify</a:t>
              </a:r>
            </a:p>
          </p:txBody>
        </p:sp>
        <p:grpSp>
          <p:nvGrpSpPr>
            <p:cNvPr id="35" name="Group 34">
              <a:extLst>
                <a:ext uri="{FF2B5EF4-FFF2-40B4-BE49-F238E27FC236}">
                  <a16:creationId xmlns:a16="http://schemas.microsoft.com/office/drawing/2014/main" id="{9B78BDE3-CDCC-4478-820A-4BA640F7C365}"/>
                </a:ext>
              </a:extLst>
            </p:cNvPr>
            <p:cNvGrpSpPr/>
            <p:nvPr/>
          </p:nvGrpSpPr>
          <p:grpSpPr>
            <a:xfrm>
              <a:off x="3626049" y="2531117"/>
              <a:ext cx="481499" cy="321504"/>
              <a:chOff x="6795675" y="2984792"/>
              <a:chExt cx="651897" cy="435283"/>
            </a:xfrm>
            <a:solidFill>
              <a:srgbClr val="FFFFFF"/>
            </a:solidFill>
          </p:grpSpPr>
          <p:sp>
            <p:nvSpPr>
              <p:cNvPr id="36" name="Freeform 18">
                <a:extLst>
                  <a:ext uri="{FF2B5EF4-FFF2-40B4-BE49-F238E27FC236}">
                    <a16:creationId xmlns:a16="http://schemas.microsoft.com/office/drawing/2014/main" id="{C9EF2D48-4534-42E1-BFB1-C46DC83119C1}"/>
                  </a:ext>
                </a:extLst>
              </p:cNvPr>
              <p:cNvSpPr>
                <a:spLocks noEditPoints="1"/>
              </p:cNvSpPr>
              <p:nvPr/>
            </p:nvSpPr>
            <p:spPr bwMode="auto">
              <a:xfrm>
                <a:off x="6989720" y="2984792"/>
                <a:ext cx="263807" cy="435283"/>
              </a:xfrm>
              <a:custGeom>
                <a:avLst/>
                <a:gdLst>
                  <a:gd name="T0" fmla="*/ 160 w 160"/>
                  <a:gd name="T1" fmla="*/ 82 h 264"/>
                  <a:gd name="T2" fmla="*/ 143 w 160"/>
                  <a:gd name="T3" fmla="*/ 82 h 264"/>
                  <a:gd name="T4" fmla="*/ 105 w 160"/>
                  <a:gd name="T5" fmla="*/ 82 h 264"/>
                  <a:gd name="T6" fmla="*/ 149 w 160"/>
                  <a:gd name="T7" fmla="*/ 0 h 264"/>
                  <a:gd name="T8" fmla="*/ 41 w 160"/>
                  <a:gd name="T9" fmla="*/ 0 h 264"/>
                  <a:gd name="T10" fmla="*/ 0 w 160"/>
                  <a:gd name="T11" fmla="*/ 136 h 264"/>
                  <a:gd name="T12" fmla="*/ 55 w 160"/>
                  <a:gd name="T13" fmla="*/ 136 h 264"/>
                  <a:gd name="T14" fmla="*/ 28 w 160"/>
                  <a:gd name="T15" fmla="*/ 264 h 264"/>
                  <a:gd name="T16" fmla="*/ 160 w 160"/>
                  <a:gd name="T17" fmla="*/ 82 h 264"/>
                  <a:gd name="T18" fmla="*/ 23 w 160"/>
                  <a:gd name="T19" fmla="*/ 120 h 264"/>
                  <a:gd name="T20" fmla="*/ 53 w 160"/>
                  <a:gd name="T21" fmla="*/ 17 h 264"/>
                  <a:gd name="T22" fmla="*/ 119 w 160"/>
                  <a:gd name="T23" fmla="*/ 17 h 264"/>
                  <a:gd name="T24" fmla="*/ 77 w 160"/>
                  <a:gd name="T25" fmla="*/ 99 h 264"/>
                  <a:gd name="T26" fmla="*/ 126 w 160"/>
                  <a:gd name="T27" fmla="*/ 99 h 264"/>
                  <a:gd name="T28" fmla="*/ 62 w 160"/>
                  <a:gd name="T29" fmla="*/ 189 h 264"/>
                  <a:gd name="T30" fmla="*/ 75 w 160"/>
                  <a:gd name="T31" fmla="*/ 120 h 264"/>
                  <a:gd name="T32" fmla="*/ 23 w 160"/>
                  <a:gd name="T33" fmla="*/ 120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0" h="264">
                    <a:moveTo>
                      <a:pt x="160" y="82"/>
                    </a:moveTo>
                    <a:lnTo>
                      <a:pt x="143" y="82"/>
                    </a:lnTo>
                    <a:lnTo>
                      <a:pt x="105" y="82"/>
                    </a:lnTo>
                    <a:lnTo>
                      <a:pt x="149" y="0"/>
                    </a:lnTo>
                    <a:lnTo>
                      <a:pt x="41" y="0"/>
                    </a:lnTo>
                    <a:lnTo>
                      <a:pt x="0" y="136"/>
                    </a:lnTo>
                    <a:lnTo>
                      <a:pt x="55" y="136"/>
                    </a:lnTo>
                    <a:lnTo>
                      <a:pt x="28" y="264"/>
                    </a:lnTo>
                    <a:lnTo>
                      <a:pt x="160" y="82"/>
                    </a:lnTo>
                    <a:close/>
                    <a:moveTo>
                      <a:pt x="23" y="120"/>
                    </a:moveTo>
                    <a:lnTo>
                      <a:pt x="53" y="17"/>
                    </a:lnTo>
                    <a:lnTo>
                      <a:pt x="119" y="17"/>
                    </a:lnTo>
                    <a:lnTo>
                      <a:pt x="77" y="99"/>
                    </a:lnTo>
                    <a:lnTo>
                      <a:pt x="126" y="99"/>
                    </a:lnTo>
                    <a:lnTo>
                      <a:pt x="62" y="189"/>
                    </a:lnTo>
                    <a:lnTo>
                      <a:pt x="75" y="120"/>
                    </a:lnTo>
                    <a:lnTo>
                      <a:pt x="23" y="120"/>
                    </a:lnTo>
                    <a:close/>
                  </a:path>
                </a:pathLst>
              </a:custGeom>
              <a:grpFill/>
              <a:ln>
                <a:noFill/>
              </a:ln>
            </p:spPr>
            <p:txBody>
              <a:bodyPr vert="horz" wrap="square" lIns="89604" tIns="44801" rIns="89604" bIns="44801" numCol="1" anchor="t" anchorCtr="0" compatLnSpc="1">
                <a:prstTxWarp prst="textNoShape">
                  <a:avLst/>
                </a:prstTxWarp>
              </a:bodyPr>
              <a:lstStyle/>
              <a:p>
                <a:pPr marL="0" marR="0" lvl="0" indent="0" defTabSz="913869"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gradFill>
                    <a:gsLst>
                      <a:gs pos="0">
                        <a:srgbClr val="505050"/>
                      </a:gs>
                      <a:gs pos="100000">
                        <a:srgbClr val="505050"/>
                      </a:gs>
                    </a:gsLst>
                    <a:lin ang="5400000" scaled="0"/>
                  </a:gradFill>
                  <a:effectLst/>
                  <a:uLnTx/>
                  <a:uFillTx/>
                </a:endParaRPr>
              </a:p>
            </p:txBody>
          </p:sp>
          <p:grpSp>
            <p:nvGrpSpPr>
              <p:cNvPr id="37" name="Group 36">
                <a:extLst>
                  <a:ext uri="{FF2B5EF4-FFF2-40B4-BE49-F238E27FC236}">
                    <a16:creationId xmlns:a16="http://schemas.microsoft.com/office/drawing/2014/main" id="{32850380-D8A1-4EA1-AD7B-99D3F63F88BE}"/>
                  </a:ext>
                </a:extLst>
              </p:cNvPr>
              <p:cNvGrpSpPr/>
              <p:nvPr/>
            </p:nvGrpSpPr>
            <p:grpSpPr>
              <a:xfrm>
                <a:off x="6795675" y="3059339"/>
                <a:ext cx="141873" cy="271582"/>
                <a:chOff x="3016688" y="2176623"/>
                <a:chExt cx="166688" cy="319087"/>
              </a:xfrm>
              <a:grpFill/>
            </p:grpSpPr>
            <p:cxnSp>
              <p:nvCxnSpPr>
                <p:cNvPr id="41" name="Straight Connector 40">
                  <a:extLst>
                    <a:ext uri="{FF2B5EF4-FFF2-40B4-BE49-F238E27FC236}">
                      <a16:creationId xmlns:a16="http://schemas.microsoft.com/office/drawing/2014/main" id="{DA5C60B3-0E18-4FE1-848E-84F1DF3A0918}"/>
                    </a:ext>
                  </a:extLst>
                </p:cNvPr>
                <p:cNvCxnSpPr>
                  <a:cxnSpLocks/>
                </p:cNvCxnSpPr>
                <p:nvPr/>
              </p:nvCxnSpPr>
              <p:spPr>
                <a:xfrm>
                  <a:off x="3019069" y="2333785"/>
                  <a:ext cx="164307" cy="161925"/>
                </a:xfrm>
                <a:prstGeom prst="line">
                  <a:avLst/>
                </a:prstGeom>
                <a:grpFill/>
                <a:ln w="31750" cap="rnd" cmpd="sng" algn="ctr">
                  <a:solidFill>
                    <a:srgbClr val="FFFFFF"/>
                  </a:solidFill>
                  <a:prstDash val="solid"/>
                  <a:headEnd type="none"/>
                  <a:tailEnd type="none"/>
                </a:ln>
                <a:effectLst/>
              </p:spPr>
            </p:cxnSp>
            <p:cxnSp>
              <p:nvCxnSpPr>
                <p:cNvPr id="42" name="Straight Connector 41">
                  <a:extLst>
                    <a:ext uri="{FF2B5EF4-FFF2-40B4-BE49-F238E27FC236}">
                      <a16:creationId xmlns:a16="http://schemas.microsoft.com/office/drawing/2014/main" id="{2EBF3060-97FD-45D3-BD53-E4F0A3021C4F}"/>
                    </a:ext>
                  </a:extLst>
                </p:cNvPr>
                <p:cNvCxnSpPr>
                  <a:cxnSpLocks/>
                </p:cNvCxnSpPr>
                <p:nvPr/>
              </p:nvCxnSpPr>
              <p:spPr>
                <a:xfrm flipV="1">
                  <a:off x="3016688" y="2176623"/>
                  <a:ext cx="159544" cy="157230"/>
                </a:xfrm>
                <a:prstGeom prst="line">
                  <a:avLst/>
                </a:prstGeom>
                <a:grpFill/>
                <a:ln w="31750" cap="rnd" cmpd="sng" algn="ctr">
                  <a:solidFill>
                    <a:srgbClr val="FFFFFF"/>
                  </a:solidFill>
                  <a:prstDash val="solid"/>
                  <a:headEnd type="none"/>
                  <a:tailEnd type="none"/>
                </a:ln>
                <a:effectLst/>
              </p:spPr>
            </p:cxnSp>
          </p:grpSp>
          <p:grpSp>
            <p:nvGrpSpPr>
              <p:cNvPr id="38" name="Group 37">
                <a:extLst>
                  <a:ext uri="{FF2B5EF4-FFF2-40B4-BE49-F238E27FC236}">
                    <a16:creationId xmlns:a16="http://schemas.microsoft.com/office/drawing/2014/main" id="{BE671C6E-2029-4771-B3B7-5750F2F65564}"/>
                  </a:ext>
                </a:extLst>
              </p:cNvPr>
              <p:cNvGrpSpPr/>
              <p:nvPr/>
            </p:nvGrpSpPr>
            <p:grpSpPr>
              <a:xfrm flipH="1">
                <a:off x="7305699" y="3059339"/>
                <a:ext cx="141873" cy="271582"/>
                <a:chOff x="3016688" y="2176623"/>
                <a:chExt cx="166688" cy="319087"/>
              </a:xfrm>
              <a:grpFill/>
            </p:grpSpPr>
            <p:cxnSp>
              <p:nvCxnSpPr>
                <p:cNvPr id="39" name="Straight Connector 38">
                  <a:extLst>
                    <a:ext uri="{FF2B5EF4-FFF2-40B4-BE49-F238E27FC236}">
                      <a16:creationId xmlns:a16="http://schemas.microsoft.com/office/drawing/2014/main" id="{2E9BF6AE-FE6E-4680-8FC9-543B39F1DBC8}"/>
                    </a:ext>
                  </a:extLst>
                </p:cNvPr>
                <p:cNvCxnSpPr>
                  <a:cxnSpLocks/>
                </p:cNvCxnSpPr>
                <p:nvPr/>
              </p:nvCxnSpPr>
              <p:spPr>
                <a:xfrm>
                  <a:off x="3019069" y="2333785"/>
                  <a:ext cx="164307" cy="161925"/>
                </a:xfrm>
                <a:prstGeom prst="line">
                  <a:avLst/>
                </a:prstGeom>
                <a:grpFill/>
                <a:ln w="31750" cap="rnd" cmpd="sng" algn="ctr">
                  <a:solidFill>
                    <a:srgbClr val="FFFFFF"/>
                  </a:solidFill>
                  <a:prstDash val="solid"/>
                  <a:headEnd type="none"/>
                  <a:tailEnd type="none"/>
                </a:ln>
                <a:effectLst/>
              </p:spPr>
            </p:cxnSp>
            <p:cxnSp>
              <p:nvCxnSpPr>
                <p:cNvPr id="40" name="Straight Connector 39">
                  <a:extLst>
                    <a:ext uri="{FF2B5EF4-FFF2-40B4-BE49-F238E27FC236}">
                      <a16:creationId xmlns:a16="http://schemas.microsoft.com/office/drawing/2014/main" id="{0E15FEB8-6E14-4091-9022-D8805EABB5F9}"/>
                    </a:ext>
                  </a:extLst>
                </p:cNvPr>
                <p:cNvCxnSpPr>
                  <a:cxnSpLocks/>
                </p:cNvCxnSpPr>
                <p:nvPr/>
              </p:nvCxnSpPr>
              <p:spPr>
                <a:xfrm flipV="1">
                  <a:off x="3016688" y="2176623"/>
                  <a:ext cx="159544" cy="157230"/>
                </a:xfrm>
                <a:prstGeom prst="line">
                  <a:avLst/>
                </a:prstGeom>
                <a:grpFill/>
                <a:ln w="31750" cap="rnd" cmpd="sng" algn="ctr">
                  <a:solidFill>
                    <a:srgbClr val="FFFFFF"/>
                  </a:solidFill>
                  <a:prstDash val="solid"/>
                  <a:headEnd type="none"/>
                  <a:tailEnd type="none"/>
                </a:ln>
                <a:effectLst/>
              </p:spPr>
            </p:cxnSp>
          </p:grpSp>
        </p:grpSp>
      </p:grpSp>
    </p:spTree>
    <p:extLst>
      <p:ext uri="{BB962C8B-B14F-4D97-AF65-F5344CB8AC3E}">
        <p14:creationId xmlns:p14="http://schemas.microsoft.com/office/powerpoint/2010/main" val="14128394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9CB73BB-2AA6-458F-9B0A-E987A051A35E}"/>
              </a:ext>
            </a:extLst>
          </p:cNvPr>
          <p:cNvSpPr>
            <a:spLocks noGrp="1"/>
          </p:cNvSpPr>
          <p:nvPr>
            <p:ph type="title"/>
          </p:nvPr>
        </p:nvSpPr>
        <p:spPr>
          <a:xfrm>
            <a:off x="274640" y="216694"/>
            <a:ext cx="11889564" cy="916534"/>
          </a:xfrm>
        </p:spPr>
        <p:txBody>
          <a:bodyPr/>
          <a:lstStyle/>
          <a:p>
            <a:r>
              <a:rPr lang="en-GB" sz="4600" dirty="0"/>
              <a:t>Azure Serverless Platform Components</a:t>
            </a:r>
            <a:endParaRPr lang="en-US" sz="4600" dirty="0"/>
          </a:p>
        </p:txBody>
      </p:sp>
      <p:sp>
        <p:nvSpPr>
          <p:cNvPr id="3" name="Rectangle 2">
            <a:extLst>
              <a:ext uri="{FF2B5EF4-FFF2-40B4-BE49-F238E27FC236}">
                <a16:creationId xmlns:a16="http://schemas.microsoft.com/office/drawing/2014/main" id="{53D29A8F-F2F6-4AA7-8167-9C2093CD76F3}"/>
              </a:ext>
            </a:extLst>
          </p:cNvPr>
          <p:cNvSpPr/>
          <p:nvPr/>
        </p:nvSpPr>
        <p:spPr bwMode="auto">
          <a:xfrm>
            <a:off x="3274836" y="1551978"/>
            <a:ext cx="8467349" cy="4694225"/>
          </a:xfrm>
          <a:prstGeom prst="rect">
            <a:avLst/>
          </a:prstGeom>
          <a:solidFill>
            <a:srgbClr val="FFFFFF"/>
          </a:solidFill>
          <a:ln w="28575" cap="flat" cmpd="sng" algn="ctr">
            <a:solidFill>
              <a:srgbClr val="74B230"/>
            </a:solidFill>
            <a:prstDash val="sysDash"/>
            <a:headEnd type="none" w="med" len="med"/>
            <a:tailEnd type="none" w="med" len="med"/>
          </a:ln>
          <a:effectLst/>
        </p:spPr>
        <p:txBody>
          <a:bodyPr rot="0" spcFirstLastPara="0" vertOverflow="overflow" horzOverflow="overflow" vert="horz" wrap="square" lIns="179208" tIns="268851" rIns="179208" bIns="143367" numCol="1" spcCol="0" rtlCol="0" fromWordArt="0" anchor="t" anchorCtr="0" forceAA="0" compatLnSpc="1">
            <a:prstTxWarp prst="textNoShape">
              <a:avLst/>
            </a:prstTxWarp>
            <a:noAutofit/>
          </a:bodyPr>
          <a:lstStyle/>
          <a:p>
            <a:pPr marL="0" marR="0" lvl="0" indent="0" algn="ctr" defTabSz="913657" eaLnBrk="1" fontAlgn="base" latinLnBrk="0" hangingPunct="1">
              <a:lnSpc>
                <a:spcPct val="90000"/>
              </a:lnSpc>
              <a:spcBef>
                <a:spcPct val="0"/>
              </a:spcBef>
              <a:spcAft>
                <a:spcPct val="0"/>
              </a:spcAft>
              <a:buClrTx/>
              <a:buSzTx/>
              <a:buFontTx/>
              <a:buNone/>
              <a:tabLst/>
              <a:defRPr/>
            </a:pPr>
            <a:r>
              <a:rPr kumimoji="0" lang="en-US" sz="2000" b="1" i="0" u="none" strike="noStrike" kern="0" cap="none" spc="0" normalizeH="0" baseline="0" noProof="0" dirty="0">
                <a:ln>
                  <a:noFill/>
                </a:ln>
                <a:solidFill>
                  <a:srgbClr val="74B230"/>
                </a:solidFill>
                <a:effectLst/>
                <a:uLnTx/>
                <a:uFillTx/>
                <a:latin typeface="Segoe UI"/>
                <a:ea typeface="+mn-ea"/>
                <a:cs typeface="Segoe UI" pitchFamily="34" charset="0"/>
              </a:rPr>
              <a:t>Platform</a:t>
            </a:r>
          </a:p>
        </p:txBody>
      </p:sp>
      <p:grpSp>
        <p:nvGrpSpPr>
          <p:cNvPr id="4" name="Group 3">
            <a:extLst>
              <a:ext uri="{FF2B5EF4-FFF2-40B4-BE49-F238E27FC236}">
                <a16:creationId xmlns:a16="http://schemas.microsoft.com/office/drawing/2014/main" id="{B4589E19-A2A0-4093-B0E4-E2ECD0029D84}"/>
              </a:ext>
            </a:extLst>
          </p:cNvPr>
          <p:cNvGrpSpPr/>
          <p:nvPr/>
        </p:nvGrpSpPr>
        <p:grpSpPr>
          <a:xfrm>
            <a:off x="6148758" y="2352809"/>
            <a:ext cx="2718981" cy="1971495"/>
            <a:chOff x="6265951" y="2389036"/>
            <a:chExt cx="2794153" cy="2011312"/>
          </a:xfrm>
        </p:grpSpPr>
        <p:sp>
          <p:nvSpPr>
            <p:cNvPr id="5" name="Rectangle 4">
              <a:extLst>
                <a:ext uri="{FF2B5EF4-FFF2-40B4-BE49-F238E27FC236}">
                  <a16:creationId xmlns:a16="http://schemas.microsoft.com/office/drawing/2014/main" id="{47138F9B-799E-4B88-BB14-64FF5D9EB5A9}"/>
                </a:ext>
              </a:extLst>
            </p:cNvPr>
            <p:cNvSpPr/>
            <p:nvPr/>
          </p:nvSpPr>
          <p:spPr bwMode="auto">
            <a:xfrm>
              <a:off x="6265951" y="2389036"/>
              <a:ext cx="2794153" cy="605665"/>
            </a:xfrm>
            <a:prstGeom prst="rect">
              <a:avLst/>
            </a:prstGeom>
            <a:solidFill>
              <a:srgbClr val="74B230"/>
            </a:solidFill>
            <a:ln w="9525" cap="flat" cmpd="sng" algn="ctr">
              <a:noFill/>
              <a:prstDash val="solid"/>
              <a:headEnd type="none" w="med" len="med"/>
              <a:tailEnd type="none" w="med" len="med"/>
            </a:ln>
            <a:effectLst/>
          </p:spPr>
          <p:txBody>
            <a:bodyPr rot="0" spcFirstLastPara="0" vertOverflow="overflow" horzOverflow="overflow" vert="horz" wrap="square" lIns="914140" tIns="146263" rIns="182828" bIns="146263" numCol="1" spcCol="0" rtlCol="0" fromWordArt="0" anchor="ctr" anchorCtr="0" forceAA="0" compatLnSpc="1">
              <a:prstTxWarp prst="textNoShape">
                <a:avLst/>
              </a:prstTxWarp>
              <a:noAutofit/>
            </a:bodyPr>
            <a:lstStyle/>
            <a:p>
              <a:pPr marL="0" marR="0" lvl="0" indent="0" defTabSz="932197" eaLnBrk="1" fontAlgn="base" latinLnBrk="0" hangingPunct="1">
                <a:lnSpc>
                  <a:spcPct val="90000"/>
                </a:lnSpc>
                <a:spcBef>
                  <a:spcPct val="0"/>
                </a:spcBef>
                <a:spcAft>
                  <a:spcPct val="0"/>
                </a:spcAft>
                <a:buClrTx/>
                <a:buSzTx/>
                <a:buFontTx/>
                <a:buNone/>
                <a:tabLst/>
                <a:defRPr/>
              </a:pPr>
              <a:r>
                <a:rPr kumimoji="0" lang="en-US" sz="2000" b="1"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rPr>
                <a:t>Logic Apps</a:t>
              </a:r>
            </a:p>
          </p:txBody>
        </p:sp>
        <p:sp>
          <p:nvSpPr>
            <p:cNvPr id="7" name="Rectangle 6">
              <a:extLst>
                <a:ext uri="{FF2B5EF4-FFF2-40B4-BE49-F238E27FC236}">
                  <a16:creationId xmlns:a16="http://schemas.microsoft.com/office/drawing/2014/main" id="{ADAB66CC-8255-49B3-8F50-192DCA01C700}"/>
                </a:ext>
              </a:extLst>
            </p:cNvPr>
            <p:cNvSpPr/>
            <p:nvPr/>
          </p:nvSpPr>
          <p:spPr bwMode="auto">
            <a:xfrm>
              <a:off x="6265951" y="2994701"/>
              <a:ext cx="2794153" cy="1405647"/>
            </a:xfrm>
            <a:prstGeom prst="rect">
              <a:avLst/>
            </a:prstGeom>
            <a:solidFill>
              <a:srgbClr val="000000">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marL="0" marR="0" lvl="0" indent="0" algn="ctr" defTabSz="914120" eaLnBrk="1" fontAlgn="auto" latinLnBrk="0" hangingPunct="1">
                <a:lnSpc>
                  <a:spcPct val="90000"/>
                </a:lnSpc>
                <a:spcBef>
                  <a:spcPts val="0"/>
                </a:spcBef>
                <a:spcAft>
                  <a:spcPts val="588"/>
                </a:spcAft>
                <a:buClrTx/>
                <a:buSzTx/>
                <a:buFontTx/>
                <a:buNone/>
                <a:tabLst/>
                <a:defRPr/>
              </a:pPr>
              <a:r>
                <a:rPr kumimoji="0" lang="en-US" sz="2000" b="0" i="0" u="none" strike="noStrike" kern="0" cap="none" spc="0" normalizeH="0" baseline="0" noProof="0">
                  <a:ln>
                    <a:noFill/>
                  </a:ln>
                  <a:gradFill>
                    <a:gsLst>
                      <a:gs pos="34513">
                        <a:srgbClr val="2F2F2F"/>
                      </a:gs>
                      <a:gs pos="59000">
                        <a:srgbClr val="2F2F2F"/>
                      </a:gs>
                    </a:gsLst>
                    <a:lin ang="5400000" scaled="0"/>
                  </a:gradFill>
                  <a:effectLst/>
                  <a:uLnTx/>
                  <a:uFillTx/>
                  <a:latin typeface="Segoe UI Semilight"/>
                  <a:ea typeface="+mn-ea"/>
                  <a:cs typeface="+mn-cs"/>
                </a:rPr>
                <a:t>Design workflows and orchestrate processes</a:t>
              </a:r>
            </a:p>
          </p:txBody>
        </p:sp>
        <p:grpSp>
          <p:nvGrpSpPr>
            <p:cNvPr id="8" name="Group 7">
              <a:extLst>
                <a:ext uri="{FF2B5EF4-FFF2-40B4-BE49-F238E27FC236}">
                  <a16:creationId xmlns:a16="http://schemas.microsoft.com/office/drawing/2014/main" id="{D8DF8DD0-BD65-4989-9FC2-E20489D9A62D}"/>
                </a:ext>
              </a:extLst>
            </p:cNvPr>
            <p:cNvGrpSpPr/>
            <p:nvPr/>
          </p:nvGrpSpPr>
          <p:grpSpPr>
            <a:xfrm>
              <a:off x="6478726" y="2558751"/>
              <a:ext cx="499173" cy="273355"/>
              <a:chOff x="7712710" y="2866532"/>
              <a:chExt cx="900970" cy="493385"/>
            </a:xfrm>
          </p:grpSpPr>
          <p:sp>
            <p:nvSpPr>
              <p:cNvPr id="9" name="Rectangle 8">
                <a:extLst>
                  <a:ext uri="{FF2B5EF4-FFF2-40B4-BE49-F238E27FC236}">
                    <a16:creationId xmlns:a16="http://schemas.microsoft.com/office/drawing/2014/main" id="{14C7EF91-5521-420F-A1C6-C6919A7A0200}"/>
                  </a:ext>
                </a:extLst>
              </p:cNvPr>
              <p:cNvSpPr/>
              <p:nvPr/>
            </p:nvSpPr>
            <p:spPr bwMode="auto">
              <a:xfrm>
                <a:off x="8088848" y="2869853"/>
                <a:ext cx="148000" cy="148000"/>
              </a:xfrm>
              <a:prstGeom prst="rect">
                <a:avLst/>
              </a:prstGeom>
              <a:no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08" tIns="143367" rIns="179208" bIns="143367" numCol="1" spcCol="0" rtlCol="0" fromWordArt="0" anchor="t" anchorCtr="0" forceAA="0" compatLnSpc="1">
                <a:prstTxWarp prst="textNoShape">
                  <a:avLst/>
                </a:prstTxWarp>
                <a:noAutofit/>
              </a:bodyPr>
              <a:lstStyle/>
              <a:p>
                <a:pPr marL="0" marR="0" lvl="0" indent="0" algn="ctr" defTabSz="913657"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Rectangle 9">
                <a:extLst>
                  <a:ext uri="{FF2B5EF4-FFF2-40B4-BE49-F238E27FC236}">
                    <a16:creationId xmlns:a16="http://schemas.microsoft.com/office/drawing/2014/main" id="{77AF42D4-9C0C-449E-8E8D-F6AD3F084E27}"/>
                  </a:ext>
                </a:extLst>
              </p:cNvPr>
              <p:cNvSpPr/>
              <p:nvPr/>
            </p:nvSpPr>
            <p:spPr bwMode="auto">
              <a:xfrm>
                <a:off x="8263038" y="3207942"/>
                <a:ext cx="148000" cy="148000"/>
              </a:xfrm>
              <a:prstGeom prst="rect">
                <a:avLst/>
              </a:prstGeom>
              <a:no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08" tIns="143367" rIns="179208" bIns="143367" numCol="1" spcCol="0" rtlCol="0" fromWordArt="0" anchor="t" anchorCtr="0" forceAA="0" compatLnSpc="1">
                <a:prstTxWarp prst="textNoShape">
                  <a:avLst/>
                </a:prstTxWarp>
                <a:noAutofit/>
              </a:bodyPr>
              <a:lstStyle/>
              <a:p>
                <a:pPr marL="0" marR="0" lvl="0" indent="0" algn="ctr" defTabSz="913657"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Rectangle 10">
                <a:extLst>
                  <a:ext uri="{FF2B5EF4-FFF2-40B4-BE49-F238E27FC236}">
                    <a16:creationId xmlns:a16="http://schemas.microsoft.com/office/drawing/2014/main" id="{DE71DEAD-38B9-4E47-A78B-66357D1BC01D}"/>
                  </a:ext>
                </a:extLst>
              </p:cNvPr>
              <p:cNvSpPr/>
              <p:nvPr/>
            </p:nvSpPr>
            <p:spPr bwMode="auto">
              <a:xfrm>
                <a:off x="7912395" y="3207942"/>
                <a:ext cx="148000" cy="148000"/>
              </a:xfrm>
              <a:prstGeom prst="rect">
                <a:avLst/>
              </a:prstGeom>
              <a:no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08" tIns="143367" rIns="179208" bIns="143367" numCol="1" spcCol="0" rtlCol="0" fromWordArt="0" anchor="t" anchorCtr="0" forceAA="0" compatLnSpc="1">
                <a:prstTxWarp prst="textNoShape">
                  <a:avLst/>
                </a:prstTxWarp>
                <a:noAutofit/>
              </a:bodyPr>
              <a:lstStyle/>
              <a:p>
                <a:pPr marL="0" marR="0" lvl="0" indent="0" algn="ctr" defTabSz="913657"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Left Brace 11">
                <a:extLst>
                  <a:ext uri="{FF2B5EF4-FFF2-40B4-BE49-F238E27FC236}">
                    <a16:creationId xmlns:a16="http://schemas.microsoft.com/office/drawing/2014/main" id="{3258BA4E-4861-467C-9BAA-B3171AEACCA3}"/>
                  </a:ext>
                </a:extLst>
              </p:cNvPr>
              <p:cNvSpPr/>
              <p:nvPr/>
            </p:nvSpPr>
            <p:spPr>
              <a:xfrm rot="5400000">
                <a:off x="8069263" y="2936571"/>
                <a:ext cx="184907" cy="347471"/>
              </a:xfrm>
              <a:prstGeom prst="leftBrace">
                <a:avLst>
                  <a:gd name="adj1" fmla="val 51383"/>
                  <a:gd name="adj2" fmla="val 50000"/>
                </a:avLst>
              </a:prstGeom>
              <a:noFill/>
              <a:ln w="25400" cap="flat" cmpd="sng" algn="ctr">
                <a:solidFill>
                  <a:srgbClr val="FFFFFF"/>
                </a:solidFill>
                <a:prstDash val="solid"/>
                <a:headEnd type="none"/>
                <a:tailEnd type="none"/>
              </a:ln>
              <a:effectLst/>
            </p:spPr>
            <p:txBody>
              <a:bodyPr rtlCol="0" anchor="ctr"/>
              <a:lstStyle/>
              <a:p>
                <a:pPr marL="0" marR="0" lvl="0" indent="0" algn="ctr" defTabSz="913869"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505050"/>
                  </a:solidFill>
                  <a:effectLst/>
                  <a:uLnTx/>
                  <a:uFillTx/>
                  <a:latin typeface="Segoe UI"/>
                  <a:ea typeface="+mn-ea"/>
                  <a:cs typeface="+mn-cs"/>
                </a:endParaRPr>
              </a:p>
            </p:txBody>
          </p:sp>
          <p:sp>
            <p:nvSpPr>
              <p:cNvPr id="13" name="Left Brace 12">
                <a:extLst>
                  <a:ext uri="{FF2B5EF4-FFF2-40B4-BE49-F238E27FC236}">
                    <a16:creationId xmlns:a16="http://schemas.microsoft.com/office/drawing/2014/main" id="{317E67BB-37A8-4364-AE43-83B043587538}"/>
                  </a:ext>
                </a:extLst>
              </p:cNvPr>
              <p:cNvSpPr/>
              <p:nvPr/>
            </p:nvSpPr>
            <p:spPr>
              <a:xfrm rot="10800000">
                <a:off x="8469317" y="2866532"/>
                <a:ext cx="144363" cy="493385"/>
              </a:xfrm>
              <a:prstGeom prst="leftBrace">
                <a:avLst>
                  <a:gd name="adj1" fmla="val 51383"/>
                  <a:gd name="adj2" fmla="val 50000"/>
                </a:avLst>
              </a:prstGeom>
              <a:noFill/>
              <a:ln w="25400" cap="flat" cmpd="sng" algn="ctr">
                <a:solidFill>
                  <a:srgbClr val="FFFFFF"/>
                </a:solidFill>
                <a:prstDash val="solid"/>
                <a:headEnd type="none"/>
                <a:tailEnd type="none"/>
              </a:ln>
              <a:effectLst/>
            </p:spPr>
            <p:txBody>
              <a:bodyPr rtlCol="0" anchor="ctr"/>
              <a:lstStyle/>
              <a:p>
                <a:pPr marL="0" marR="0" lvl="0" indent="0" algn="ctr" defTabSz="913869"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505050"/>
                  </a:solidFill>
                  <a:effectLst/>
                  <a:uLnTx/>
                  <a:uFillTx/>
                  <a:latin typeface="Segoe UI"/>
                  <a:ea typeface="+mn-ea"/>
                  <a:cs typeface="+mn-cs"/>
                </a:endParaRPr>
              </a:p>
            </p:txBody>
          </p:sp>
          <p:sp>
            <p:nvSpPr>
              <p:cNvPr id="14" name="Left Brace 13">
                <a:extLst>
                  <a:ext uri="{FF2B5EF4-FFF2-40B4-BE49-F238E27FC236}">
                    <a16:creationId xmlns:a16="http://schemas.microsoft.com/office/drawing/2014/main" id="{15F3E431-748B-41EE-8AD8-E0BE65E3F4DC}"/>
                  </a:ext>
                </a:extLst>
              </p:cNvPr>
              <p:cNvSpPr/>
              <p:nvPr/>
            </p:nvSpPr>
            <p:spPr>
              <a:xfrm rot="10800000" flipH="1">
                <a:off x="7712710" y="2866532"/>
                <a:ext cx="144363" cy="493385"/>
              </a:xfrm>
              <a:prstGeom prst="leftBrace">
                <a:avLst>
                  <a:gd name="adj1" fmla="val 51383"/>
                  <a:gd name="adj2" fmla="val 50000"/>
                </a:avLst>
              </a:prstGeom>
              <a:noFill/>
              <a:ln w="25400" cap="flat" cmpd="sng" algn="ctr">
                <a:solidFill>
                  <a:srgbClr val="FFFFFF"/>
                </a:solidFill>
                <a:prstDash val="solid"/>
                <a:headEnd type="none"/>
                <a:tailEnd type="none"/>
              </a:ln>
              <a:effectLst/>
            </p:spPr>
            <p:txBody>
              <a:bodyPr rtlCol="0" anchor="ctr"/>
              <a:lstStyle/>
              <a:p>
                <a:pPr marL="0" marR="0" lvl="0" indent="0" algn="ctr" defTabSz="913869"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505050"/>
                  </a:solidFill>
                  <a:effectLst/>
                  <a:uLnTx/>
                  <a:uFillTx/>
                  <a:latin typeface="Segoe UI"/>
                  <a:ea typeface="+mn-ea"/>
                  <a:cs typeface="+mn-cs"/>
                </a:endParaRPr>
              </a:p>
            </p:txBody>
          </p:sp>
        </p:grpSp>
      </p:grpSp>
      <p:grpSp>
        <p:nvGrpSpPr>
          <p:cNvPr id="15" name="Group 14">
            <a:extLst>
              <a:ext uri="{FF2B5EF4-FFF2-40B4-BE49-F238E27FC236}">
                <a16:creationId xmlns:a16="http://schemas.microsoft.com/office/drawing/2014/main" id="{A1CF1EB7-AC68-4430-A945-8AA6D921C221}"/>
              </a:ext>
            </a:extLst>
          </p:cNvPr>
          <p:cNvGrpSpPr/>
          <p:nvPr/>
        </p:nvGrpSpPr>
        <p:grpSpPr>
          <a:xfrm>
            <a:off x="3369708" y="4851400"/>
            <a:ext cx="8283025" cy="1115000"/>
            <a:chOff x="3436883" y="5127960"/>
            <a:chExt cx="8450318" cy="1137519"/>
          </a:xfrm>
        </p:grpSpPr>
        <p:sp>
          <p:nvSpPr>
            <p:cNvPr id="16" name="Rectangle 15">
              <a:extLst>
                <a:ext uri="{FF2B5EF4-FFF2-40B4-BE49-F238E27FC236}">
                  <a16:creationId xmlns:a16="http://schemas.microsoft.com/office/drawing/2014/main" id="{B7073F83-AC5B-41A3-BFBC-1E7CF67563BE}"/>
                </a:ext>
              </a:extLst>
            </p:cNvPr>
            <p:cNvSpPr/>
            <p:nvPr/>
          </p:nvSpPr>
          <p:spPr bwMode="auto">
            <a:xfrm>
              <a:off x="9119373" y="5127960"/>
              <a:ext cx="1347206" cy="1137519"/>
            </a:xfrm>
            <a:prstGeom prst="rect">
              <a:avLst/>
            </a:prstGeom>
            <a:solidFill>
              <a:srgbClr val="74B230"/>
            </a:solidFill>
            <a:ln w="9525" cap="flat" cmpd="sng" algn="ctr">
              <a:noFill/>
              <a:prstDash val="solid"/>
              <a:headEnd type="none" w="med" len="med"/>
              <a:tailEnd type="none" w="med" len="med"/>
            </a:ln>
            <a:effectLst/>
          </p:spPr>
          <p:txBody>
            <a:bodyPr rot="0" spcFirstLastPara="0" vertOverflow="overflow" horzOverflow="overflow" vert="horz" wrap="square" lIns="0" tIns="143367" rIns="0" bIns="143367" numCol="1" spcCol="0" rtlCol="0" fromWordArt="0" anchor="t" anchorCtr="0" forceAA="0" compatLnSpc="1">
              <a:prstTxWarp prst="textNoShape">
                <a:avLst/>
              </a:prstTxWarp>
              <a:noAutofit/>
            </a:bodyPr>
            <a:lstStyle/>
            <a:p>
              <a:pPr marL="0" marR="0" lvl="0" indent="0" algn="ctr" defTabSz="913657"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Analytics</a:t>
              </a:r>
            </a:p>
          </p:txBody>
        </p:sp>
        <p:sp>
          <p:nvSpPr>
            <p:cNvPr id="17" name="Rectangle 16">
              <a:extLst>
                <a:ext uri="{FF2B5EF4-FFF2-40B4-BE49-F238E27FC236}">
                  <a16:creationId xmlns:a16="http://schemas.microsoft.com/office/drawing/2014/main" id="{48554B91-6FA6-4D0D-BFA7-9AD9BBAA242B}"/>
                </a:ext>
              </a:extLst>
            </p:cNvPr>
            <p:cNvSpPr/>
            <p:nvPr/>
          </p:nvSpPr>
          <p:spPr bwMode="auto">
            <a:xfrm>
              <a:off x="3436883" y="5127960"/>
              <a:ext cx="1347206" cy="1137519"/>
            </a:xfrm>
            <a:prstGeom prst="rect">
              <a:avLst/>
            </a:prstGeom>
            <a:solidFill>
              <a:srgbClr val="74B230"/>
            </a:solidFill>
            <a:ln w="9525" cap="flat" cmpd="sng" algn="ctr">
              <a:noFill/>
              <a:prstDash val="solid"/>
              <a:headEnd type="none" w="med" len="med"/>
              <a:tailEnd type="none" w="med" len="med"/>
            </a:ln>
            <a:effectLst/>
          </p:spPr>
          <p:txBody>
            <a:bodyPr rot="0" spcFirstLastPara="0" vertOverflow="overflow" horzOverflow="overflow" vert="horz" wrap="square" lIns="0" tIns="143367" rIns="0" bIns="143367" numCol="1" spcCol="0" rtlCol="0" fromWordArt="0" anchor="t" anchorCtr="0" forceAA="0" compatLnSpc="1">
              <a:prstTxWarp prst="textNoShape">
                <a:avLst/>
              </a:prstTxWarp>
              <a:noAutofit/>
            </a:bodyPr>
            <a:lstStyle/>
            <a:p>
              <a:pPr marL="0" marR="0" lvl="0" indent="0" algn="ctr" defTabSz="913657"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Database</a:t>
              </a:r>
            </a:p>
          </p:txBody>
        </p:sp>
        <p:sp>
          <p:nvSpPr>
            <p:cNvPr id="18" name="Rectangle 17">
              <a:extLst>
                <a:ext uri="{FF2B5EF4-FFF2-40B4-BE49-F238E27FC236}">
                  <a16:creationId xmlns:a16="http://schemas.microsoft.com/office/drawing/2014/main" id="{DCD8BEE6-E48D-4B9D-B00E-2772B8E23B57}"/>
                </a:ext>
              </a:extLst>
            </p:cNvPr>
            <p:cNvSpPr/>
            <p:nvPr/>
          </p:nvSpPr>
          <p:spPr bwMode="auto">
            <a:xfrm>
              <a:off x="4857505" y="5127960"/>
              <a:ext cx="1347206" cy="1137519"/>
            </a:xfrm>
            <a:prstGeom prst="rect">
              <a:avLst/>
            </a:prstGeom>
            <a:solidFill>
              <a:srgbClr val="74B230"/>
            </a:solidFill>
            <a:ln w="9525" cap="flat" cmpd="sng" algn="ctr">
              <a:noFill/>
              <a:prstDash val="solid"/>
              <a:headEnd type="none" w="med" len="med"/>
              <a:tailEnd type="none" w="med" len="med"/>
            </a:ln>
            <a:effectLst/>
          </p:spPr>
          <p:txBody>
            <a:bodyPr rot="0" spcFirstLastPara="0" vertOverflow="overflow" horzOverflow="overflow" vert="horz" wrap="square" lIns="0" tIns="143367" rIns="0" bIns="143367" numCol="1" spcCol="0" rtlCol="0" fromWordArt="0" anchor="t" anchorCtr="0" forceAA="0" compatLnSpc="1">
              <a:prstTxWarp prst="textNoShape">
                <a:avLst/>
              </a:prstTxWarp>
              <a:noAutofit/>
            </a:bodyPr>
            <a:lstStyle/>
            <a:p>
              <a:pPr marL="0" marR="0" lvl="0" indent="0" algn="ctr" defTabSz="913657"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Storage</a:t>
              </a:r>
            </a:p>
          </p:txBody>
        </p:sp>
        <p:sp>
          <p:nvSpPr>
            <p:cNvPr id="19" name="Rectangle 18">
              <a:extLst>
                <a:ext uri="{FF2B5EF4-FFF2-40B4-BE49-F238E27FC236}">
                  <a16:creationId xmlns:a16="http://schemas.microsoft.com/office/drawing/2014/main" id="{A207C076-C7B5-4FB8-B8CC-96E4AC7763ED}"/>
                </a:ext>
              </a:extLst>
            </p:cNvPr>
            <p:cNvSpPr/>
            <p:nvPr/>
          </p:nvSpPr>
          <p:spPr bwMode="auto">
            <a:xfrm>
              <a:off x="7698750" y="5127960"/>
              <a:ext cx="1347206" cy="1137519"/>
            </a:xfrm>
            <a:prstGeom prst="rect">
              <a:avLst/>
            </a:prstGeom>
            <a:solidFill>
              <a:srgbClr val="74B230"/>
            </a:solidFill>
            <a:ln w="9525" cap="flat" cmpd="sng" algn="ctr">
              <a:noFill/>
              <a:prstDash val="solid"/>
              <a:headEnd type="none" w="med" len="med"/>
              <a:tailEnd type="none" w="med" len="med"/>
            </a:ln>
            <a:effectLst/>
          </p:spPr>
          <p:txBody>
            <a:bodyPr rot="0" spcFirstLastPara="0" vertOverflow="overflow" horzOverflow="overflow" vert="horz" wrap="square" lIns="0" tIns="143367" rIns="0" bIns="143367" numCol="1" spcCol="0" rtlCol="0" fromWordArt="0" anchor="t" anchorCtr="0" forceAA="0" compatLnSpc="1">
              <a:prstTxWarp prst="textNoShape">
                <a:avLst/>
              </a:prstTxWarp>
              <a:noAutofit/>
            </a:bodyPr>
            <a:lstStyle/>
            <a:p>
              <a:pPr marL="0" marR="0" lvl="0" indent="0" algn="ctr" defTabSz="913657"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IoT</a:t>
              </a:r>
            </a:p>
          </p:txBody>
        </p:sp>
        <p:sp>
          <p:nvSpPr>
            <p:cNvPr id="20" name="Rectangle 19">
              <a:extLst>
                <a:ext uri="{FF2B5EF4-FFF2-40B4-BE49-F238E27FC236}">
                  <a16:creationId xmlns:a16="http://schemas.microsoft.com/office/drawing/2014/main" id="{A1435EF0-BC5A-427B-BD07-BA345B4893F2}"/>
                </a:ext>
              </a:extLst>
            </p:cNvPr>
            <p:cNvSpPr/>
            <p:nvPr/>
          </p:nvSpPr>
          <p:spPr bwMode="auto">
            <a:xfrm>
              <a:off x="6278128" y="5127960"/>
              <a:ext cx="1347206" cy="1137519"/>
            </a:xfrm>
            <a:prstGeom prst="rect">
              <a:avLst/>
            </a:prstGeom>
            <a:solidFill>
              <a:srgbClr val="74B230"/>
            </a:solidFill>
            <a:ln w="9525" cap="flat" cmpd="sng" algn="ctr">
              <a:noFill/>
              <a:prstDash val="solid"/>
              <a:headEnd type="none" w="med" len="med"/>
              <a:tailEnd type="none" w="med" len="med"/>
            </a:ln>
            <a:effectLst/>
          </p:spPr>
          <p:txBody>
            <a:bodyPr rot="0" spcFirstLastPara="0" vertOverflow="overflow" horzOverflow="overflow" vert="horz" wrap="square" lIns="0" tIns="143367" rIns="0" bIns="143367" numCol="1" spcCol="0" rtlCol="0" fromWordArt="0" anchor="t" anchorCtr="0" forceAA="0" compatLnSpc="1">
              <a:prstTxWarp prst="textNoShape">
                <a:avLst/>
              </a:prstTxWarp>
              <a:noAutofit/>
            </a:bodyPr>
            <a:lstStyle/>
            <a:p>
              <a:pPr marL="0" marR="0" lvl="0" indent="0" algn="ctr" defTabSz="913657"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Security</a:t>
              </a:r>
            </a:p>
          </p:txBody>
        </p:sp>
        <p:sp>
          <p:nvSpPr>
            <p:cNvPr id="21" name="Rectangle 20">
              <a:extLst>
                <a:ext uri="{FF2B5EF4-FFF2-40B4-BE49-F238E27FC236}">
                  <a16:creationId xmlns:a16="http://schemas.microsoft.com/office/drawing/2014/main" id="{609024CB-6ACF-42E8-A2B5-77CBF169A943}"/>
                </a:ext>
              </a:extLst>
            </p:cNvPr>
            <p:cNvSpPr/>
            <p:nvPr/>
          </p:nvSpPr>
          <p:spPr bwMode="auto">
            <a:xfrm>
              <a:off x="10539995" y="5127960"/>
              <a:ext cx="1347206" cy="1137519"/>
            </a:xfrm>
            <a:prstGeom prst="rect">
              <a:avLst/>
            </a:prstGeom>
            <a:solidFill>
              <a:srgbClr val="74B230"/>
            </a:solidFill>
            <a:ln w="9525" cap="flat" cmpd="sng" algn="ctr">
              <a:noFill/>
              <a:prstDash val="solid"/>
              <a:headEnd type="none" w="med" len="med"/>
              <a:tailEnd type="none" w="med" len="med"/>
            </a:ln>
            <a:effectLst/>
          </p:spPr>
          <p:txBody>
            <a:bodyPr rot="0" spcFirstLastPara="0" vertOverflow="overflow" horzOverflow="overflow" vert="horz" wrap="square" lIns="0" tIns="143367" rIns="0" bIns="143367" numCol="1" spcCol="0" rtlCol="0" fromWordArt="0" anchor="t" anchorCtr="0" forceAA="0" compatLnSpc="1">
              <a:prstTxWarp prst="textNoShape">
                <a:avLst/>
              </a:prstTxWarp>
              <a:noAutofit/>
            </a:bodyPr>
            <a:lstStyle/>
            <a:p>
              <a:pPr marL="0" marR="0" lvl="0" indent="0" algn="ctr" defTabSz="913657"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Intelligence</a:t>
              </a:r>
            </a:p>
          </p:txBody>
        </p:sp>
        <p:pic>
          <p:nvPicPr>
            <p:cNvPr id="22" name="Picture 2" descr="Image result for azure cosmos db icon">
              <a:hlinkClick r:id="rId3"/>
              <a:extLst>
                <a:ext uri="{FF2B5EF4-FFF2-40B4-BE49-F238E27FC236}">
                  <a16:creationId xmlns:a16="http://schemas.microsoft.com/office/drawing/2014/main" id="{2D90FD97-7146-462F-ACB0-18C71BE877DC}"/>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rightnessContrast bright="100000" contrast="100000"/>
                      </a14:imgEffect>
                    </a14:imgLayer>
                  </a14:imgProps>
                </a:ext>
                <a:ext uri="{28A0092B-C50C-407E-A947-70E740481C1C}">
                  <a14:useLocalDpi xmlns:a14="http://schemas.microsoft.com/office/drawing/2010/main" val="0"/>
                </a:ext>
              </a:extLst>
            </a:blip>
            <a:srcRect/>
            <a:stretch>
              <a:fillRect/>
            </a:stretch>
          </p:blipFill>
          <p:spPr bwMode="auto">
            <a:xfrm>
              <a:off x="3676188" y="5693275"/>
              <a:ext cx="813697" cy="427191"/>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2">
              <a:hlinkClick r:id="rId6"/>
              <a:extLst>
                <a:ext uri="{FF2B5EF4-FFF2-40B4-BE49-F238E27FC236}">
                  <a16:creationId xmlns:a16="http://schemas.microsoft.com/office/drawing/2014/main" id="{B447533A-34A0-43D1-9356-3CA78E2B9DA3}"/>
                </a:ext>
              </a:extLst>
            </p:cNvPr>
            <p:cNvPicPr>
              <a:picLocks noChangeAspect="1"/>
            </p:cNvPicPr>
            <p:nvPr/>
          </p:nvPicPr>
          <p:blipFill>
            <a:blip r:embed="rId7">
              <a:biLevel thresh="25000"/>
            </a:blip>
            <a:stretch>
              <a:fillRect/>
            </a:stretch>
          </p:blipFill>
          <p:spPr>
            <a:xfrm>
              <a:off x="5286142" y="5693275"/>
              <a:ext cx="489932" cy="424740"/>
            </a:xfrm>
            <a:prstGeom prst="rect">
              <a:avLst/>
            </a:prstGeom>
          </p:spPr>
        </p:pic>
        <p:pic>
          <p:nvPicPr>
            <p:cNvPr id="24" name="Picture 6" descr="Related image">
              <a:hlinkClick r:id="rId8"/>
              <a:extLst>
                <a:ext uri="{FF2B5EF4-FFF2-40B4-BE49-F238E27FC236}">
                  <a16:creationId xmlns:a16="http://schemas.microsoft.com/office/drawing/2014/main" id="{1EA5272C-3E35-4020-AAB1-44F5AC19460E}"/>
                </a:ext>
              </a:extLst>
            </p:cNvPr>
            <p:cNvPicPr>
              <a:picLocks noChangeAspect="1" noChangeArrowheads="1"/>
            </p:cNvPicPr>
            <p:nvPr/>
          </p:nvPicPr>
          <p:blipFill rotWithShape="1">
            <a:blip r:embed="rId9">
              <a:biLevel thresh="25000"/>
              <a:extLst>
                <a:ext uri="{28A0092B-C50C-407E-A947-70E740481C1C}">
                  <a14:useLocalDpi xmlns:a14="http://schemas.microsoft.com/office/drawing/2010/main" val="0"/>
                </a:ext>
              </a:extLst>
            </a:blip>
            <a:srcRect t="15849" b="15314"/>
            <a:stretch/>
          </p:blipFill>
          <p:spPr bwMode="auto">
            <a:xfrm>
              <a:off x="10930653" y="5717087"/>
              <a:ext cx="565889" cy="38954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8" descr="Image result for azure stream analytics icon">
              <a:hlinkClick r:id="rId10"/>
              <a:extLst>
                <a:ext uri="{FF2B5EF4-FFF2-40B4-BE49-F238E27FC236}">
                  <a16:creationId xmlns:a16="http://schemas.microsoft.com/office/drawing/2014/main" id="{41E43379-18A0-49D9-9C16-A03933C6D882}"/>
                </a:ext>
              </a:extLst>
            </p:cNvPr>
            <p:cNvPicPr>
              <a:picLocks noChangeAspect="1" noChangeArrowheads="1"/>
            </p:cNvPicPr>
            <p:nvPr/>
          </p:nvPicPr>
          <p:blipFill rotWithShape="1">
            <a:blip r:embed="rId11">
              <a:biLevel thresh="25000"/>
              <a:extLst>
                <a:ext uri="{28A0092B-C50C-407E-A947-70E740481C1C}">
                  <a14:useLocalDpi xmlns:a14="http://schemas.microsoft.com/office/drawing/2010/main" val="0"/>
                </a:ext>
              </a:extLst>
            </a:blip>
            <a:srcRect t="7228" b="7991"/>
            <a:stretch/>
          </p:blipFill>
          <p:spPr bwMode="auto">
            <a:xfrm>
              <a:off x="9519094" y="5669423"/>
              <a:ext cx="547763" cy="464408"/>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10" descr="Image result for azure IoT icon">
              <a:hlinkClick r:id="rId12"/>
              <a:extLst>
                <a:ext uri="{FF2B5EF4-FFF2-40B4-BE49-F238E27FC236}">
                  <a16:creationId xmlns:a16="http://schemas.microsoft.com/office/drawing/2014/main" id="{71DE6521-6365-4BEB-BA2D-24DB0A2F39A7}"/>
                </a:ext>
              </a:extLst>
            </p:cNvPr>
            <p:cNvPicPr>
              <a:picLocks noChangeAspect="1" noChangeArrowheads="1"/>
            </p:cNvPicPr>
            <p:nvPr/>
          </p:nvPicPr>
          <p:blipFill rotWithShape="1">
            <a:blip r:embed="rId13">
              <a:biLevel thresh="25000"/>
              <a:extLst>
                <a:ext uri="{28A0092B-C50C-407E-A947-70E740481C1C}">
                  <a14:useLocalDpi xmlns:a14="http://schemas.microsoft.com/office/drawing/2010/main" val="0"/>
                </a:ext>
              </a:extLst>
            </a:blip>
            <a:srcRect l="23028" r="23306"/>
            <a:stretch/>
          </p:blipFill>
          <p:spPr bwMode="auto">
            <a:xfrm>
              <a:off x="8165636" y="5699174"/>
              <a:ext cx="413434" cy="404446"/>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12" descr="Image result for azure active directory icon">
              <a:hlinkClick r:id="rId14"/>
              <a:extLst>
                <a:ext uri="{FF2B5EF4-FFF2-40B4-BE49-F238E27FC236}">
                  <a16:creationId xmlns:a16="http://schemas.microsoft.com/office/drawing/2014/main" id="{EC27DB0F-BF16-4C06-88BC-FCE9DA006432}"/>
                </a:ext>
              </a:extLst>
            </p:cNvPr>
            <p:cNvPicPr>
              <a:picLocks noChangeAspect="1" noChangeArrowheads="1"/>
            </p:cNvPicPr>
            <p:nvPr/>
          </p:nvPicPr>
          <p:blipFill>
            <a:blip r:embed="rId15">
              <a:biLevel thresh="50000"/>
              <a:extLst>
                <a:ext uri="{28A0092B-C50C-407E-A947-70E740481C1C}">
                  <a14:useLocalDpi xmlns:a14="http://schemas.microsoft.com/office/drawing/2010/main" val="0"/>
                </a:ext>
              </a:extLst>
            </a:blip>
            <a:srcRect/>
            <a:stretch>
              <a:fillRect/>
            </a:stretch>
          </p:blipFill>
          <p:spPr bwMode="auto">
            <a:xfrm>
              <a:off x="6725046" y="5680462"/>
              <a:ext cx="453369" cy="45336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8" name="Group 27">
            <a:extLst>
              <a:ext uri="{FF2B5EF4-FFF2-40B4-BE49-F238E27FC236}">
                <a16:creationId xmlns:a16="http://schemas.microsoft.com/office/drawing/2014/main" id="{34B1CA11-1A5C-40DC-AA79-54E158BE081C}"/>
              </a:ext>
            </a:extLst>
          </p:cNvPr>
          <p:cNvGrpSpPr/>
          <p:nvPr/>
        </p:nvGrpSpPr>
        <p:grpSpPr>
          <a:xfrm>
            <a:off x="457403" y="1551978"/>
            <a:ext cx="2587171" cy="4694225"/>
            <a:chOff x="465758" y="1582329"/>
            <a:chExt cx="2639424" cy="4789034"/>
          </a:xfrm>
        </p:grpSpPr>
        <p:sp>
          <p:nvSpPr>
            <p:cNvPr id="29" name="Rectangle 28">
              <a:extLst>
                <a:ext uri="{FF2B5EF4-FFF2-40B4-BE49-F238E27FC236}">
                  <a16:creationId xmlns:a16="http://schemas.microsoft.com/office/drawing/2014/main" id="{E8DDBA16-02ED-40AF-9ED6-BAD5E299304A}"/>
                </a:ext>
              </a:extLst>
            </p:cNvPr>
            <p:cNvSpPr/>
            <p:nvPr/>
          </p:nvSpPr>
          <p:spPr bwMode="auto">
            <a:xfrm>
              <a:off x="465758" y="1582329"/>
              <a:ext cx="2639424" cy="4789034"/>
            </a:xfrm>
            <a:prstGeom prst="rect">
              <a:avLst/>
            </a:prstGeom>
            <a:solidFill>
              <a:srgbClr val="FFFFFF"/>
            </a:solidFill>
            <a:ln w="28575" cap="flat" cmpd="sng" algn="ctr">
              <a:solidFill>
                <a:srgbClr val="74B230"/>
              </a:solidFill>
              <a:prstDash val="sysDash"/>
              <a:headEnd type="none" w="med" len="med"/>
              <a:tailEnd type="none" w="med" len="med"/>
            </a:ln>
            <a:effectLst/>
          </p:spPr>
          <p:txBody>
            <a:bodyPr rot="0" spcFirstLastPara="0" vertOverflow="overflow" horzOverflow="overflow" vert="horz" wrap="square" lIns="179208" tIns="268851" rIns="179208" bIns="143367" numCol="1" spcCol="0" rtlCol="0" fromWordArt="0" anchor="t" anchorCtr="0" forceAA="0" compatLnSpc="1">
              <a:prstTxWarp prst="textNoShape">
                <a:avLst/>
              </a:prstTxWarp>
              <a:noAutofit/>
            </a:bodyPr>
            <a:lstStyle/>
            <a:p>
              <a:pPr marL="0" marR="0" lvl="0" indent="0" algn="ctr" defTabSz="913657" eaLnBrk="1" fontAlgn="base" latinLnBrk="0" hangingPunct="1">
                <a:lnSpc>
                  <a:spcPct val="90000"/>
                </a:lnSpc>
                <a:spcBef>
                  <a:spcPct val="0"/>
                </a:spcBef>
                <a:spcAft>
                  <a:spcPct val="0"/>
                </a:spcAft>
                <a:buClrTx/>
                <a:buSzTx/>
                <a:buFontTx/>
                <a:buNone/>
                <a:tabLst/>
                <a:defRPr/>
              </a:pPr>
              <a:r>
                <a:rPr kumimoji="0" lang="en-US" sz="2000" b="1" i="0" u="none" strike="noStrike" kern="0" cap="none" spc="0" normalizeH="0" baseline="0" noProof="0" dirty="0">
                  <a:ln>
                    <a:noFill/>
                  </a:ln>
                  <a:solidFill>
                    <a:srgbClr val="74B230"/>
                  </a:solidFill>
                  <a:effectLst/>
                  <a:uLnTx/>
                  <a:uFillTx/>
                  <a:latin typeface="Segoe UI"/>
                  <a:ea typeface="+mn-ea"/>
                  <a:cs typeface="Segoe UI" pitchFamily="34" charset="0"/>
                </a:rPr>
                <a:t>Development</a:t>
              </a:r>
            </a:p>
          </p:txBody>
        </p:sp>
        <p:sp>
          <p:nvSpPr>
            <p:cNvPr id="30" name="Rectangle 29">
              <a:extLst>
                <a:ext uri="{FF2B5EF4-FFF2-40B4-BE49-F238E27FC236}">
                  <a16:creationId xmlns:a16="http://schemas.microsoft.com/office/drawing/2014/main" id="{D962D872-E906-4CE5-844A-6510BA00F616}"/>
                </a:ext>
              </a:extLst>
            </p:cNvPr>
            <p:cNvSpPr/>
            <p:nvPr/>
          </p:nvSpPr>
          <p:spPr bwMode="auto">
            <a:xfrm>
              <a:off x="600126" y="3946199"/>
              <a:ext cx="2367959" cy="758954"/>
            </a:xfrm>
            <a:prstGeom prst="rect">
              <a:avLst/>
            </a:prstGeom>
            <a:solidFill>
              <a:srgbClr val="2F2F2F"/>
            </a:solidFill>
            <a:ln w="9525" cap="flat" cmpd="sng" algn="ctr">
              <a:noFill/>
              <a:prstDash val="solid"/>
              <a:headEnd type="none" w="med" len="med"/>
              <a:tailEnd type="none" w="med" len="med"/>
            </a:ln>
            <a:effectLst/>
          </p:spPr>
          <p:txBody>
            <a:bodyPr rot="0" spcFirstLastPara="0" vertOverflow="overflow" horzOverflow="overflow" vert="horz" wrap="square" lIns="806553" tIns="143367" rIns="179208" bIns="143367" numCol="1" spcCol="0" rtlCol="0" fromWordArt="0" anchor="ctr" anchorCtr="0" forceAA="0" compatLnSpc="1">
              <a:prstTxWarp prst="textNoShape">
                <a:avLst/>
              </a:prstTxWarp>
              <a:noAutofit/>
            </a:bodyPr>
            <a:lstStyle/>
            <a:p>
              <a:pPr marL="0" marR="0" lvl="0" indent="0" defTabSz="913657" eaLnBrk="1" fontAlgn="base" latinLnBrk="0" hangingPunct="1">
                <a:lnSpc>
                  <a:spcPct val="90000"/>
                </a:lnSpc>
                <a:spcBef>
                  <a:spcPct val="0"/>
                </a:spcBef>
                <a:spcAft>
                  <a:spcPct val="0"/>
                </a:spcAft>
                <a:buClrTx/>
                <a:buSzTx/>
                <a:buFontTx/>
                <a:buNone/>
                <a:tabLst/>
                <a:defRPr/>
              </a:pPr>
              <a:r>
                <a:rPr kumimoji="0" lang="en-US" sz="1800" b="0" i="0" u="none" strike="noStrike" kern="0" cap="none" spc="0" normalizeH="0" baseline="0" noProof="0">
                  <a:ln>
                    <a:noFill/>
                  </a:ln>
                  <a:solidFill>
                    <a:srgbClr val="E6E6E6"/>
                  </a:solidFill>
                  <a:effectLst/>
                  <a:uLnTx/>
                  <a:uFillTx/>
                  <a:latin typeface="Segoe UI"/>
                  <a:ea typeface="+mn-ea"/>
                  <a:cs typeface="Segoe UI" pitchFamily="34" charset="0"/>
                </a:rPr>
                <a:t>Local development</a:t>
              </a:r>
            </a:p>
          </p:txBody>
        </p:sp>
        <p:sp>
          <p:nvSpPr>
            <p:cNvPr id="31" name="Rectangle 30">
              <a:extLst>
                <a:ext uri="{FF2B5EF4-FFF2-40B4-BE49-F238E27FC236}">
                  <a16:creationId xmlns:a16="http://schemas.microsoft.com/office/drawing/2014/main" id="{76D88136-0C70-483D-B818-59C0AA205A7F}"/>
                </a:ext>
              </a:extLst>
            </p:cNvPr>
            <p:cNvSpPr/>
            <p:nvPr/>
          </p:nvSpPr>
          <p:spPr bwMode="auto">
            <a:xfrm>
              <a:off x="600126" y="4726362"/>
              <a:ext cx="2367959" cy="758954"/>
            </a:xfrm>
            <a:prstGeom prst="rect">
              <a:avLst/>
            </a:prstGeom>
            <a:solidFill>
              <a:srgbClr val="2F2F2F"/>
            </a:solidFill>
            <a:ln w="9525" cap="flat" cmpd="sng" algn="ctr">
              <a:noFill/>
              <a:prstDash val="solid"/>
              <a:headEnd type="none" w="med" len="med"/>
              <a:tailEnd type="none" w="med" len="med"/>
            </a:ln>
            <a:effectLst/>
          </p:spPr>
          <p:txBody>
            <a:bodyPr rot="0" spcFirstLastPara="0" vertOverflow="overflow" horzOverflow="overflow" vert="horz" wrap="square" lIns="806553" tIns="143367" rIns="179208" bIns="143367" numCol="1" spcCol="0" rtlCol="0" fromWordArt="0" anchor="ctr" anchorCtr="0" forceAA="0" compatLnSpc="1">
              <a:prstTxWarp prst="textNoShape">
                <a:avLst/>
              </a:prstTxWarp>
              <a:noAutofit/>
            </a:bodyPr>
            <a:lstStyle/>
            <a:p>
              <a:pPr marL="0" marR="0" lvl="0" indent="0" defTabSz="913657"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solidFill>
                    <a:srgbClr val="E6E6E6"/>
                  </a:solidFill>
                  <a:effectLst/>
                  <a:uLnTx/>
                  <a:uFillTx/>
                  <a:latin typeface="Segoe UI"/>
                  <a:ea typeface="+mn-ea"/>
                  <a:cs typeface="Segoe UI" pitchFamily="34" charset="0"/>
                </a:rPr>
                <a:t>Monitoring</a:t>
              </a:r>
            </a:p>
          </p:txBody>
        </p:sp>
        <p:sp>
          <p:nvSpPr>
            <p:cNvPr id="32" name="Rectangle 31">
              <a:extLst>
                <a:ext uri="{FF2B5EF4-FFF2-40B4-BE49-F238E27FC236}">
                  <a16:creationId xmlns:a16="http://schemas.microsoft.com/office/drawing/2014/main" id="{6F7DB8C9-CCBE-4951-89BF-E272E14CF5B0}"/>
                </a:ext>
              </a:extLst>
            </p:cNvPr>
            <p:cNvSpPr/>
            <p:nvPr/>
          </p:nvSpPr>
          <p:spPr bwMode="auto">
            <a:xfrm>
              <a:off x="600126" y="2389033"/>
              <a:ext cx="2370688" cy="755159"/>
            </a:xfrm>
            <a:prstGeom prst="rect">
              <a:avLst/>
            </a:prstGeom>
            <a:solidFill>
              <a:srgbClr val="2F2F2F"/>
            </a:solidFill>
            <a:ln w="9525" cap="flat" cmpd="sng" algn="ctr">
              <a:noFill/>
              <a:prstDash val="solid"/>
              <a:headEnd type="none" w="med" len="med"/>
              <a:tailEnd type="none" w="med" len="med"/>
            </a:ln>
            <a:effectLst/>
          </p:spPr>
          <p:txBody>
            <a:bodyPr rot="0" spcFirstLastPara="0" vertOverflow="overflow" horzOverflow="overflow" vert="horz" wrap="square" lIns="806553" tIns="143367" rIns="179208" bIns="143367" numCol="1" spcCol="0" rtlCol="0" fromWordArt="0" anchor="ctr" anchorCtr="0" forceAA="0" compatLnSpc="1">
              <a:prstTxWarp prst="textNoShape">
                <a:avLst/>
              </a:prstTxWarp>
              <a:noAutofit/>
            </a:bodyPr>
            <a:lstStyle/>
            <a:p>
              <a:pPr marL="0" marR="0" lvl="0" indent="0" defTabSz="913657"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solidFill>
                    <a:srgbClr val="E6E6E6"/>
                  </a:solidFill>
                  <a:effectLst/>
                  <a:uLnTx/>
                  <a:uFillTx/>
                  <a:latin typeface="Segoe UI"/>
                  <a:ea typeface="+mn-ea"/>
                  <a:cs typeface="Segoe UI" pitchFamily="34" charset="0"/>
                </a:rPr>
                <a:t>IDE</a:t>
              </a:r>
              <a:r>
                <a:rPr kumimoji="0" lang="en-US" sz="2000" b="0" i="0" u="none" strike="noStrike" kern="0" cap="none" spc="0" normalizeH="0" baseline="0" noProof="0">
                  <a:ln>
                    <a:noFill/>
                  </a:ln>
                  <a:gradFill>
                    <a:gsLst>
                      <a:gs pos="27434">
                        <a:srgbClr val="243A5E"/>
                      </a:gs>
                      <a:gs pos="72000">
                        <a:srgbClr val="243A5E"/>
                      </a:gs>
                    </a:gsLst>
                    <a:lin ang="5400000" scaled="0"/>
                  </a:gradFill>
                  <a:effectLst/>
                  <a:uLnTx/>
                  <a:uFillTx/>
                  <a:latin typeface="Segoe UI"/>
                  <a:ea typeface="+mn-ea"/>
                  <a:cs typeface="Segoe UI" pitchFamily="34" charset="0"/>
                </a:rPr>
                <a:t> </a:t>
              </a:r>
              <a:r>
                <a:rPr kumimoji="0" lang="en-US" sz="2000" b="0" i="0" u="none" strike="noStrike" kern="0" cap="none" spc="0" normalizeH="0" baseline="0" noProof="0">
                  <a:ln>
                    <a:noFill/>
                  </a:ln>
                  <a:solidFill>
                    <a:srgbClr val="E6E6E6"/>
                  </a:solidFill>
                  <a:effectLst/>
                  <a:uLnTx/>
                  <a:uFillTx/>
                  <a:latin typeface="Segoe UI"/>
                  <a:ea typeface="+mn-ea"/>
                  <a:cs typeface="Segoe UI" pitchFamily="34" charset="0"/>
                </a:rPr>
                <a:t>support</a:t>
              </a:r>
            </a:p>
          </p:txBody>
        </p:sp>
        <p:sp>
          <p:nvSpPr>
            <p:cNvPr id="33" name="Rectangle 32">
              <a:extLst>
                <a:ext uri="{FF2B5EF4-FFF2-40B4-BE49-F238E27FC236}">
                  <a16:creationId xmlns:a16="http://schemas.microsoft.com/office/drawing/2014/main" id="{8DF847CE-787F-4636-BC0D-BE58A448D7C7}"/>
                </a:ext>
              </a:extLst>
            </p:cNvPr>
            <p:cNvSpPr/>
            <p:nvPr/>
          </p:nvSpPr>
          <p:spPr bwMode="auto">
            <a:xfrm>
              <a:off x="600126" y="3168448"/>
              <a:ext cx="2367959" cy="758954"/>
            </a:xfrm>
            <a:prstGeom prst="rect">
              <a:avLst/>
            </a:prstGeom>
            <a:solidFill>
              <a:srgbClr val="2F2F2F"/>
            </a:solidFill>
            <a:ln w="9525" cap="flat" cmpd="sng" algn="ctr">
              <a:noFill/>
              <a:prstDash val="solid"/>
              <a:headEnd type="none" w="med" len="med"/>
              <a:tailEnd type="none" w="med" len="med"/>
            </a:ln>
            <a:effectLst/>
          </p:spPr>
          <p:txBody>
            <a:bodyPr rot="0" spcFirstLastPara="0" vertOverflow="overflow" horzOverflow="overflow" vert="horz" wrap="square" lIns="806553" tIns="143367" rIns="179208" bIns="143367" numCol="1" spcCol="0" rtlCol="0" fromWordArt="0" anchor="ctr" anchorCtr="0" forceAA="0" compatLnSpc="1">
              <a:prstTxWarp prst="textNoShape">
                <a:avLst/>
              </a:prstTxWarp>
              <a:noAutofit/>
            </a:bodyPr>
            <a:lstStyle/>
            <a:p>
              <a:pPr marL="0" marR="0" lvl="0" indent="0" defTabSz="913657"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solidFill>
                    <a:srgbClr val="E6E6E6"/>
                  </a:solidFill>
                  <a:effectLst/>
                  <a:uLnTx/>
                  <a:uFillTx/>
                  <a:latin typeface="Segoe UI"/>
                  <a:ea typeface="+mn-ea"/>
                  <a:cs typeface="Segoe UI" pitchFamily="34" charset="0"/>
                </a:rPr>
                <a:t>Integrated DevOps</a:t>
              </a:r>
            </a:p>
          </p:txBody>
        </p:sp>
        <p:sp>
          <p:nvSpPr>
            <p:cNvPr id="34" name="Rectangle 33">
              <a:extLst>
                <a:ext uri="{FF2B5EF4-FFF2-40B4-BE49-F238E27FC236}">
                  <a16:creationId xmlns:a16="http://schemas.microsoft.com/office/drawing/2014/main" id="{20B40A02-7718-4955-8FB9-03BAFE25FB2F}"/>
                </a:ext>
              </a:extLst>
            </p:cNvPr>
            <p:cNvSpPr/>
            <p:nvPr/>
          </p:nvSpPr>
          <p:spPr bwMode="auto">
            <a:xfrm>
              <a:off x="600126" y="5506525"/>
              <a:ext cx="2367959" cy="758954"/>
            </a:xfrm>
            <a:prstGeom prst="rect">
              <a:avLst/>
            </a:prstGeom>
            <a:solidFill>
              <a:srgbClr val="2F2F2F"/>
            </a:solidFill>
            <a:ln w="9525" cap="flat" cmpd="sng" algn="ctr">
              <a:noFill/>
              <a:prstDash val="solid"/>
              <a:headEnd type="none" w="med" len="med"/>
              <a:tailEnd type="none" w="med" len="med"/>
            </a:ln>
            <a:effectLst/>
          </p:spPr>
          <p:txBody>
            <a:bodyPr rot="0" spcFirstLastPara="0" vertOverflow="overflow" horzOverflow="overflow" vert="horz" wrap="square" lIns="806553" tIns="143367" rIns="179208" bIns="143367" numCol="1" spcCol="0" rtlCol="0" fromWordArt="0" anchor="ctr" anchorCtr="0" forceAA="0" compatLnSpc="1">
              <a:prstTxWarp prst="textNoShape">
                <a:avLst/>
              </a:prstTxWarp>
              <a:noAutofit/>
            </a:bodyPr>
            <a:lstStyle/>
            <a:p>
              <a:pPr marL="0" marR="0" lvl="0" indent="0" defTabSz="913657" eaLnBrk="1" fontAlgn="base" latinLnBrk="0" hangingPunct="1">
                <a:lnSpc>
                  <a:spcPct val="90000"/>
                </a:lnSpc>
                <a:spcBef>
                  <a:spcPct val="0"/>
                </a:spcBef>
                <a:spcAft>
                  <a:spcPct val="0"/>
                </a:spcAft>
                <a:buClrTx/>
                <a:buSzTx/>
                <a:buFontTx/>
                <a:buNone/>
                <a:tabLst/>
                <a:defRPr/>
              </a:pPr>
              <a:r>
                <a:rPr kumimoji="0" lang="en-US" sz="1800" b="0" i="0" u="none" strike="noStrike" kern="0" cap="none" spc="0" normalizeH="0" baseline="0" noProof="0">
                  <a:ln>
                    <a:noFill/>
                  </a:ln>
                  <a:solidFill>
                    <a:srgbClr val="E6E6E6"/>
                  </a:solidFill>
                  <a:effectLst/>
                  <a:uLnTx/>
                  <a:uFillTx/>
                  <a:latin typeface="Segoe UI"/>
                  <a:ea typeface="+mn-ea"/>
                  <a:cs typeface="Segoe UI" pitchFamily="34" charset="0"/>
                </a:rPr>
                <a:t>Visual debug history</a:t>
              </a:r>
            </a:p>
          </p:txBody>
        </p:sp>
        <p:sp>
          <p:nvSpPr>
            <p:cNvPr id="35" name="Freeform 33">
              <a:extLst>
                <a:ext uri="{FF2B5EF4-FFF2-40B4-BE49-F238E27FC236}">
                  <a16:creationId xmlns:a16="http://schemas.microsoft.com/office/drawing/2014/main" id="{B6BA69EF-2573-44B8-9035-AE443DC1F195}"/>
                </a:ext>
              </a:extLst>
            </p:cNvPr>
            <p:cNvSpPr>
              <a:spLocks noEditPoints="1"/>
            </p:cNvSpPr>
            <p:nvPr/>
          </p:nvSpPr>
          <p:spPr bwMode="auto">
            <a:xfrm>
              <a:off x="827890" y="4159770"/>
              <a:ext cx="367950" cy="331812"/>
            </a:xfrm>
            <a:custGeom>
              <a:avLst/>
              <a:gdLst>
                <a:gd name="T0" fmla="*/ 110 w 236"/>
                <a:gd name="T1" fmla="*/ 0 h 204"/>
                <a:gd name="T2" fmla="*/ 110 w 236"/>
                <a:gd name="T3" fmla="*/ 51 h 204"/>
                <a:gd name="T4" fmla="*/ 0 w 236"/>
                <a:gd name="T5" fmla="*/ 51 h 204"/>
                <a:gd name="T6" fmla="*/ 0 w 236"/>
                <a:gd name="T7" fmla="*/ 60 h 204"/>
                <a:gd name="T8" fmla="*/ 0 w 236"/>
                <a:gd name="T9" fmla="*/ 170 h 204"/>
                <a:gd name="T10" fmla="*/ 84 w 236"/>
                <a:gd name="T11" fmla="*/ 170 h 204"/>
                <a:gd name="T12" fmla="*/ 84 w 236"/>
                <a:gd name="T13" fmla="*/ 187 h 204"/>
                <a:gd name="T14" fmla="*/ 51 w 236"/>
                <a:gd name="T15" fmla="*/ 187 h 204"/>
                <a:gd name="T16" fmla="*/ 51 w 236"/>
                <a:gd name="T17" fmla="*/ 204 h 204"/>
                <a:gd name="T18" fmla="*/ 236 w 236"/>
                <a:gd name="T19" fmla="*/ 204 h 204"/>
                <a:gd name="T20" fmla="*/ 236 w 236"/>
                <a:gd name="T21" fmla="*/ 0 h 204"/>
                <a:gd name="T22" fmla="*/ 110 w 236"/>
                <a:gd name="T23" fmla="*/ 0 h 204"/>
                <a:gd name="T24" fmla="*/ 126 w 236"/>
                <a:gd name="T25" fmla="*/ 17 h 204"/>
                <a:gd name="T26" fmla="*/ 219 w 236"/>
                <a:gd name="T27" fmla="*/ 17 h 204"/>
                <a:gd name="T28" fmla="*/ 219 w 236"/>
                <a:gd name="T29" fmla="*/ 68 h 204"/>
                <a:gd name="T30" fmla="*/ 177 w 236"/>
                <a:gd name="T31" fmla="*/ 68 h 204"/>
                <a:gd name="T32" fmla="*/ 177 w 236"/>
                <a:gd name="T33" fmla="*/ 51 h 204"/>
                <a:gd name="T34" fmla="*/ 126 w 236"/>
                <a:gd name="T35" fmla="*/ 51 h 204"/>
                <a:gd name="T36" fmla="*/ 126 w 236"/>
                <a:gd name="T37" fmla="*/ 17 h 204"/>
                <a:gd name="T38" fmla="*/ 177 w 236"/>
                <a:gd name="T39" fmla="*/ 85 h 204"/>
                <a:gd name="T40" fmla="*/ 219 w 236"/>
                <a:gd name="T41" fmla="*/ 85 h 204"/>
                <a:gd name="T42" fmla="*/ 219 w 236"/>
                <a:gd name="T43" fmla="*/ 119 h 204"/>
                <a:gd name="T44" fmla="*/ 177 w 236"/>
                <a:gd name="T45" fmla="*/ 119 h 204"/>
                <a:gd name="T46" fmla="*/ 177 w 236"/>
                <a:gd name="T47" fmla="*/ 85 h 204"/>
                <a:gd name="T48" fmla="*/ 17 w 236"/>
                <a:gd name="T49" fmla="*/ 68 h 204"/>
                <a:gd name="T50" fmla="*/ 160 w 236"/>
                <a:gd name="T51" fmla="*/ 68 h 204"/>
                <a:gd name="T52" fmla="*/ 160 w 236"/>
                <a:gd name="T53" fmla="*/ 153 h 204"/>
                <a:gd name="T54" fmla="*/ 17 w 236"/>
                <a:gd name="T55" fmla="*/ 153 h 204"/>
                <a:gd name="T56" fmla="*/ 17 w 236"/>
                <a:gd name="T57" fmla="*/ 68 h 204"/>
                <a:gd name="T58" fmla="*/ 101 w 236"/>
                <a:gd name="T59" fmla="*/ 187 h 204"/>
                <a:gd name="T60" fmla="*/ 101 w 236"/>
                <a:gd name="T61" fmla="*/ 170 h 204"/>
                <a:gd name="T62" fmla="*/ 177 w 236"/>
                <a:gd name="T63" fmla="*/ 170 h 204"/>
                <a:gd name="T64" fmla="*/ 177 w 236"/>
                <a:gd name="T65" fmla="*/ 136 h 204"/>
                <a:gd name="T66" fmla="*/ 219 w 236"/>
                <a:gd name="T67" fmla="*/ 136 h 204"/>
                <a:gd name="T68" fmla="*/ 219 w 236"/>
                <a:gd name="T69" fmla="*/ 187 h 204"/>
                <a:gd name="T70" fmla="*/ 101 w 236"/>
                <a:gd name="T71" fmla="*/ 187 h 204"/>
                <a:gd name="T72" fmla="*/ 202 w 236"/>
                <a:gd name="T73" fmla="*/ 51 h 204"/>
                <a:gd name="T74" fmla="*/ 185 w 236"/>
                <a:gd name="T75" fmla="*/ 51 h 204"/>
                <a:gd name="T76" fmla="*/ 185 w 236"/>
                <a:gd name="T77" fmla="*/ 34 h 204"/>
                <a:gd name="T78" fmla="*/ 202 w 236"/>
                <a:gd name="T79" fmla="*/ 34 h 204"/>
                <a:gd name="T80" fmla="*/ 202 w 236"/>
                <a:gd name="T81" fmla="*/ 51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36" h="204">
                  <a:moveTo>
                    <a:pt x="110" y="0"/>
                  </a:moveTo>
                  <a:lnTo>
                    <a:pt x="110" y="51"/>
                  </a:lnTo>
                  <a:lnTo>
                    <a:pt x="0" y="51"/>
                  </a:lnTo>
                  <a:lnTo>
                    <a:pt x="0" y="60"/>
                  </a:lnTo>
                  <a:lnTo>
                    <a:pt x="0" y="170"/>
                  </a:lnTo>
                  <a:lnTo>
                    <a:pt x="84" y="170"/>
                  </a:lnTo>
                  <a:lnTo>
                    <a:pt x="84" y="187"/>
                  </a:lnTo>
                  <a:lnTo>
                    <a:pt x="51" y="187"/>
                  </a:lnTo>
                  <a:lnTo>
                    <a:pt x="51" y="204"/>
                  </a:lnTo>
                  <a:lnTo>
                    <a:pt x="236" y="204"/>
                  </a:lnTo>
                  <a:lnTo>
                    <a:pt x="236" y="0"/>
                  </a:lnTo>
                  <a:lnTo>
                    <a:pt x="110" y="0"/>
                  </a:lnTo>
                  <a:close/>
                  <a:moveTo>
                    <a:pt x="126" y="17"/>
                  </a:moveTo>
                  <a:lnTo>
                    <a:pt x="219" y="17"/>
                  </a:lnTo>
                  <a:lnTo>
                    <a:pt x="219" y="68"/>
                  </a:lnTo>
                  <a:lnTo>
                    <a:pt x="177" y="68"/>
                  </a:lnTo>
                  <a:lnTo>
                    <a:pt x="177" y="51"/>
                  </a:lnTo>
                  <a:lnTo>
                    <a:pt x="126" y="51"/>
                  </a:lnTo>
                  <a:lnTo>
                    <a:pt x="126" y="17"/>
                  </a:lnTo>
                  <a:close/>
                  <a:moveTo>
                    <a:pt x="177" y="85"/>
                  </a:moveTo>
                  <a:lnTo>
                    <a:pt x="219" y="85"/>
                  </a:lnTo>
                  <a:lnTo>
                    <a:pt x="219" y="119"/>
                  </a:lnTo>
                  <a:lnTo>
                    <a:pt x="177" y="119"/>
                  </a:lnTo>
                  <a:lnTo>
                    <a:pt x="177" y="85"/>
                  </a:lnTo>
                  <a:close/>
                  <a:moveTo>
                    <a:pt x="17" y="68"/>
                  </a:moveTo>
                  <a:lnTo>
                    <a:pt x="160" y="68"/>
                  </a:lnTo>
                  <a:lnTo>
                    <a:pt x="160" y="153"/>
                  </a:lnTo>
                  <a:lnTo>
                    <a:pt x="17" y="153"/>
                  </a:lnTo>
                  <a:lnTo>
                    <a:pt x="17" y="68"/>
                  </a:lnTo>
                  <a:close/>
                  <a:moveTo>
                    <a:pt x="101" y="187"/>
                  </a:moveTo>
                  <a:lnTo>
                    <a:pt x="101" y="170"/>
                  </a:lnTo>
                  <a:lnTo>
                    <a:pt x="177" y="170"/>
                  </a:lnTo>
                  <a:lnTo>
                    <a:pt x="177" y="136"/>
                  </a:lnTo>
                  <a:lnTo>
                    <a:pt x="219" y="136"/>
                  </a:lnTo>
                  <a:lnTo>
                    <a:pt x="219" y="187"/>
                  </a:lnTo>
                  <a:lnTo>
                    <a:pt x="101" y="187"/>
                  </a:lnTo>
                  <a:close/>
                  <a:moveTo>
                    <a:pt x="202" y="51"/>
                  </a:moveTo>
                  <a:lnTo>
                    <a:pt x="185" y="51"/>
                  </a:lnTo>
                  <a:lnTo>
                    <a:pt x="185" y="34"/>
                  </a:lnTo>
                  <a:lnTo>
                    <a:pt x="202" y="34"/>
                  </a:lnTo>
                  <a:lnTo>
                    <a:pt x="202" y="51"/>
                  </a:lnTo>
                  <a:close/>
                </a:path>
              </a:pathLst>
            </a:custGeom>
            <a:solidFill>
              <a:srgbClr val="FFFFFF"/>
            </a:solidFill>
            <a:ln>
              <a:noFill/>
            </a:ln>
          </p:spPr>
          <p:txBody>
            <a:bodyPr vert="horz" wrap="square" lIns="89604" tIns="44801" rIns="89604" bIns="44801" numCol="1" anchor="t" anchorCtr="0" compatLnSpc="1">
              <a:prstTxWarp prst="textNoShape">
                <a:avLst/>
              </a:prstTxWarp>
            </a:bodyPr>
            <a:lstStyle/>
            <a:p>
              <a:pPr marL="0" marR="0" lvl="0" indent="0" defTabSz="913869"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505050"/>
                </a:solidFill>
                <a:effectLst/>
                <a:uLnTx/>
                <a:uFillTx/>
              </a:endParaRPr>
            </a:p>
          </p:txBody>
        </p:sp>
        <p:sp>
          <p:nvSpPr>
            <p:cNvPr id="36" name="Freeform 41">
              <a:extLst>
                <a:ext uri="{FF2B5EF4-FFF2-40B4-BE49-F238E27FC236}">
                  <a16:creationId xmlns:a16="http://schemas.microsoft.com/office/drawing/2014/main" id="{D36F7066-7EF9-484B-91AD-471C249C40A5}"/>
                </a:ext>
              </a:extLst>
            </p:cNvPr>
            <p:cNvSpPr>
              <a:spLocks noEditPoints="1"/>
            </p:cNvSpPr>
            <p:nvPr/>
          </p:nvSpPr>
          <p:spPr bwMode="auto">
            <a:xfrm>
              <a:off x="805385" y="4880352"/>
              <a:ext cx="412961" cy="441433"/>
            </a:xfrm>
            <a:custGeom>
              <a:avLst/>
              <a:gdLst>
                <a:gd name="T0" fmla="*/ 56 w 104"/>
                <a:gd name="T1" fmla="*/ 104 h 104"/>
                <a:gd name="T2" fmla="*/ 56 w 104"/>
                <a:gd name="T3" fmla="*/ 88 h 104"/>
                <a:gd name="T4" fmla="*/ 88 w 104"/>
                <a:gd name="T5" fmla="*/ 56 h 104"/>
                <a:gd name="T6" fmla="*/ 104 w 104"/>
                <a:gd name="T7" fmla="*/ 56 h 104"/>
                <a:gd name="T8" fmla="*/ 104 w 104"/>
                <a:gd name="T9" fmla="*/ 48 h 104"/>
                <a:gd name="T10" fmla="*/ 88 w 104"/>
                <a:gd name="T11" fmla="*/ 48 h 104"/>
                <a:gd name="T12" fmla="*/ 56 w 104"/>
                <a:gd name="T13" fmla="*/ 16 h 104"/>
                <a:gd name="T14" fmla="*/ 56 w 104"/>
                <a:gd name="T15" fmla="*/ 0 h 104"/>
                <a:gd name="T16" fmla="*/ 48 w 104"/>
                <a:gd name="T17" fmla="*/ 0 h 104"/>
                <a:gd name="T18" fmla="*/ 48 w 104"/>
                <a:gd name="T19" fmla="*/ 16 h 104"/>
                <a:gd name="T20" fmla="*/ 16 w 104"/>
                <a:gd name="T21" fmla="*/ 48 h 104"/>
                <a:gd name="T22" fmla="*/ 0 w 104"/>
                <a:gd name="T23" fmla="*/ 48 h 104"/>
                <a:gd name="T24" fmla="*/ 0 w 104"/>
                <a:gd name="T25" fmla="*/ 56 h 104"/>
                <a:gd name="T26" fmla="*/ 16 w 104"/>
                <a:gd name="T27" fmla="*/ 56 h 104"/>
                <a:gd name="T28" fmla="*/ 48 w 104"/>
                <a:gd name="T29" fmla="*/ 88 h 104"/>
                <a:gd name="T30" fmla="*/ 48 w 104"/>
                <a:gd name="T31" fmla="*/ 104 h 104"/>
                <a:gd name="T32" fmla="*/ 56 w 104"/>
                <a:gd name="T33" fmla="*/ 104 h 104"/>
                <a:gd name="T34" fmla="*/ 24 w 104"/>
                <a:gd name="T35" fmla="*/ 52 h 104"/>
                <a:gd name="T36" fmla="*/ 52 w 104"/>
                <a:gd name="T37" fmla="*/ 24 h 104"/>
                <a:gd name="T38" fmla="*/ 80 w 104"/>
                <a:gd name="T39" fmla="*/ 52 h 104"/>
                <a:gd name="T40" fmla="*/ 52 w 104"/>
                <a:gd name="T41" fmla="*/ 80 h 104"/>
                <a:gd name="T42" fmla="*/ 24 w 104"/>
                <a:gd name="T43" fmla="*/ 52 h 104"/>
                <a:gd name="T44" fmla="*/ 68 w 104"/>
                <a:gd name="T45" fmla="*/ 52 h 104"/>
                <a:gd name="T46" fmla="*/ 52 w 104"/>
                <a:gd name="T47" fmla="*/ 36 h 104"/>
                <a:gd name="T48" fmla="*/ 36 w 104"/>
                <a:gd name="T49" fmla="*/ 52 h 104"/>
                <a:gd name="T50" fmla="*/ 52 w 104"/>
                <a:gd name="T51" fmla="*/ 68 h 104"/>
                <a:gd name="T52" fmla="*/ 68 w 104"/>
                <a:gd name="T53" fmla="*/ 52 h 104"/>
                <a:gd name="T54" fmla="*/ 44 w 104"/>
                <a:gd name="T55" fmla="*/ 52 h 104"/>
                <a:gd name="T56" fmla="*/ 52 w 104"/>
                <a:gd name="T57" fmla="*/ 44 h 104"/>
                <a:gd name="T58" fmla="*/ 60 w 104"/>
                <a:gd name="T59" fmla="*/ 52 h 104"/>
                <a:gd name="T60" fmla="*/ 52 w 104"/>
                <a:gd name="T61" fmla="*/ 60 h 104"/>
                <a:gd name="T62" fmla="*/ 44 w 104"/>
                <a:gd name="T63" fmla="*/ 5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4" h="104">
                  <a:moveTo>
                    <a:pt x="56" y="104"/>
                  </a:moveTo>
                  <a:cubicBezTo>
                    <a:pt x="56" y="88"/>
                    <a:pt x="56" y="88"/>
                    <a:pt x="56" y="88"/>
                  </a:cubicBezTo>
                  <a:cubicBezTo>
                    <a:pt x="73" y="86"/>
                    <a:pt x="86" y="73"/>
                    <a:pt x="88" y="56"/>
                  </a:cubicBezTo>
                  <a:cubicBezTo>
                    <a:pt x="104" y="56"/>
                    <a:pt x="104" y="56"/>
                    <a:pt x="104" y="56"/>
                  </a:cubicBezTo>
                  <a:cubicBezTo>
                    <a:pt x="104" y="48"/>
                    <a:pt x="104" y="48"/>
                    <a:pt x="104" y="48"/>
                  </a:cubicBezTo>
                  <a:cubicBezTo>
                    <a:pt x="88" y="48"/>
                    <a:pt x="88" y="48"/>
                    <a:pt x="88" y="48"/>
                  </a:cubicBezTo>
                  <a:cubicBezTo>
                    <a:pt x="86" y="31"/>
                    <a:pt x="73" y="18"/>
                    <a:pt x="56" y="16"/>
                  </a:cubicBezTo>
                  <a:cubicBezTo>
                    <a:pt x="56" y="0"/>
                    <a:pt x="56" y="0"/>
                    <a:pt x="56" y="0"/>
                  </a:cubicBezTo>
                  <a:cubicBezTo>
                    <a:pt x="48" y="0"/>
                    <a:pt x="48" y="0"/>
                    <a:pt x="48" y="0"/>
                  </a:cubicBezTo>
                  <a:cubicBezTo>
                    <a:pt x="48" y="16"/>
                    <a:pt x="48" y="16"/>
                    <a:pt x="48" y="16"/>
                  </a:cubicBezTo>
                  <a:cubicBezTo>
                    <a:pt x="31" y="18"/>
                    <a:pt x="18" y="31"/>
                    <a:pt x="16" y="48"/>
                  </a:cubicBezTo>
                  <a:cubicBezTo>
                    <a:pt x="0" y="48"/>
                    <a:pt x="0" y="48"/>
                    <a:pt x="0" y="48"/>
                  </a:cubicBezTo>
                  <a:cubicBezTo>
                    <a:pt x="0" y="56"/>
                    <a:pt x="0" y="56"/>
                    <a:pt x="0" y="56"/>
                  </a:cubicBezTo>
                  <a:cubicBezTo>
                    <a:pt x="16" y="56"/>
                    <a:pt x="16" y="56"/>
                    <a:pt x="16" y="56"/>
                  </a:cubicBezTo>
                  <a:cubicBezTo>
                    <a:pt x="18" y="73"/>
                    <a:pt x="31" y="86"/>
                    <a:pt x="48" y="88"/>
                  </a:cubicBezTo>
                  <a:cubicBezTo>
                    <a:pt x="48" y="104"/>
                    <a:pt x="48" y="104"/>
                    <a:pt x="48" y="104"/>
                  </a:cubicBezTo>
                  <a:lnTo>
                    <a:pt x="56" y="104"/>
                  </a:lnTo>
                  <a:close/>
                  <a:moveTo>
                    <a:pt x="24" y="52"/>
                  </a:moveTo>
                  <a:cubicBezTo>
                    <a:pt x="24" y="37"/>
                    <a:pt x="37" y="24"/>
                    <a:pt x="52" y="24"/>
                  </a:cubicBezTo>
                  <a:cubicBezTo>
                    <a:pt x="67" y="24"/>
                    <a:pt x="80" y="37"/>
                    <a:pt x="80" y="52"/>
                  </a:cubicBezTo>
                  <a:cubicBezTo>
                    <a:pt x="80" y="67"/>
                    <a:pt x="67" y="80"/>
                    <a:pt x="52" y="80"/>
                  </a:cubicBezTo>
                  <a:cubicBezTo>
                    <a:pt x="37" y="80"/>
                    <a:pt x="24" y="67"/>
                    <a:pt x="24" y="52"/>
                  </a:cubicBezTo>
                  <a:close/>
                  <a:moveTo>
                    <a:pt x="68" y="52"/>
                  </a:moveTo>
                  <a:cubicBezTo>
                    <a:pt x="68" y="43"/>
                    <a:pt x="61" y="36"/>
                    <a:pt x="52" y="36"/>
                  </a:cubicBezTo>
                  <a:cubicBezTo>
                    <a:pt x="43" y="36"/>
                    <a:pt x="36" y="43"/>
                    <a:pt x="36" y="52"/>
                  </a:cubicBezTo>
                  <a:cubicBezTo>
                    <a:pt x="36" y="61"/>
                    <a:pt x="43" y="68"/>
                    <a:pt x="52" y="68"/>
                  </a:cubicBezTo>
                  <a:cubicBezTo>
                    <a:pt x="61" y="68"/>
                    <a:pt x="68" y="61"/>
                    <a:pt x="68" y="52"/>
                  </a:cubicBezTo>
                  <a:close/>
                  <a:moveTo>
                    <a:pt x="44" y="52"/>
                  </a:moveTo>
                  <a:cubicBezTo>
                    <a:pt x="44" y="48"/>
                    <a:pt x="48" y="44"/>
                    <a:pt x="52" y="44"/>
                  </a:cubicBezTo>
                  <a:cubicBezTo>
                    <a:pt x="56" y="44"/>
                    <a:pt x="60" y="48"/>
                    <a:pt x="60" y="52"/>
                  </a:cubicBezTo>
                  <a:cubicBezTo>
                    <a:pt x="60" y="56"/>
                    <a:pt x="56" y="60"/>
                    <a:pt x="52" y="60"/>
                  </a:cubicBezTo>
                  <a:cubicBezTo>
                    <a:pt x="48" y="60"/>
                    <a:pt x="44" y="56"/>
                    <a:pt x="44" y="52"/>
                  </a:cubicBezTo>
                  <a:close/>
                </a:path>
              </a:pathLst>
            </a:custGeom>
            <a:solidFill>
              <a:srgbClr val="FFFFFF"/>
            </a:solidFill>
            <a:ln>
              <a:noFill/>
            </a:ln>
          </p:spPr>
          <p:txBody>
            <a:bodyPr vert="horz" wrap="square" lIns="89604" tIns="44801" rIns="89604" bIns="44801" numCol="1" anchor="t" anchorCtr="0" compatLnSpc="1">
              <a:prstTxWarp prst="textNoShape">
                <a:avLst/>
              </a:prstTxWarp>
            </a:bodyPr>
            <a:lstStyle/>
            <a:p>
              <a:pPr marL="0" marR="0" lvl="0" indent="0" defTabSz="913869"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505050"/>
                </a:solidFill>
                <a:effectLst/>
                <a:uLnTx/>
                <a:uFillTx/>
              </a:endParaRPr>
            </a:p>
          </p:txBody>
        </p:sp>
        <p:sp>
          <p:nvSpPr>
            <p:cNvPr id="37" name="arrow_5">
              <a:extLst>
                <a:ext uri="{FF2B5EF4-FFF2-40B4-BE49-F238E27FC236}">
                  <a16:creationId xmlns:a16="http://schemas.microsoft.com/office/drawing/2014/main" id="{0B8F51AF-30CD-4FB8-A1BB-B2A950CC4325}"/>
                </a:ext>
              </a:extLst>
            </p:cNvPr>
            <p:cNvSpPr>
              <a:spLocks noChangeAspect="1" noEditPoints="1"/>
            </p:cNvSpPr>
            <p:nvPr/>
          </p:nvSpPr>
          <p:spPr bwMode="auto">
            <a:xfrm>
              <a:off x="829720" y="3362315"/>
              <a:ext cx="364291" cy="365760"/>
            </a:xfrm>
            <a:custGeom>
              <a:avLst/>
              <a:gdLst>
                <a:gd name="T0" fmla="*/ 102 w 248"/>
                <a:gd name="T1" fmla="*/ 0 h 249"/>
                <a:gd name="T2" fmla="*/ 176 w 248"/>
                <a:gd name="T3" fmla="*/ 73 h 249"/>
                <a:gd name="T4" fmla="*/ 102 w 248"/>
                <a:gd name="T5" fmla="*/ 147 h 249"/>
                <a:gd name="T6" fmla="*/ 176 w 248"/>
                <a:gd name="T7" fmla="*/ 73 h 249"/>
                <a:gd name="T8" fmla="*/ 0 w 248"/>
                <a:gd name="T9" fmla="*/ 73 h 249"/>
                <a:gd name="T10" fmla="*/ 146 w 248"/>
                <a:gd name="T11" fmla="*/ 103 h 249"/>
                <a:gd name="T12" fmla="*/ 72 w 248"/>
                <a:gd name="T13" fmla="*/ 176 h 249"/>
                <a:gd name="T14" fmla="*/ 146 w 248"/>
                <a:gd name="T15" fmla="*/ 249 h 249"/>
                <a:gd name="T16" fmla="*/ 72 w 248"/>
                <a:gd name="T17" fmla="*/ 176 h 249"/>
                <a:gd name="T18" fmla="*/ 248 w 248"/>
                <a:gd name="T19" fmla="*/ 176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8" h="249">
                  <a:moveTo>
                    <a:pt x="102" y="0"/>
                  </a:moveTo>
                  <a:lnTo>
                    <a:pt x="176" y="73"/>
                  </a:lnTo>
                  <a:lnTo>
                    <a:pt x="102" y="147"/>
                  </a:lnTo>
                  <a:moveTo>
                    <a:pt x="176" y="73"/>
                  </a:moveTo>
                  <a:lnTo>
                    <a:pt x="0" y="73"/>
                  </a:lnTo>
                  <a:moveTo>
                    <a:pt x="146" y="103"/>
                  </a:moveTo>
                  <a:lnTo>
                    <a:pt x="72" y="176"/>
                  </a:lnTo>
                  <a:lnTo>
                    <a:pt x="146" y="249"/>
                  </a:lnTo>
                  <a:moveTo>
                    <a:pt x="72" y="176"/>
                  </a:moveTo>
                  <a:lnTo>
                    <a:pt x="248" y="176"/>
                  </a:lnTo>
                </a:path>
              </a:pathLst>
            </a:custGeom>
            <a:noFill/>
            <a:ln w="28575" cap="sq">
              <a:solidFill>
                <a:srgbClr val="FFFFFF"/>
              </a:solidFill>
              <a:prstDash val="solid"/>
              <a:miter lim="800000"/>
              <a:headEnd/>
              <a:tailEnd/>
            </a:ln>
          </p:spPr>
          <p:txBody>
            <a:bodyPr vert="horz" wrap="square" lIns="89629" tIns="44815" rIns="89629" bIns="44815" numCol="1" anchor="t" anchorCtr="0" compatLnSpc="1">
              <a:prstTxWarp prst="textNoShape">
                <a:avLst/>
              </a:prstTxWarp>
            </a:bodyPr>
            <a:lstStyle/>
            <a:p>
              <a:pPr marL="0" marR="0" lvl="0" indent="0" defTabSz="914262"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gradFill>
                  <a:gsLst>
                    <a:gs pos="0">
                      <a:srgbClr val="505050"/>
                    </a:gs>
                    <a:gs pos="100000">
                      <a:srgbClr val="505050"/>
                    </a:gs>
                  </a:gsLst>
                  <a:lin ang="5400000" scaled="1"/>
                </a:gradFill>
                <a:effectLst/>
                <a:uLnTx/>
                <a:uFillTx/>
                <a:latin typeface="Segoe UI Semilight"/>
              </a:endParaRPr>
            </a:p>
          </p:txBody>
        </p:sp>
        <p:sp>
          <p:nvSpPr>
            <p:cNvPr id="38" name="Eye">
              <a:extLst>
                <a:ext uri="{FF2B5EF4-FFF2-40B4-BE49-F238E27FC236}">
                  <a16:creationId xmlns:a16="http://schemas.microsoft.com/office/drawing/2014/main" id="{ABFB1EDB-833F-4903-A32A-7BE03F7AAA95}"/>
                </a:ext>
              </a:extLst>
            </p:cNvPr>
            <p:cNvSpPr>
              <a:spLocks noChangeAspect="1" noEditPoints="1"/>
            </p:cNvSpPr>
            <p:nvPr/>
          </p:nvSpPr>
          <p:spPr bwMode="auto">
            <a:xfrm>
              <a:off x="806125" y="5787804"/>
              <a:ext cx="411480" cy="227186"/>
            </a:xfrm>
            <a:custGeom>
              <a:avLst/>
              <a:gdLst>
                <a:gd name="T0" fmla="*/ 3 w 346"/>
                <a:gd name="T1" fmla="*/ 91 h 190"/>
                <a:gd name="T2" fmla="*/ 173 w 346"/>
                <a:gd name="T3" fmla="*/ 0 h 190"/>
                <a:gd name="T4" fmla="*/ 346 w 346"/>
                <a:gd name="T5" fmla="*/ 95 h 190"/>
                <a:gd name="T6" fmla="*/ 173 w 346"/>
                <a:gd name="T7" fmla="*/ 190 h 190"/>
                <a:gd name="T8" fmla="*/ 6 w 346"/>
                <a:gd name="T9" fmla="*/ 102 h 190"/>
                <a:gd name="T10" fmla="*/ 0 w 346"/>
                <a:gd name="T11" fmla="*/ 95 h 190"/>
                <a:gd name="T12" fmla="*/ 3 w 346"/>
                <a:gd name="T13" fmla="*/ 91 h 190"/>
                <a:gd name="T14" fmla="*/ 173 w 346"/>
                <a:gd name="T15" fmla="*/ 0 h 190"/>
                <a:gd name="T16" fmla="*/ 73 w 346"/>
                <a:gd name="T17" fmla="*/ 95 h 190"/>
                <a:gd name="T18" fmla="*/ 173 w 346"/>
                <a:gd name="T19" fmla="*/ 190 h 190"/>
                <a:gd name="T20" fmla="*/ 273 w 346"/>
                <a:gd name="T21" fmla="*/ 95 h 190"/>
                <a:gd name="T22" fmla="*/ 173 w 346"/>
                <a:gd name="T23" fmla="*/ 0 h 190"/>
                <a:gd name="T24" fmla="*/ 173 w 346"/>
                <a:gd name="T25" fmla="*/ 56 h 190"/>
                <a:gd name="T26" fmla="*/ 134 w 346"/>
                <a:gd name="T27" fmla="*/ 95 h 190"/>
                <a:gd name="T28" fmla="*/ 173 w 346"/>
                <a:gd name="T29" fmla="*/ 135 h 190"/>
                <a:gd name="T30" fmla="*/ 213 w 346"/>
                <a:gd name="T31" fmla="*/ 95 h 190"/>
                <a:gd name="T32" fmla="*/ 173 w 346"/>
                <a:gd name="T33" fmla="*/ 5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6" h="190">
                  <a:moveTo>
                    <a:pt x="3" y="91"/>
                  </a:moveTo>
                  <a:cubicBezTo>
                    <a:pt x="17" y="73"/>
                    <a:pt x="77" y="0"/>
                    <a:pt x="173" y="0"/>
                  </a:cubicBezTo>
                  <a:cubicBezTo>
                    <a:pt x="283" y="0"/>
                    <a:pt x="346" y="95"/>
                    <a:pt x="346" y="95"/>
                  </a:cubicBezTo>
                  <a:cubicBezTo>
                    <a:pt x="346" y="95"/>
                    <a:pt x="283" y="190"/>
                    <a:pt x="173" y="190"/>
                  </a:cubicBezTo>
                  <a:cubicBezTo>
                    <a:pt x="82" y="190"/>
                    <a:pt x="23" y="125"/>
                    <a:pt x="6" y="102"/>
                  </a:cubicBezTo>
                  <a:cubicBezTo>
                    <a:pt x="2" y="98"/>
                    <a:pt x="0" y="95"/>
                    <a:pt x="0" y="95"/>
                  </a:cubicBezTo>
                  <a:cubicBezTo>
                    <a:pt x="0" y="95"/>
                    <a:pt x="1" y="94"/>
                    <a:pt x="3" y="91"/>
                  </a:cubicBezTo>
                  <a:close/>
                  <a:moveTo>
                    <a:pt x="173" y="0"/>
                  </a:moveTo>
                  <a:cubicBezTo>
                    <a:pt x="118" y="0"/>
                    <a:pt x="73" y="42"/>
                    <a:pt x="73" y="95"/>
                  </a:cubicBezTo>
                  <a:cubicBezTo>
                    <a:pt x="73" y="148"/>
                    <a:pt x="118" y="190"/>
                    <a:pt x="173" y="190"/>
                  </a:cubicBezTo>
                  <a:cubicBezTo>
                    <a:pt x="228" y="190"/>
                    <a:pt x="273" y="148"/>
                    <a:pt x="273" y="95"/>
                  </a:cubicBezTo>
                  <a:cubicBezTo>
                    <a:pt x="273" y="42"/>
                    <a:pt x="228" y="0"/>
                    <a:pt x="173" y="0"/>
                  </a:cubicBezTo>
                  <a:close/>
                  <a:moveTo>
                    <a:pt x="173" y="56"/>
                  </a:moveTo>
                  <a:cubicBezTo>
                    <a:pt x="151" y="56"/>
                    <a:pt x="134" y="73"/>
                    <a:pt x="134" y="95"/>
                  </a:cubicBezTo>
                  <a:cubicBezTo>
                    <a:pt x="134" y="117"/>
                    <a:pt x="151" y="135"/>
                    <a:pt x="173" y="135"/>
                  </a:cubicBezTo>
                  <a:cubicBezTo>
                    <a:pt x="195" y="135"/>
                    <a:pt x="213" y="117"/>
                    <a:pt x="213" y="95"/>
                  </a:cubicBezTo>
                  <a:cubicBezTo>
                    <a:pt x="213" y="73"/>
                    <a:pt x="195" y="56"/>
                    <a:pt x="173" y="56"/>
                  </a:cubicBezTo>
                  <a:close/>
                </a:path>
              </a:pathLst>
            </a:custGeom>
            <a:noFill/>
            <a:ln w="28575" cap="sq">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29" tIns="44815" rIns="89629" bIns="44815" numCol="1" anchor="t" anchorCtr="0" compatLnSpc="1">
              <a:prstTxWarp prst="textNoShape">
                <a:avLst/>
              </a:prstTxWarp>
            </a:bodyPr>
            <a:lstStyle/>
            <a:p>
              <a:pPr marL="0" marR="0" lvl="0" indent="0" defTabSz="914262"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gradFill>
                  <a:gsLst>
                    <a:gs pos="0">
                      <a:srgbClr val="505050"/>
                    </a:gs>
                    <a:gs pos="100000">
                      <a:srgbClr val="505050"/>
                    </a:gs>
                  </a:gsLst>
                  <a:lin ang="5400000" scaled="1"/>
                </a:gradFill>
                <a:effectLst/>
                <a:uLnTx/>
                <a:uFillTx/>
                <a:latin typeface="Segoe UI Semilight"/>
              </a:endParaRPr>
            </a:p>
          </p:txBody>
        </p:sp>
      </p:grpSp>
      <p:grpSp>
        <p:nvGrpSpPr>
          <p:cNvPr id="39" name="Group 38">
            <a:extLst>
              <a:ext uri="{FF2B5EF4-FFF2-40B4-BE49-F238E27FC236}">
                <a16:creationId xmlns:a16="http://schemas.microsoft.com/office/drawing/2014/main" id="{7264912D-1D28-46C3-BF63-E47346E3095F}"/>
              </a:ext>
            </a:extLst>
          </p:cNvPr>
          <p:cNvGrpSpPr/>
          <p:nvPr/>
        </p:nvGrpSpPr>
        <p:grpSpPr>
          <a:xfrm>
            <a:off x="3357727" y="2352809"/>
            <a:ext cx="2708140" cy="1971495"/>
            <a:chOff x="9093048" y="2389036"/>
            <a:chExt cx="2794153" cy="2011312"/>
          </a:xfrm>
        </p:grpSpPr>
        <p:sp>
          <p:nvSpPr>
            <p:cNvPr id="40" name="Rectangle 39">
              <a:extLst>
                <a:ext uri="{FF2B5EF4-FFF2-40B4-BE49-F238E27FC236}">
                  <a16:creationId xmlns:a16="http://schemas.microsoft.com/office/drawing/2014/main" id="{C5A501C0-0B29-4FF4-AED2-2A33346EF0DB}"/>
                </a:ext>
              </a:extLst>
            </p:cNvPr>
            <p:cNvSpPr/>
            <p:nvPr/>
          </p:nvSpPr>
          <p:spPr bwMode="auto">
            <a:xfrm>
              <a:off x="9093048" y="2389036"/>
              <a:ext cx="2794153" cy="605665"/>
            </a:xfrm>
            <a:prstGeom prst="rect">
              <a:avLst/>
            </a:prstGeom>
            <a:solidFill>
              <a:srgbClr val="74B230"/>
            </a:solidFill>
            <a:ln w="9525" cap="flat" cmpd="sng" algn="ctr">
              <a:noFill/>
              <a:prstDash val="solid"/>
              <a:headEnd type="none" w="med" len="med"/>
              <a:tailEnd type="none" w="med" len="med"/>
            </a:ln>
            <a:effectLst/>
          </p:spPr>
          <p:txBody>
            <a:bodyPr rot="0" spcFirstLastPara="0" vertOverflow="overflow" horzOverflow="overflow" vert="horz" wrap="square" lIns="914140" tIns="146263" rIns="182828" bIns="146263" numCol="1" spcCol="0" rtlCol="0" fromWordArt="0" anchor="ctr" anchorCtr="0" forceAA="0" compatLnSpc="1">
              <a:prstTxWarp prst="textNoShape">
                <a:avLst/>
              </a:prstTxWarp>
              <a:noAutofit/>
            </a:bodyPr>
            <a:lstStyle/>
            <a:p>
              <a:pPr marL="0" marR="0" lvl="0" indent="0" defTabSz="932197" eaLnBrk="1" fontAlgn="base" latinLnBrk="0" hangingPunct="1">
                <a:lnSpc>
                  <a:spcPct val="90000"/>
                </a:lnSpc>
                <a:spcBef>
                  <a:spcPct val="0"/>
                </a:spcBef>
                <a:spcAft>
                  <a:spcPct val="0"/>
                </a:spcAft>
                <a:buClrTx/>
                <a:buSzTx/>
                <a:buFontTx/>
                <a:buNone/>
                <a:tabLst/>
                <a:defRPr/>
              </a:pPr>
              <a:r>
                <a:rPr kumimoji="0" lang="en-US" sz="2000" b="1"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rPr>
                <a:t>Event Grid</a:t>
              </a:r>
            </a:p>
          </p:txBody>
        </p:sp>
        <p:sp>
          <p:nvSpPr>
            <p:cNvPr id="41" name="Rectangle 40">
              <a:extLst>
                <a:ext uri="{FF2B5EF4-FFF2-40B4-BE49-F238E27FC236}">
                  <a16:creationId xmlns:a16="http://schemas.microsoft.com/office/drawing/2014/main" id="{626C9894-AC9D-4D83-B87B-DCBCAEAE4CA5}"/>
                </a:ext>
              </a:extLst>
            </p:cNvPr>
            <p:cNvSpPr/>
            <p:nvPr/>
          </p:nvSpPr>
          <p:spPr bwMode="auto">
            <a:xfrm>
              <a:off x="9093048" y="2994701"/>
              <a:ext cx="2794153" cy="1405647"/>
            </a:xfrm>
            <a:prstGeom prst="rect">
              <a:avLst/>
            </a:prstGeom>
            <a:solidFill>
              <a:srgbClr val="000000">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marL="0" marR="0" lvl="0" indent="0" algn="ctr" defTabSz="914120" eaLnBrk="1" fontAlgn="auto" latinLnBrk="0" hangingPunct="1">
                <a:lnSpc>
                  <a:spcPct val="90000"/>
                </a:lnSpc>
                <a:spcBef>
                  <a:spcPts val="0"/>
                </a:spcBef>
                <a:spcAft>
                  <a:spcPts val="588"/>
                </a:spcAft>
                <a:buClrTx/>
                <a:buSzTx/>
                <a:buFontTx/>
                <a:buNone/>
                <a:tabLst/>
                <a:defRPr/>
              </a:pPr>
              <a:r>
                <a:rPr kumimoji="0" lang="en-US" sz="2000" b="0" i="0" u="none" strike="noStrike" kern="0" cap="none" spc="0" normalizeH="0" baseline="0" noProof="0">
                  <a:ln>
                    <a:noFill/>
                  </a:ln>
                  <a:gradFill>
                    <a:gsLst>
                      <a:gs pos="34513">
                        <a:srgbClr val="2F2F2F"/>
                      </a:gs>
                      <a:gs pos="59000">
                        <a:srgbClr val="2F2F2F"/>
                      </a:gs>
                    </a:gsLst>
                    <a:lin ang="5400000" scaled="0"/>
                  </a:gradFill>
                  <a:effectLst/>
                  <a:uLnTx/>
                  <a:uFillTx/>
                  <a:latin typeface="Segoe UI Semilight"/>
                  <a:ea typeface="+mn-ea"/>
                  <a:cs typeface="+mn-cs"/>
                </a:rPr>
                <a:t>Manage all events that can trigger code or logic</a:t>
              </a:r>
            </a:p>
          </p:txBody>
        </p:sp>
        <p:pic>
          <p:nvPicPr>
            <p:cNvPr id="42" name="Picture 14" descr="Image result for azure event grid">
              <a:extLst>
                <a:ext uri="{FF2B5EF4-FFF2-40B4-BE49-F238E27FC236}">
                  <a16:creationId xmlns:a16="http://schemas.microsoft.com/office/drawing/2014/main" id="{A0CF54C9-3C53-4751-84A2-285BF4295F76}"/>
                </a:ext>
              </a:extLst>
            </p:cNvPr>
            <p:cNvPicPr>
              <a:picLocks noChangeAspect="1" noChangeArrowheads="1"/>
            </p:cNvPicPr>
            <p:nvPr/>
          </p:nvPicPr>
          <p:blipFill>
            <a:blip r:embed="rId16">
              <a:biLevel thresh="25000"/>
              <a:extLst>
                <a:ext uri="{28A0092B-C50C-407E-A947-70E740481C1C}">
                  <a14:useLocalDpi xmlns:a14="http://schemas.microsoft.com/office/drawing/2010/main" val="0"/>
                </a:ext>
              </a:extLst>
            </a:blip>
            <a:srcRect/>
            <a:stretch>
              <a:fillRect/>
            </a:stretch>
          </p:blipFill>
          <p:spPr bwMode="auto">
            <a:xfrm>
              <a:off x="9188516" y="2520115"/>
              <a:ext cx="656699" cy="34476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3" name="Group 42">
            <a:extLst>
              <a:ext uri="{FF2B5EF4-FFF2-40B4-BE49-F238E27FC236}">
                <a16:creationId xmlns:a16="http://schemas.microsoft.com/office/drawing/2014/main" id="{11F00B79-2CF5-478D-93AC-B3C7C02B2BEB}"/>
              </a:ext>
            </a:extLst>
          </p:cNvPr>
          <p:cNvGrpSpPr/>
          <p:nvPr/>
        </p:nvGrpSpPr>
        <p:grpSpPr>
          <a:xfrm>
            <a:off x="8967371" y="2352809"/>
            <a:ext cx="2718981" cy="1971495"/>
            <a:chOff x="3436883" y="2389036"/>
            <a:chExt cx="2794153" cy="2011312"/>
          </a:xfrm>
        </p:grpSpPr>
        <p:sp>
          <p:nvSpPr>
            <p:cNvPr id="44" name="Rectangle 43">
              <a:extLst>
                <a:ext uri="{FF2B5EF4-FFF2-40B4-BE49-F238E27FC236}">
                  <a16:creationId xmlns:a16="http://schemas.microsoft.com/office/drawing/2014/main" id="{A1983D68-57BF-435D-ADE1-888B43B85610}"/>
                </a:ext>
              </a:extLst>
            </p:cNvPr>
            <p:cNvSpPr/>
            <p:nvPr/>
          </p:nvSpPr>
          <p:spPr bwMode="auto">
            <a:xfrm>
              <a:off x="3436883" y="2389036"/>
              <a:ext cx="2794153" cy="605665"/>
            </a:xfrm>
            <a:prstGeom prst="rect">
              <a:avLst/>
            </a:prstGeom>
            <a:solidFill>
              <a:srgbClr val="74B230"/>
            </a:solidFill>
            <a:ln w="9525" cap="flat" cmpd="sng" algn="ctr">
              <a:noFill/>
              <a:prstDash val="solid"/>
              <a:headEnd type="none" w="med" len="med"/>
              <a:tailEnd type="none" w="med" len="med"/>
            </a:ln>
            <a:effectLst/>
          </p:spPr>
          <p:txBody>
            <a:bodyPr rot="0" spcFirstLastPara="0" vertOverflow="overflow" horzOverflow="overflow" vert="horz" wrap="square" lIns="914140" tIns="146263" rIns="182828" bIns="146263" numCol="1" spcCol="0" rtlCol="0" fromWordArt="0" anchor="ctr" anchorCtr="0" forceAA="0" compatLnSpc="1">
              <a:prstTxWarp prst="textNoShape">
                <a:avLst/>
              </a:prstTxWarp>
              <a:noAutofit/>
            </a:bodyPr>
            <a:lstStyle/>
            <a:p>
              <a:pPr marL="0" marR="0" lvl="0" indent="0" defTabSz="932197" eaLnBrk="1" fontAlgn="base" latinLnBrk="0" hangingPunct="1">
                <a:lnSpc>
                  <a:spcPct val="90000"/>
                </a:lnSpc>
                <a:spcBef>
                  <a:spcPct val="0"/>
                </a:spcBef>
                <a:spcAft>
                  <a:spcPct val="0"/>
                </a:spcAft>
                <a:buClrTx/>
                <a:buSzTx/>
                <a:buFontTx/>
                <a:buNone/>
                <a:tabLst/>
                <a:defRPr/>
              </a:pPr>
              <a:r>
                <a:rPr kumimoji="0" lang="en-US" sz="2000" b="1"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rPr>
                <a:t>Functions</a:t>
              </a:r>
            </a:p>
          </p:txBody>
        </p:sp>
        <p:sp>
          <p:nvSpPr>
            <p:cNvPr id="45" name="Rectangle 44">
              <a:extLst>
                <a:ext uri="{FF2B5EF4-FFF2-40B4-BE49-F238E27FC236}">
                  <a16:creationId xmlns:a16="http://schemas.microsoft.com/office/drawing/2014/main" id="{8E9A0EE7-BC82-49FD-9B1B-3C150B7E0FEB}"/>
                </a:ext>
              </a:extLst>
            </p:cNvPr>
            <p:cNvSpPr/>
            <p:nvPr/>
          </p:nvSpPr>
          <p:spPr bwMode="auto">
            <a:xfrm>
              <a:off x="3436883" y="2994701"/>
              <a:ext cx="2794153" cy="1405647"/>
            </a:xfrm>
            <a:prstGeom prst="rect">
              <a:avLst/>
            </a:prstGeom>
            <a:solidFill>
              <a:srgbClr val="000000">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marL="0" marR="0" lvl="0" indent="0" algn="ctr" defTabSz="914120" eaLnBrk="1" fontAlgn="auto" latinLnBrk="0" hangingPunct="1">
                <a:lnSpc>
                  <a:spcPct val="90000"/>
                </a:lnSpc>
                <a:spcBef>
                  <a:spcPts val="0"/>
                </a:spcBef>
                <a:spcAft>
                  <a:spcPts val="588"/>
                </a:spcAft>
                <a:buClrTx/>
                <a:buSzTx/>
                <a:buFontTx/>
                <a:buNone/>
                <a:tabLst/>
                <a:defRPr/>
              </a:pPr>
              <a:r>
                <a:rPr kumimoji="0" lang="en-US" sz="2000" b="0" i="0" u="none" strike="noStrike" kern="0" cap="none" spc="0" normalizeH="0" baseline="0" noProof="0">
                  <a:ln>
                    <a:noFill/>
                  </a:ln>
                  <a:gradFill>
                    <a:gsLst>
                      <a:gs pos="34513">
                        <a:srgbClr val="2F2F2F"/>
                      </a:gs>
                      <a:gs pos="59000">
                        <a:srgbClr val="2F2F2F"/>
                      </a:gs>
                    </a:gsLst>
                    <a:lin ang="5400000" scaled="0"/>
                  </a:gradFill>
                  <a:effectLst/>
                  <a:uLnTx/>
                  <a:uFillTx/>
                  <a:latin typeface="Segoe UI Semilight"/>
                  <a:ea typeface="+mn-ea"/>
                  <a:cs typeface="+mn-cs"/>
                </a:rPr>
                <a:t>Execute your code based on events you specify</a:t>
              </a:r>
            </a:p>
          </p:txBody>
        </p:sp>
        <p:grpSp>
          <p:nvGrpSpPr>
            <p:cNvPr id="46" name="Group 45">
              <a:extLst>
                <a:ext uri="{FF2B5EF4-FFF2-40B4-BE49-F238E27FC236}">
                  <a16:creationId xmlns:a16="http://schemas.microsoft.com/office/drawing/2014/main" id="{C79F392F-8C46-4ABD-819E-A8F776CDB1B2}"/>
                </a:ext>
              </a:extLst>
            </p:cNvPr>
            <p:cNvGrpSpPr/>
            <p:nvPr/>
          </p:nvGrpSpPr>
          <p:grpSpPr>
            <a:xfrm>
              <a:off x="3626049" y="2531117"/>
              <a:ext cx="481499" cy="321504"/>
              <a:chOff x="6795675" y="2984792"/>
              <a:chExt cx="651897" cy="435283"/>
            </a:xfrm>
            <a:solidFill>
              <a:srgbClr val="FFFFFF"/>
            </a:solidFill>
          </p:grpSpPr>
          <p:sp>
            <p:nvSpPr>
              <p:cNvPr id="47" name="Freeform 18">
                <a:extLst>
                  <a:ext uri="{FF2B5EF4-FFF2-40B4-BE49-F238E27FC236}">
                    <a16:creationId xmlns:a16="http://schemas.microsoft.com/office/drawing/2014/main" id="{7FFED04A-FD84-486A-9E61-103731EE051C}"/>
                  </a:ext>
                </a:extLst>
              </p:cNvPr>
              <p:cNvSpPr>
                <a:spLocks noEditPoints="1"/>
              </p:cNvSpPr>
              <p:nvPr/>
            </p:nvSpPr>
            <p:spPr bwMode="auto">
              <a:xfrm>
                <a:off x="6989720" y="2984792"/>
                <a:ext cx="263807" cy="435283"/>
              </a:xfrm>
              <a:custGeom>
                <a:avLst/>
                <a:gdLst>
                  <a:gd name="T0" fmla="*/ 160 w 160"/>
                  <a:gd name="T1" fmla="*/ 82 h 264"/>
                  <a:gd name="T2" fmla="*/ 143 w 160"/>
                  <a:gd name="T3" fmla="*/ 82 h 264"/>
                  <a:gd name="T4" fmla="*/ 105 w 160"/>
                  <a:gd name="T5" fmla="*/ 82 h 264"/>
                  <a:gd name="T6" fmla="*/ 149 w 160"/>
                  <a:gd name="T7" fmla="*/ 0 h 264"/>
                  <a:gd name="T8" fmla="*/ 41 w 160"/>
                  <a:gd name="T9" fmla="*/ 0 h 264"/>
                  <a:gd name="T10" fmla="*/ 0 w 160"/>
                  <a:gd name="T11" fmla="*/ 136 h 264"/>
                  <a:gd name="T12" fmla="*/ 55 w 160"/>
                  <a:gd name="T13" fmla="*/ 136 h 264"/>
                  <a:gd name="T14" fmla="*/ 28 w 160"/>
                  <a:gd name="T15" fmla="*/ 264 h 264"/>
                  <a:gd name="T16" fmla="*/ 160 w 160"/>
                  <a:gd name="T17" fmla="*/ 82 h 264"/>
                  <a:gd name="T18" fmla="*/ 23 w 160"/>
                  <a:gd name="T19" fmla="*/ 120 h 264"/>
                  <a:gd name="T20" fmla="*/ 53 w 160"/>
                  <a:gd name="T21" fmla="*/ 17 h 264"/>
                  <a:gd name="T22" fmla="*/ 119 w 160"/>
                  <a:gd name="T23" fmla="*/ 17 h 264"/>
                  <a:gd name="T24" fmla="*/ 77 w 160"/>
                  <a:gd name="T25" fmla="*/ 99 h 264"/>
                  <a:gd name="T26" fmla="*/ 126 w 160"/>
                  <a:gd name="T27" fmla="*/ 99 h 264"/>
                  <a:gd name="T28" fmla="*/ 62 w 160"/>
                  <a:gd name="T29" fmla="*/ 189 h 264"/>
                  <a:gd name="T30" fmla="*/ 75 w 160"/>
                  <a:gd name="T31" fmla="*/ 120 h 264"/>
                  <a:gd name="T32" fmla="*/ 23 w 160"/>
                  <a:gd name="T33" fmla="*/ 120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0" h="264">
                    <a:moveTo>
                      <a:pt x="160" y="82"/>
                    </a:moveTo>
                    <a:lnTo>
                      <a:pt x="143" y="82"/>
                    </a:lnTo>
                    <a:lnTo>
                      <a:pt x="105" y="82"/>
                    </a:lnTo>
                    <a:lnTo>
                      <a:pt x="149" y="0"/>
                    </a:lnTo>
                    <a:lnTo>
                      <a:pt x="41" y="0"/>
                    </a:lnTo>
                    <a:lnTo>
                      <a:pt x="0" y="136"/>
                    </a:lnTo>
                    <a:lnTo>
                      <a:pt x="55" y="136"/>
                    </a:lnTo>
                    <a:lnTo>
                      <a:pt x="28" y="264"/>
                    </a:lnTo>
                    <a:lnTo>
                      <a:pt x="160" y="82"/>
                    </a:lnTo>
                    <a:close/>
                    <a:moveTo>
                      <a:pt x="23" y="120"/>
                    </a:moveTo>
                    <a:lnTo>
                      <a:pt x="53" y="17"/>
                    </a:lnTo>
                    <a:lnTo>
                      <a:pt x="119" y="17"/>
                    </a:lnTo>
                    <a:lnTo>
                      <a:pt x="77" y="99"/>
                    </a:lnTo>
                    <a:lnTo>
                      <a:pt x="126" y="99"/>
                    </a:lnTo>
                    <a:lnTo>
                      <a:pt x="62" y="189"/>
                    </a:lnTo>
                    <a:lnTo>
                      <a:pt x="75" y="120"/>
                    </a:lnTo>
                    <a:lnTo>
                      <a:pt x="23" y="120"/>
                    </a:lnTo>
                    <a:close/>
                  </a:path>
                </a:pathLst>
              </a:custGeom>
              <a:grpFill/>
              <a:ln>
                <a:noFill/>
              </a:ln>
            </p:spPr>
            <p:txBody>
              <a:bodyPr vert="horz" wrap="square" lIns="89604" tIns="44801" rIns="89604" bIns="44801" numCol="1" anchor="t" anchorCtr="0" compatLnSpc="1">
                <a:prstTxWarp prst="textNoShape">
                  <a:avLst/>
                </a:prstTxWarp>
              </a:bodyPr>
              <a:lstStyle/>
              <a:p>
                <a:pPr marL="0" marR="0" lvl="0" indent="0" defTabSz="913869"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gradFill>
                    <a:gsLst>
                      <a:gs pos="0">
                        <a:srgbClr val="505050"/>
                      </a:gs>
                      <a:gs pos="100000">
                        <a:srgbClr val="505050"/>
                      </a:gs>
                    </a:gsLst>
                    <a:lin ang="5400000" scaled="0"/>
                  </a:gradFill>
                  <a:effectLst/>
                  <a:uLnTx/>
                  <a:uFillTx/>
                </a:endParaRPr>
              </a:p>
            </p:txBody>
          </p:sp>
          <p:grpSp>
            <p:nvGrpSpPr>
              <p:cNvPr id="48" name="Group 47">
                <a:extLst>
                  <a:ext uri="{FF2B5EF4-FFF2-40B4-BE49-F238E27FC236}">
                    <a16:creationId xmlns:a16="http://schemas.microsoft.com/office/drawing/2014/main" id="{B8898D17-B847-49E8-A32A-D988F510F081}"/>
                  </a:ext>
                </a:extLst>
              </p:cNvPr>
              <p:cNvGrpSpPr/>
              <p:nvPr/>
            </p:nvGrpSpPr>
            <p:grpSpPr>
              <a:xfrm>
                <a:off x="6795675" y="3059339"/>
                <a:ext cx="141873" cy="271582"/>
                <a:chOff x="3016688" y="2176623"/>
                <a:chExt cx="166688" cy="319087"/>
              </a:xfrm>
              <a:grpFill/>
            </p:grpSpPr>
            <p:cxnSp>
              <p:nvCxnSpPr>
                <p:cNvPr id="52" name="Straight Connector 51">
                  <a:extLst>
                    <a:ext uri="{FF2B5EF4-FFF2-40B4-BE49-F238E27FC236}">
                      <a16:creationId xmlns:a16="http://schemas.microsoft.com/office/drawing/2014/main" id="{84704485-B974-4AD5-9C51-BC7A51E66F72}"/>
                    </a:ext>
                  </a:extLst>
                </p:cNvPr>
                <p:cNvCxnSpPr>
                  <a:cxnSpLocks/>
                </p:cNvCxnSpPr>
                <p:nvPr/>
              </p:nvCxnSpPr>
              <p:spPr>
                <a:xfrm>
                  <a:off x="3019069" y="2333785"/>
                  <a:ext cx="164307" cy="161925"/>
                </a:xfrm>
                <a:prstGeom prst="line">
                  <a:avLst/>
                </a:prstGeom>
                <a:grpFill/>
                <a:ln w="31750" cap="rnd" cmpd="sng" algn="ctr">
                  <a:solidFill>
                    <a:srgbClr val="FFFFFF"/>
                  </a:solidFill>
                  <a:prstDash val="solid"/>
                  <a:headEnd type="none"/>
                  <a:tailEnd type="none"/>
                </a:ln>
                <a:effectLst/>
              </p:spPr>
            </p:cxnSp>
            <p:cxnSp>
              <p:nvCxnSpPr>
                <p:cNvPr id="53" name="Straight Connector 52">
                  <a:extLst>
                    <a:ext uri="{FF2B5EF4-FFF2-40B4-BE49-F238E27FC236}">
                      <a16:creationId xmlns:a16="http://schemas.microsoft.com/office/drawing/2014/main" id="{59A44CFF-FE8E-469C-B6CB-8D2360DED8C9}"/>
                    </a:ext>
                  </a:extLst>
                </p:cNvPr>
                <p:cNvCxnSpPr>
                  <a:cxnSpLocks/>
                </p:cNvCxnSpPr>
                <p:nvPr/>
              </p:nvCxnSpPr>
              <p:spPr>
                <a:xfrm flipV="1">
                  <a:off x="3016688" y="2176623"/>
                  <a:ext cx="159544" cy="157230"/>
                </a:xfrm>
                <a:prstGeom prst="line">
                  <a:avLst/>
                </a:prstGeom>
                <a:grpFill/>
                <a:ln w="31750" cap="rnd" cmpd="sng" algn="ctr">
                  <a:solidFill>
                    <a:srgbClr val="FFFFFF"/>
                  </a:solidFill>
                  <a:prstDash val="solid"/>
                  <a:headEnd type="none"/>
                  <a:tailEnd type="none"/>
                </a:ln>
                <a:effectLst/>
              </p:spPr>
            </p:cxnSp>
          </p:grpSp>
          <p:grpSp>
            <p:nvGrpSpPr>
              <p:cNvPr id="49" name="Group 48">
                <a:extLst>
                  <a:ext uri="{FF2B5EF4-FFF2-40B4-BE49-F238E27FC236}">
                    <a16:creationId xmlns:a16="http://schemas.microsoft.com/office/drawing/2014/main" id="{03DFA8E1-D79E-4538-98AA-AEEF75E55C0E}"/>
                  </a:ext>
                </a:extLst>
              </p:cNvPr>
              <p:cNvGrpSpPr/>
              <p:nvPr/>
            </p:nvGrpSpPr>
            <p:grpSpPr>
              <a:xfrm flipH="1">
                <a:off x="7305699" y="3059339"/>
                <a:ext cx="141873" cy="271582"/>
                <a:chOff x="3016688" y="2176623"/>
                <a:chExt cx="166688" cy="319087"/>
              </a:xfrm>
              <a:grpFill/>
            </p:grpSpPr>
            <p:cxnSp>
              <p:nvCxnSpPr>
                <p:cNvPr id="50" name="Straight Connector 49">
                  <a:extLst>
                    <a:ext uri="{FF2B5EF4-FFF2-40B4-BE49-F238E27FC236}">
                      <a16:creationId xmlns:a16="http://schemas.microsoft.com/office/drawing/2014/main" id="{424E50D3-BF89-45BE-9131-C53AD2B38A6A}"/>
                    </a:ext>
                  </a:extLst>
                </p:cNvPr>
                <p:cNvCxnSpPr>
                  <a:cxnSpLocks/>
                </p:cNvCxnSpPr>
                <p:nvPr/>
              </p:nvCxnSpPr>
              <p:spPr>
                <a:xfrm>
                  <a:off x="3019069" y="2333785"/>
                  <a:ext cx="164307" cy="161925"/>
                </a:xfrm>
                <a:prstGeom prst="line">
                  <a:avLst/>
                </a:prstGeom>
                <a:grpFill/>
                <a:ln w="31750" cap="rnd" cmpd="sng" algn="ctr">
                  <a:solidFill>
                    <a:srgbClr val="FFFFFF"/>
                  </a:solidFill>
                  <a:prstDash val="solid"/>
                  <a:headEnd type="none"/>
                  <a:tailEnd type="none"/>
                </a:ln>
                <a:effectLst/>
              </p:spPr>
            </p:cxnSp>
            <p:cxnSp>
              <p:nvCxnSpPr>
                <p:cNvPr id="51" name="Straight Connector 50">
                  <a:extLst>
                    <a:ext uri="{FF2B5EF4-FFF2-40B4-BE49-F238E27FC236}">
                      <a16:creationId xmlns:a16="http://schemas.microsoft.com/office/drawing/2014/main" id="{F0475915-DE72-4D35-98E5-38B87BC59107}"/>
                    </a:ext>
                  </a:extLst>
                </p:cNvPr>
                <p:cNvCxnSpPr>
                  <a:cxnSpLocks/>
                </p:cNvCxnSpPr>
                <p:nvPr/>
              </p:nvCxnSpPr>
              <p:spPr>
                <a:xfrm flipV="1">
                  <a:off x="3016688" y="2176623"/>
                  <a:ext cx="159544" cy="157230"/>
                </a:xfrm>
                <a:prstGeom prst="line">
                  <a:avLst/>
                </a:prstGeom>
                <a:grpFill/>
                <a:ln w="31750" cap="rnd" cmpd="sng" algn="ctr">
                  <a:solidFill>
                    <a:srgbClr val="FFFFFF"/>
                  </a:solidFill>
                  <a:prstDash val="solid"/>
                  <a:headEnd type="none"/>
                  <a:tailEnd type="none"/>
                </a:ln>
                <a:effectLst/>
              </p:spPr>
            </p:cxnSp>
          </p:grpSp>
        </p:grpSp>
      </p:grpSp>
      <p:sp>
        <p:nvSpPr>
          <p:cNvPr id="54" name="TextBox 53">
            <a:extLst>
              <a:ext uri="{FF2B5EF4-FFF2-40B4-BE49-F238E27FC236}">
                <a16:creationId xmlns:a16="http://schemas.microsoft.com/office/drawing/2014/main" id="{B7815D9A-56DE-4F6B-B8CA-D20E84024BE0}"/>
              </a:ext>
            </a:extLst>
          </p:cNvPr>
          <p:cNvSpPr txBox="1"/>
          <p:nvPr/>
        </p:nvSpPr>
        <p:spPr>
          <a:xfrm>
            <a:off x="613343" y="2387387"/>
            <a:ext cx="838164" cy="566656"/>
          </a:xfrm>
          <a:prstGeom prst="rect">
            <a:avLst/>
          </a:prstGeom>
          <a:noFill/>
        </p:spPr>
        <p:txBody>
          <a:bodyPr wrap="none" lIns="179285" tIns="143428" rIns="179285" bIns="143428" rtlCol="0">
            <a:spAutoFit/>
          </a:bodyPr>
          <a:lstStyle/>
          <a:p>
            <a:pPr marL="0" marR="0" lvl="0" indent="0" defTabSz="914367" eaLnBrk="1" fontAlgn="auto" latinLnBrk="0" hangingPunct="1">
              <a:lnSpc>
                <a:spcPct val="90000"/>
              </a:lnSpc>
              <a:spcBef>
                <a:spcPts val="0"/>
              </a:spcBef>
              <a:spcAft>
                <a:spcPts val="588"/>
              </a:spcAft>
              <a:buClrTx/>
              <a:buSzTx/>
              <a:buFontTx/>
              <a:buNone/>
              <a:tabLst/>
              <a:defRPr/>
            </a:pPr>
            <a:r>
              <a:rPr kumimoji="0" lang="en-US" sz="2000" b="1" i="0" u="none" strike="noStrike" kern="0" cap="none" spc="0" normalizeH="0" baseline="0" noProof="0">
                <a:ln>
                  <a:noFill/>
                </a:ln>
                <a:solidFill>
                  <a:srgbClr val="FFFFFF"/>
                </a:solidFill>
                <a:effectLst/>
                <a:uLnTx/>
                <a:uFillTx/>
              </a:rPr>
              <a:t>&lt;/&gt;</a:t>
            </a:r>
          </a:p>
        </p:txBody>
      </p:sp>
    </p:spTree>
    <p:extLst>
      <p:ext uri="{BB962C8B-B14F-4D97-AF65-F5344CB8AC3E}">
        <p14:creationId xmlns:p14="http://schemas.microsoft.com/office/powerpoint/2010/main" val="33162412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p:cNvGrpSpPr/>
          <p:nvPr/>
        </p:nvGrpSpPr>
        <p:grpSpPr>
          <a:xfrm>
            <a:off x="377870" y="4193421"/>
            <a:ext cx="7315018" cy="465773"/>
            <a:chOff x="363124" y="3893821"/>
            <a:chExt cx="7180386" cy="457200"/>
          </a:xfrm>
        </p:grpSpPr>
        <p:sp>
          <p:nvSpPr>
            <p:cNvPr id="27" name="Text Placeholder 5">
              <a:extLst>
                <a:ext uri="{FF2B5EF4-FFF2-40B4-BE49-F238E27FC236}">
                  <a16:creationId xmlns:a16="http://schemas.microsoft.com/office/drawing/2014/main" id="{7681AB3B-6AA6-494D-9089-90763CEF72B2}"/>
                </a:ext>
              </a:extLst>
            </p:cNvPr>
            <p:cNvSpPr txBox="1">
              <a:spLocks/>
            </p:cNvSpPr>
            <p:nvPr/>
          </p:nvSpPr>
          <p:spPr>
            <a:xfrm>
              <a:off x="820324" y="3917079"/>
              <a:ext cx="6723186" cy="410685"/>
            </a:xfrm>
            <a:prstGeom prst="rect">
              <a:avLst/>
            </a:prstGeom>
          </p:spPr>
          <p:txBody>
            <a:bodyPr/>
            <a:lstStyle>
              <a:lvl1pPr marL="232898" marR="0" indent="-232898"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3"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65795" marR="0" indent="-232898"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38" kern="1200" spc="0" baseline="0">
                  <a:gradFill>
                    <a:gsLst>
                      <a:gs pos="1250">
                        <a:schemeClr val="tx1"/>
                      </a:gs>
                      <a:gs pos="100000">
                        <a:schemeClr val="tx1"/>
                      </a:gs>
                    </a:gsLst>
                    <a:lin ang="5400000" scaled="0"/>
                  </a:gradFill>
                  <a:latin typeface="+mn-lt"/>
                  <a:ea typeface="+mn-ea"/>
                  <a:cs typeface="+mn-cs"/>
                </a:defRPr>
              </a:lvl2pPr>
              <a:lvl3pPr marL="669581" marR="0" indent="-203785"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0" kern="1200" spc="0" baseline="0">
                  <a:gradFill>
                    <a:gsLst>
                      <a:gs pos="1250">
                        <a:schemeClr val="tx1"/>
                      </a:gs>
                      <a:gs pos="100000">
                        <a:schemeClr val="tx1"/>
                      </a:gs>
                    </a:gsLst>
                    <a:lin ang="5400000" scaled="0"/>
                  </a:gradFill>
                  <a:latin typeface="+mn-lt"/>
                  <a:ea typeface="+mn-ea"/>
                  <a:cs typeface="+mn-cs"/>
                </a:defRPr>
              </a:lvl3pPr>
              <a:lvl4pPr marL="858811" marR="0" indent="-184377"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6" kern="1200" spc="0" baseline="0">
                  <a:gradFill>
                    <a:gsLst>
                      <a:gs pos="1250">
                        <a:schemeClr val="tx1"/>
                      </a:gs>
                      <a:gs pos="100000">
                        <a:schemeClr val="tx1"/>
                      </a:gs>
                    </a:gsLst>
                    <a:lin ang="5400000" scaled="0"/>
                  </a:gradFill>
                  <a:latin typeface="+mn-lt"/>
                  <a:ea typeface="+mn-ea"/>
                  <a:cs typeface="+mn-cs"/>
                </a:defRPr>
              </a:lvl4pPr>
              <a:lvl5pPr marL="1043188" marR="0" indent="-171439"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6" kern="1200" spc="0" baseline="0">
                  <a:gradFill>
                    <a:gsLst>
                      <a:gs pos="1250">
                        <a:schemeClr val="tx1"/>
                      </a:gs>
                      <a:gs pos="100000">
                        <a:schemeClr val="tx1"/>
                      </a:gs>
                    </a:gsLst>
                    <a:lin ang="5400000" scaled="0"/>
                  </a:gradFill>
                  <a:latin typeface="+mn-lt"/>
                  <a:ea typeface="+mn-ea"/>
                  <a:cs typeface="+mn-cs"/>
                </a:defRPr>
              </a:lvl5pPr>
              <a:lvl6pPr marL="2613263"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6pPr>
              <a:lvl7pPr marL="3088403"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7pPr>
              <a:lvl8pPr marL="3563541"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8pPr>
              <a:lvl9pPr marL="4038681"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9pPr>
            </a:lstStyle>
            <a:p>
              <a:pPr marL="0" marR="0" lvl="0" indent="0" algn="l" defTabSz="949071"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697" b="0" i="0" u="none" strike="noStrike" kern="1200" cap="none" spc="0" normalizeH="0" baseline="0" noProof="0" dirty="0">
                  <a:ln>
                    <a:noFill/>
                  </a:ln>
                  <a:solidFill>
                    <a:srgbClr val="74B230"/>
                  </a:solidFill>
                  <a:effectLst/>
                  <a:uLnTx/>
                  <a:uFillTx/>
                  <a:latin typeface="Segoe UI Semilight" panose="020B0402040204020203" pitchFamily="34" charset="0"/>
                  <a:ea typeface="+mn-ea"/>
                  <a:cs typeface="Segoe UI Semilight" panose="020B0402040204020203" pitchFamily="34" charset="0"/>
                </a:rPr>
                <a:t>………….. is a browser-based shell experience to manage and develop Azure resources.</a:t>
              </a:r>
            </a:p>
          </p:txBody>
        </p:sp>
        <p:pic>
          <p:nvPicPr>
            <p:cNvPr id="37" name="Picture 36"/>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63124" y="3893821"/>
              <a:ext cx="457200" cy="457200"/>
            </a:xfrm>
            <a:prstGeom prst="rect">
              <a:avLst/>
            </a:prstGeom>
          </p:spPr>
        </p:pic>
      </p:grpSp>
      <p:grpSp>
        <p:nvGrpSpPr>
          <p:cNvPr id="14" name="Group 13"/>
          <p:cNvGrpSpPr/>
          <p:nvPr/>
        </p:nvGrpSpPr>
        <p:grpSpPr>
          <a:xfrm>
            <a:off x="377870" y="1267033"/>
            <a:ext cx="7315018" cy="465773"/>
            <a:chOff x="363124" y="1421482"/>
            <a:chExt cx="7180386" cy="457200"/>
          </a:xfrm>
        </p:grpSpPr>
        <p:sp>
          <p:nvSpPr>
            <p:cNvPr id="4" name="Text Placeholder 5">
              <a:extLst>
                <a:ext uri="{FF2B5EF4-FFF2-40B4-BE49-F238E27FC236}">
                  <a16:creationId xmlns:a16="http://schemas.microsoft.com/office/drawing/2014/main" id="{7681AB3B-6AA6-494D-9089-90763CEF72B2}"/>
                </a:ext>
              </a:extLst>
            </p:cNvPr>
            <p:cNvSpPr txBox="1">
              <a:spLocks/>
            </p:cNvSpPr>
            <p:nvPr/>
          </p:nvSpPr>
          <p:spPr>
            <a:xfrm>
              <a:off x="820324" y="1444740"/>
              <a:ext cx="6723186" cy="410685"/>
            </a:xfrm>
            <a:prstGeom prst="rect">
              <a:avLst/>
            </a:prstGeom>
          </p:spPr>
          <p:txBody>
            <a:bodyPr/>
            <a:lstStyle>
              <a:lvl1pPr marL="232898" marR="0" indent="-232898"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3"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65795" marR="0" indent="-232898"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38" kern="1200" spc="0" baseline="0">
                  <a:gradFill>
                    <a:gsLst>
                      <a:gs pos="1250">
                        <a:schemeClr val="tx1"/>
                      </a:gs>
                      <a:gs pos="100000">
                        <a:schemeClr val="tx1"/>
                      </a:gs>
                    </a:gsLst>
                    <a:lin ang="5400000" scaled="0"/>
                  </a:gradFill>
                  <a:latin typeface="+mn-lt"/>
                  <a:ea typeface="+mn-ea"/>
                  <a:cs typeface="+mn-cs"/>
                </a:defRPr>
              </a:lvl2pPr>
              <a:lvl3pPr marL="669581" marR="0" indent="-203785"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0" kern="1200" spc="0" baseline="0">
                  <a:gradFill>
                    <a:gsLst>
                      <a:gs pos="1250">
                        <a:schemeClr val="tx1"/>
                      </a:gs>
                      <a:gs pos="100000">
                        <a:schemeClr val="tx1"/>
                      </a:gs>
                    </a:gsLst>
                    <a:lin ang="5400000" scaled="0"/>
                  </a:gradFill>
                  <a:latin typeface="+mn-lt"/>
                  <a:ea typeface="+mn-ea"/>
                  <a:cs typeface="+mn-cs"/>
                </a:defRPr>
              </a:lvl3pPr>
              <a:lvl4pPr marL="858811" marR="0" indent="-184377"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6" kern="1200" spc="0" baseline="0">
                  <a:gradFill>
                    <a:gsLst>
                      <a:gs pos="1250">
                        <a:schemeClr val="tx1"/>
                      </a:gs>
                      <a:gs pos="100000">
                        <a:schemeClr val="tx1"/>
                      </a:gs>
                    </a:gsLst>
                    <a:lin ang="5400000" scaled="0"/>
                  </a:gradFill>
                  <a:latin typeface="+mn-lt"/>
                  <a:ea typeface="+mn-ea"/>
                  <a:cs typeface="+mn-cs"/>
                </a:defRPr>
              </a:lvl4pPr>
              <a:lvl5pPr marL="1043188" marR="0" indent="-171439"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6" kern="1200" spc="0" baseline="0">
                  <a:gradFill>
                    <a:gsLst>
                      <a:gs pos="1250">
                        <a:schemeClr val="tx1"/>
                      </a:gs>
                      <a:gs pos="100000">
                        <a:schemeClr val="tx1"/>
                      </a:gs>
                    </a:gsLst>
                    <a:lin ang="5400000" scaled="0"/>
                  </a:gradFill>
                  <a:latin typeface="+mn-lt"/>
                  <a:ea typeface="+mn-ea"/>
                  <a:cs typeface="+mn-cs"/>
                </a:defRPr>
              </a:lvl5pPr>
              <a:lvl6pPr marL="2613263"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6pPr>
              <a:lvl7pPr marL="3088403"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7pPr>
              <a:lvl8pPr marL="3563541"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8pPr>
              <a:lvl9pPr marL="4038681"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9pPr>
            </a:lstStyle>
            <a:p>
              <a:pPr marL="0" marR="0" lvl="0" indent="0" algn="l" defTabSz="949071"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GB" sz="2697" b="0" i="0" u="none" strike="noStrike" kern="1200" cap="none" spc="0" normalizeH="0" baseline="0" noProof="0" dirty="0">
                  <a:ln>
                    <a:noFill/>
                  </a:ln>
                  <a:solidFill>
                    <a:srgbClr val="74B230"/>
                  </a:solidFill>
                  <a:effectLst/>
                  <a:uLnTx/>
                  <a:uFillTx/>
                  <a:latin typeface="Segoe UI Semilight" panose="020B0402040204020203" pitchFamily="34" charset="0"/>
                  <a:ea typeface="+mn-ea"/>
                  <a:cs typeface="Segoe UI Semilight" panose="020B0402040204020203" pitchFamily="34" charset="0"/>
                </a:rPr>
                <a:t>…………… is a </a:t>
              </a:r>
              <a:r>
                <a:rPr kumimoji="0" lang="en-US" sz="2697" b="0" i="0" u="none" strike="noStrike" kern="1200" cap="none" spc="0" normalizeH="0" baseline="0" noProof="0" dirty="0">
                  <a:ln>
                    <a:noFill/>
                  </a:ln>
                  <a:solidFill>
                    <a:srgbClr val="74B230"/>
                  </a:solidFill>
                  <a:effectLst/>
                  <a:uLnTx/>
                  <a:uFillTx/>
                  <a:latin typeface="Segoe UI Semilight" panose="020B0402040204020203" pitchFamily="34" charset="0"/>
                  <a:ea typeface="+mn-ea"/>
                  <a:cs typeface="Segoe UI Semilight" panose="020B0402040204020203" pitchFamily="34" charset="0"/>
                </a:rPr>
                <a:t>JSON file that defines one or more resources to deploy to a resource group, subscription or tenant.</a:t>
              </a:r>
              <a:r>
                <a:rPr kumimoji="0" lang="en-GB" sz="2697" b="0" i="0" u="none" strike="noStrike" kern="1200" cap="none" spc="0" normalizeH="0" baseline="0" noProof="0" dirty="0">
                  <a:ln>
                    <a:noFill/>
                  </a:ln>
                  <a:solidFill>
                    <a:srgbClr val="74B230"/>
                  </a:solidFill>
                  <a:effectLst/>
                  <a:uLnTx/>
                  <a:uFillTx/>
                  <a:latin typeface="Segoe UI Semilight" panose="020B0402040204020203" pitchFamily="34" charset="0"/>
                  <a:ea typeface="+mn-ea"/>
                  <a:cs typeface="Segoe UI Semilight" panose="020B0402040204020203" pitchFamily="34" charset="0"/>
                </a:rPr>
                <a:t>  </a:t>
              </a:r>
              <a:endParaRPr kumimoji="0" lang="en-US" sz="2697" b="0" i="0" u="none" strike="noStrike" kern="1200" cap="none" spc="0" normalizeH="0" baseline="0" noProof="0" dirty="0">
                <a:ln>
                  <a:noFill/>
                </a:ln>
                <a:solidFill>
                  <a:srgbClr val="74B230"/>
                </a:solidFill>
                <a:effectLst/>
                <a:uLnTx/>
                <a:uFillTx/>
                <a:latin typeface="Segoe UI"/>
                <a:ea typeface="+mn-ea"/>
                <a:cs typeface="Segoe UI" panose="020B0502040204020203" pitchFamily="34" charset="0"/>
              </a:endParaRPr>
            </a:p>
          </p:txBody>
        </p:sp>
        <p:pic>
          <p:nvPicPr>
            <p:cNvPr id="5" name="Picture 4"/>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63124" y="1421482"/>
              <a:ext cx="457200" cy="457200"/>
            </a:xfrm>
            <a:prstGeom prst="rect">
              <a:avLst/>
            </a:prstGeom>
          </p:spPr>
        </p:pic>
      </p:grpSp>
      <p:sp>
        <p:nvSpPr>
          <p:cNvPr id="2" name="Title 24">
            <a:extLst>
              <a:ext uri="{FF2B5EF4-FFF2-40B4-BE49-F238E27FC236}">
                <a16:creationId xmlns:a16="http://schemas.microsoft.com/office/drawing/2014/main" id="{3F2CED08-3BD5-40E1-82CB-3CC3B3160CC7}"/>
              </a:ext>
            </a:extLst>
          </p:cNvPr>
          <p:cNvSpPr txBox="1">
            <a:spLocks/>
          </p:cNvSpPr>
          <p:nvPr/>
        </p:nvSpPr>
        <p:spPr>
          <a:xfrm>
            <a:off x="434430" y="145557"/>
            <a:ext cx="10246112" cy="751404"/>
          </a:xfrm>
          <a:prstGeom prst="rect">
            <a:avLst/>
          </a:prstGeom>
        </p:spPr>
        <p:txBody>
          <a:bodyPr vert="horz" wrap="square" lIns="0" tIns="0" rIns="0" bIns="0" rtlCol="0" anchor="t">
            <a:spAutoFit/>
          </a:bodyPr>
          <a:lstStyle>
            <a:lvl1pPr algn="l" defTabSz="950278" rtl="0" eaLnBrk="1" latinLnBrk="0" hangingPunct="1">
              <a:lnSpc>
                <a:spcPct val="100000"/>
              </a:lnSpc>
              <a:spcBef>
                <a:spcPct val="0"/>
              </a:spcBef>
              <a:buNone/>
              <a:defRPr lang="en-US" sz="3668" b="0" kern="1200" cap="none" spc="-51" baseline="0" dirty="0" smtClean="0">
                <a:ln w="3175">
                  <a:noFill/>
                </a:ln>
                <a:solidFill>
                  <a:schemeClr val="tx1"/>
                </a:solidFill>
                <a:effectLst/>
                <a:latin typeface="+mj-lt"/>
                <a:ea typeface="+mn-ea"/>
                <a:cs typeface="Segoe UI" pitchFamily="34" charset="0"/>
              </a:defRPr>
            </a:lvl1pPr>
          </a:lstStyle>
          <a:p>
            <a:pPr marL="0" marR="0" lvl="0" indent="0" algn="l" defTabSz="949071" rtl="0" eaLnBrk="1" fontAlgn="auto" latinLnBrk="0" hangingPunct="1">
              <a:lnSpc>
                <a:spcPct val="100000"/>
              </a:lnSpc>
              <a:spcBef>
                <a:spcPct val="0"/>
              </a:spcBef>
              <a:spcAft>
                <a:spcPts val="0"/>
              </a:spcAft>
              <a:buClrTx/>
              <a:buSzTx/>
              <a:buFontTx/>
              <a:buNone/>
              <a:tabLst/>
              <a:defRPr/>
            </a:pPr>
            <a:r>
              <a:rPr kumimoji="0" lang="en-GB" sz="4793" b="0" i="0" u="none" strike="noStrike" kern="1200" cap="none" spc="-102" normalizeH="0" baseline="0" noProof="0" dirty="0">
                <a:ln w="3175">
                  <a:noFill/>
                </a:ln>
                <a:solidFill>
                  <a:srgbClr val="FFFFFF"/>
                </a:solidFill>
                <a:effectLst/>
                <a:uLnTx/>
                <a:uFillTx/>
                <a:latin typeface="Segoe UI Light"/>
                <a:ea typeface="+mn-ea"/>
                <a:cs typeface="Segoe UI" pitchFamily="34" charset="0"/>
              </a:rPr>
              <a:t>Prepare for The Exam (Q/A)</a:t>
            </a:r>
          </a:p>
        </p:txBody>
      </p:sp>
      <p:grpSp>
        <p:nvGrpSpPr>
          <p:cNvPr id="6" name="Group 5"/>
          <p:cNvGrpSpPr/>
          <p:nvPr/>
        </p:nvGrpSpPr>
        <p:grpSpPr>
          <a:xfrm>
            <a:off x="863696" y="2755849"/>
            <a:ext cx="6521493" cy="381614"/>
            <a:chOff x="591724" y="2066929"/>
            <a:chExt cx="6401466" cy="374590"/>
          </a:xfrm>
        </p:grpSpPr>
        <p:sp>
          <p:nvSpPr>
            <p:cNvPr id="3" name="Rectangle 2">
              <a:extLst>
                <a:ext uri="{FF2B5EF4-FFF2-40B4-BE49-F238E27FC236}">
                  <a16:creationId xmlns:a16="http://schemas.microsoft.com/office/drawing/2014/main" id="{61C1D6BB-A14B-4E34-BE50-EA7B727453B9}"/>
                </a:ext>
              </a:extLst>
            </p:cNvPr>
            <p:cNvSpPr/>
            <p:nvPr/>
          </p:nvSpPr>
          <p:spPr>
            <a:xfrm>
              <a:off x="898746" y="2066929"/>
              <a:ext cx="6094444" cy="374590"/>
            </a:xfrm>
            <a:prstGeom prst="rect">
              <a:avLst/>
            </a:prstGeom>
          </p:spPr>
          <p:txBody>
            <a:bodyPr>
              <a:spAutoFit/>
            </a:bodyPr>
            <a:lstStyle/>
            <a:p>
              <a:pPr marL="0" marR="0" lvl="0" indent="0" algn="l" defTabSz="949071" rtl="0" eaLnBrk="1" fontAlgn="auto" latinLnBrk="0" hangingPunct="1">
                <a:lnSpc>
                  <a:spcPct val="100000"/>
                </a:lnSpc>
                <a:spcBef>
                  <a:spcPct val="20000"/>
                </a:spcBef>
                <a:spcAft>
                  <a:spcPts val="0"/>
                </a:spcAft>
                <a:buClrTx/>
                <a:buSzPct val="90000"/>
                <a:buFontTx/>
                <a:buNone/>
                <a:tabLst/>
                <a:defRPr/>
              </a:pPr>
              <a:r>
                <a:rPr kumimoji="0" lang="en-US" sz="1834"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Light"/>
                  <a:ea typeface="+mn-ea"/>
                  <a:cs typeface="Segoe UI" panose="020B0502040204020203" pitchFamily="34" charset="0"/>
                </a:rPr>
                <a:t>Resource Manager </a:t>
              </a:r>
              <a:r>
                <a:rPr kumimoji="0" lang="en-US" sz="1834" b="0" i="0" u="none" strike="noStrike" kern="1200" cap="none" spc="0" normalizeH="0" baseline="0" noProof="0" dirty="0" err="1">
                  <a:ln>
                    <a:noFill/>
                  </a:ln>
                  <a:gradFill>
                    <a:gsLst>
                      <a:gs pos="1250">
                        <a:srgbClr val="000000"/>
                      </a:gs>
                      <a:gs pos="100000">
                        <a:srgbClr val="000000"/>
                      </a:gs>
                    </a:gsLst>
                    <a:lin ang="5400000" scaled="0"/>
                  </a:gradFill>
                  <a:effectLst/>
                  <a:uLnTx/>
                  <a:uFillTx/>
                  <a:latin typeface="Segoe UI Light"/>
                  <a:ea typeface="+mn-ea"/>
                  <a:cs typeface="Segoe UI" panose="020B0502040204020203" pitchFamily="34" charset="0"/>
                </a:rPr>
                <a:t>Config</a:t>
              </a:r>
              <a:r>
                <a:rPr kumimoji="0" lang="en-US" sz="1834"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Light"/>
                  <a:ea typeface="+mn-ea"/>
                  <a:cs typeface="Segoe UI" panose="020B0502040204020203" pitchFamily="34" charset="0"/>
                </a:rPr>
                <a:t> File.</a:t>
              </a:r>
              <a:endParaRPr kumimoji="0" lang="en-GB" sz="1834"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Light"/>
                <a:ea typeface="+mn-ea"/>
                <a:cs typeface="Segoe UI" panose="020B0502040204020203" pitchFamily="34" charset="0"/>
              </a:endParaRPr>
            </a:p>
          </p:txBody>
        </p:sp>
        <p:pic>
          <p:nvPicPr>
            <p:cNvPr id="1028" name="Picture 4">
              <a:extLst>
                <a:ext uri="{FF2B5EF4-FFF2-40B4-BE49-F238E27FC236}">
                  <a16:creationId xmlns:a16="http://schemas.microsoft.com/office/drawing/2014/main" id="{66692DEA-3E3D-4E67-92B0-97BD98A3C97A}"/>
                </a:ext>
              </a:extLst>
            </p:cNvPr>
            <p:cNvPicPr>
              <a:picLocks noChangeAspect="1" noChangeArrowheads="1"/>
            </p:cNvPicPr>
            <p:nvPr/>
          </p:nvPicPr>
          <p:blipFill>
            <a:blip r:embed="rId4"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bwMode="auto">
            <a:xfrm>
              <a:off x="591724" y="2098084"/>
              <a:ext cx="274320" cy="27432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 name="Group 11"/>
          <p:cNvGrpSpPr/>
          <p:nvPr/>
        </p:nvGrpSpPr>
        <p:grpSpPr>
          <a:xfrm>
            <a:off x="863696" y="3571057"/>
            <a:ext cx="6521493" cy="381614"/>
            <a:chOff x="591724" y="3195906"/>
            <a:chExt cx="6401466" cy="374590"/>
          </a:xfrm>
        </p:grpSpPr>
        <p:pic>
          <p:nvPicPr>
            <p:cNvPr id="9" name="Picture 4">
              <a:extLst>
                <a:ext uri="{FF2B5EF4-FFF2-40B4-BE49-F238E27FC236}">
                  <a16:creationId xmlns:a16="http://schemas.microsoft.com/office/drawing/2014/main" id="{726841F6-1BA9-41D4-B360-5A8FAD8F6AF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591724" y="3227061"/>
              <a:ext cx="274320" cy="274320"/>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16825D88-376E-4AE4-A632-0165AE93C75E}"/>
                </a:ext>
              </a:extLst>
            </p:cNvPr>
            <p:cNvSpPr/>
            <p:nvPr/>
          </p:nvSpPr>
          <p:spPr>
            <a:xfrm>
              <a:off x="898746" y="3195906"/>
              <a:ext cx="6094444" cy="374590"/>
            </a:xfrm>
            <a:prstGeom prst="rect">
              <a:avLst/>
            </a:prstGeom>
          </p:spPr>
          <p:txBody>
            <a:bodyPr>
              <a:spAutoFit/>
            </a:bodyPr>
            <a:lstStyle/>
            <a:p>
              <a:pPr marL="0" marR="0" lvl="0" indent="0" algn="l" defTabSz="949071" rtl="0" eaLnBrk="1" fontAlgn="auto" latinLnBrk="0" hangingPunct="1">
                <a:lnSpc>
                  <a:spcPct val="100000"/>
                </a:lnSpc>
                <a:spcBef>
                  <a:spcPct val="20000"/>
                </a:spcBef>
                <a:spcAft>
                  <a:spcPts val="0"/>
                </a:spcAft>
                <a:buClrTx/>
                <a:buSzPct val="90000"/>
                <a:buFontTx/>
                <a:buNone/>
                <a:tabLst/>
                <a:defRPr/>
              </a:pPr>
              <a:r>
                <a:rPr kumimoji="0" lang="en-GB" sz="1834"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Light"/>
                  <a:ea typeface="+mn-ea"/>
                  <a:cs typeface="Segoe UI" panose="020B0502040204020203" pitchFamily="34" charset="0"/>
                </a:rPr>
                <a:t>Resource Manager Template.</a:t>
              </a:r>
            </a:p>
          </p:txBody>
        </p:sp>
      </p:grpSp>
      <p:grpSp>
        <p:nvGrpSpPr>
          <p:cNvPr id="7" name="Group 6"/>
          <p:cNvGrpSpPr/>
          <p:nvPr/>
        </p:nvGrpSpPr>
        <p:grpSpPr>
          <a:xfrm>
            <a:off x="863696" y="3163453"/>
            <a:ext cx="6521493" cy="381614"/>
            <a:chOff x="591724" y="2646903"/>
            <a:chExt cx="6401466" cy="374590"/>
          </a:xfrm>
        </p:grpSpPr>
        <p:pic>
          <p:nvPicPr>
            <p:cNvPr id="8" name="Picture 4">
              <a:extLst>
                <a:ext uri="{FF2B5EF4-FFF2-40B4-BE49-F238E27FC236}">
                  <a16:creationId xmlns:a16="http://schemas.microsoft.com/office/drawing/2014/main" id="{9314A6C5-B48F-45BA-99F8-F6648575F8E5}"/>
                </a:ext>
              </a:extLst>
            </p:cNvPr>
            <p:cNvPicPr>
              <a:picLocks noChangeAspect="1" noChangeArrowheads="1"/>
            </p:cNvPicPr>
            <p:nvPr/>
          </p:nvPicPr>
          <p:blipFill>
            <a:blip r:embed="rId4"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bwMode="auto">
            <a:xfrm>
              <a:off x="591724" y="2678058"/>
              <a:ext cx="274320" cy="27432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E3EE4DA4-7DC9-4F7C-B39A-356084AD8B9C}"/>
                </a:ext>
              </a:extLst>
            </p:cNvPr>
            <p:cNvSpPr/>
            <p:nvPr/>
          </p:nvSpPr>
          <p:spPr>
            <a:xfrm>
              <a:off x="898746" y="2646903"/>
              <a:ext cx="6094444" cy="374590"/>
            </a:xfrm>
            <a:prstGeom prst="rect">
              <a:avLst/>
            </a:prstGeom>
          </p:spPr>
          <p:txBody>
            <a:bodyPr>
              <a:spAutoFit/>
            </a:bodyPr>
            <a:lstStyle/>
            <a:p>
              <a:pPr marL="0" marR="0" lvl="0" indent="0" algn="l" defTabSz="949071" rtl="0" eaLnBrk="1" fontAlgn="auto" latinLnBrk="0" hangingPunct="1">
                <a:lnSpc>
                  <a:spcPct val="100000"/>
                </a:lnSpc>
                <a:spcBef>
                  <a:spcPct val="20000"/>
                </a:spcBef>
                <a:spcAft>
                  <a:spcPts val="0"/>
                </a:spcAft>
                <a:buClrTx/>
                <a:buSzPct val="90000"/>
                <a:buFontTx/>
                <a:buNone/>
                <a:tabLst/>
                <a:defRPr/>
              </a:pPr>
              <a:r>
                <a:rPr kumimoji="0" lang="en-US" sz="1834"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Light"/>
                  <a:ea typeface="+mn-ea"/>
                  <a:cs typeface="Segoe UI" panose="020B0502040204020203" pitchFamily="34" charset="0"/>
                </a:rPr>
                <a:t>Resource Manager Settings File.</a:t>
              </a:r>
              <a:endParaRPr kumimoji="0" lang="en-GB" sz="1834"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Light"/>
                <a:ea typeface="+mn-ea"/>
                <a:cs typeface="Segoe UI" panose="020B0502040204020203" pitchFamily="34" charset="0"/>
              </a:endParaRPr>
            </a:p>
          </p:txBody>
        </p:sp>
      </p:grpSp>
      <p:cxnSp>
        <p:nvCxnSpPr>
          <p:cNvPr id="25" name="Straight Connector 24"/>
          <p:cNvCxnSpPr/>
          <p:nvPr/>
        </p:nvCxnSpPr>
        <p:spPr>
          <a:xfrm>
            <a:off x="8885237" y="1590725"/>
            <a:ext cx="0" cy="4732489"/>
          </a:xfrm>
          <a:prstGeom prst="line">
            <a:avLst/>
          </a:prstGeom>
          <a:ln w="50800">
            <a:solidFill>
              <a:srgbClr val="74B230"/>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18796" y="3564468"/>
            <a:ext cx="372618" cy="372618"/>
          </a:xfrm>
          <a:prstGeom prst="rect">
            <a:avLst/>
          </a:prstGeom>
        </p:spPr>
      </p:pic>
      <p:grpSp>
        <p:nvGrpSpPr>
          <p:cNvPr id="28" name="Group 27"/>
          <p:cNvGrpSpPr/>
          <p:nvPr/>
        </p:nvGrpSpPr>
        <p:grpSpPr>
          <a:xfrm>
            <a:off x="863696" y="5209098"/>
            <a:ext cx="6521493" cy="381614"/>
            <a:chOff x="591724" y="2066929"/>
            <a:chExt cx="6401466" cy="374590"/>
          </a:xfrm>
        </p:grpSpPr>
        <p:sp>
          <p:nvSpPr>
            <p:cNvPr id="29" name="Rectangle 28">
              <a:extLst>
                <a:ext uri="{FF2B5EF4-FFF2-40B4-BE49-F238E27FC236}">
                  <a16:creationId xmlns:a16="http://schemas.microsoft.com/office/drawing/2014/main" id="{61C1D6BB-A14B-4E34-BE50-EA7B727453B9}"/>
                </a:ext>
              </a:extLst>
            </p:cNvPr>
            <p:cNvSpPr/>
            <p:nvPr/>
          </p:nvSpPr>
          <p:spPr>
            <a:xfrm>
              <a:off x="898746" y="2066929"/>
              <a:ext cx="6094444" cy="374590"/>
            </a:xfrm>
            <a:prstGeom prst="rect">
              <a:avLst/>
            </a:prstGeom>
          </p:spPr>
          <p:txBody>
            <a:bodyPr>
              <a:spAutoFit/>
            </a:bodyPr>
            <a:lstStyle/>
            <a:p>
              <a:pPr marL="0" marR="0" lvl="0" indent="0" algn="l" defTabSz="949071" rtl="0" eaLnBrk="1" fontAlgn="auto" latinLnBrk="0" hangingPunct="1">
                <a:lnSpc>
                  <a:spcPct val="100000"/>
                </a:lnSpc>
                <a:spcBef>
                  <a:spcPct val="20000"/>
                </a:spcBef>
                <a:spcAft>
                  <a:spcPts val="0"/>
                </a:spcAft>
                <a:buClrTx/>
                <a:buSzPct val="90000"/>
                <a:buFontTx/>
                <a:buNone/>
                <a:tabLst/>
                <a:defRPr/>
              </a:pPr>
              <a:r>
                <a:rPr kumimoji="0" lang="en-US" sz="1834"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Light"/>
                  <a:ea typeface="+mn-ea"/>
                  <a:cs typeface="Segoe UI" panose="020B0502040204020203" pitchFamily="34" charset="0"/>
                </a:rPr>
                <a:t>Azure PowerShell.</a:t>
              </a:r>
              <a:endParaRPr kumimoji="0" lang="en-GB" sz="1834"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Light"/>
                <a:ea typeface="+mn-ea"/>
                <a:cs typeface="Segoe UI" panose="020B0502040204020203" pitchFamily="34" charset="0"/>
              </a:endParaRPr>
            </a:p>
          </p:txBody>
        </p:sp>
        <p:pic>
          <p:nvPicPr>
            <p:cNvPr id="30" name="Picture 4">
              <a:extLst>
                <a:ext uri="{FF2B5EF4-FFF2-40B4-BE49-F238E27FC236}">
                  <a16:creationId xmlns:a16="http://schemas.microsoft.com/office/drawing/2014/main" id="{66692DEA-3E3D-4E67-92B0-97BD98A3C97A}"/>
                </a:ext>
              </a:extLst>
            </p:cNvPr>
            <p:cNvPicPr>
              <a:picLocks noChangeAspect="1" noChangeArrowheads="1"/>
            </p:cNvPicPr>
            <p:nvPr/>
          </p:nvPicPr>
          <p:blipFill>
            <a:blip r:embed="rId4"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bwMode="auto">
            <a:xfrm>
              <a:off x="591724" y="2098084"/>
              <a:ext cx="274320" cy="27432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1" name="Group 30"/>
          <p:cNvGrpSpPr/>
          <p:nvPr/>
        </p:nvGrpSpPr>
        <p:grpSpPr>
          <a:xfrm>
            <a:off x="863696" y="5981583"/>
            <a:ext cx="6521493" cy="381614"/>
            <a:chOff x="591724" y="3195906"/>
            <a:chExt cx="6401466" cy="374590"/>
          </a:xfrm>
        </p:grpSpPr>
        <p:pic>
          <p:nvPicPr>
            <p:cNvPr id="32" name="Picture 4">
              <a:extLst>
                <a:ext uri="{FF2B5EF4-FFF2-40B4-BE49-F238E27FC236}">
                  <a16:creationId xmlns:a16="http://schemas.microsoft.com/office/drawing/2014/main" id="{726841F6-1BA9-41D4-B360-5A8FAD8F6AF4}"/>
                </a:ext>
              </a:extLst>
            </p:cNvPr>
            <p:cNvPicPr>
              <a:picLocks noChangeAspect="1" noChangeArrowheads="1"/>
            </p:cNvPicPr>
            <p:nvPr/>
          </p:nvPicPr>
          <p:blipFill>
            <a:blip r:embed="rId4"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bwMode="auto">
            <a:xfrm>
              <a:off x="591724" y="3227061"/>
              <a:ext cx="274320" cy="274320"/>
            </a:xfrm>
            <a:prstGeom prst="rect">
              <a:avLst/>
            </a:prstGeom>
            <a:noFill/>
            <a:extLst>
              <a:ext uri="{909E8E84-426E-40DD-AFC4-6F175D3DCCD1}">
                <a14:hiddenFill xmlns:a14="http://schemas.microsoft.com/office/drawing/2010/main">
                  <a:solidFill>
                    <a:srgbClr val="FFFFFF"/>
                  </a:solidFill>
                </a14:hiddenFill>
              </a:ext>
            </a:extLst>
          </p:spPr>
        </p:pic>
        <p:sp>
          <p:nvSpPr>
            <p:cNvPr id="33" name="Rectangle 32">
              <a:extLst>
                <a:ext uri="{FF2B5EF4-FFF2-40B4-BE49-F238E27FC236}">
                  <a16:creationId xmlns:a16="http://schemas.microsoft.com/office/drawing/2014/main" id="{16825D88-376E-4AE4-A632-0165AE93C75E}"/>
                </a:ext>
              </a:extLst>
            </p:cNvPr>
            <p:cNvSpPr/>
            <p:nvPr/>
          </p:nvSpPr>
          <p:spPr>
            <a:xfrm>
              <a:off x="898746" y="3195906"/>
              <a:ext cx="6094444" cy="374590"/>
            </a:xfrm>
            <a:prstGeom prst="rect">
              <a:avLst/>
            </a:prstGeom>
          </p:spPr>
          <p:txBody>
            <a:bodyPr>
              <a:spAutoFit/>
            </a:bodyPr>
            <a:lstStyle/>
            <a:p>
              <a:pPr marL="0" marR="0" lvl="0" indent="0" algn="l" defTabSz="949071" rtl="0" eaLnBrk="1" fontAlgn="auto" latinLnBrk="0" hangingPunct="1">
                <a:lnSpc>
                  <a:spcPct val="100000"/>
                </a:lnSpc>
                <a:spcBef>
                  <a:spcPct val="20000"/>
                </a:spcBef>
                <a:spcAft>
                  <a:spcPts val="0"/>
                </a:spcAft>
                <a:buClrTx/>
                <a:buSzPct val="90000"/>
                <a:buFontTx/>
                <a:buNone/>
                <a:tabLst/>
                <a:defRPr/>
              </a:pPr>
              <a:r>
                <a:rPr kumimoji="0" lang="en-US" sz="1834"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Light"/>
                  <a:ea typeface="+mn-ea"/>
                  <a:cs typeface="Segoe UI" panose="020B0502040204020203" pitchFamily="34" charset="0"/>
                </a:rPr>
                <a:t>Azure CLI.</a:t>
              </a:r>
            </a:p>
          </p:txBody>
        </p:sp>
      </p:grpSp>
      <p:grpSp>
        <p:nvGrpSpPr>
          <p:cNvPr id="34" name="Group 33"/>
          <p:cNvGrpSpPr/>
          <p:nvPr/>
        </p:nvGrpSpPr>
        <p:grpSpPr>
          <a:xfrm>
            <a:off x="863696" y="5599537"/>
            <a:ext cx="6521493" cy="381614"/>
            <a:chOff x="591724" y="2646903"/>
            <a:chExt cx="6401466" cy="374590"/>
          </a:xfrm>
        </p:grpSpPr>
        <p:pic>
          <p:nvPicPr>
            <p:cNvPr id="35" name="Picture 4">
              <a:extLst>
                <a:ext uri="{FF2B5EF4-FFF2-40B4-BE49-F238E27FC236}">
                  <a16:creationId xmlns:a16="http://schemas.microsoft.com/office/drawing/2014/main" id="{9314A6C5-B48F-45BA-99F8-F6648575F8E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591724" y="2678058"/>
              <a:ext cx="274320" cy="274320"/>
            </a:xfrm>
            <a:prstGeom prst="rect">
              <a:avLst/>
            </a:prstGeom>
            <a:noFill/>
            <a:extLst>
              <a:ext uri="{909E8E84-426E-40DD-AFC4-6F175D3DCCD1}">
                <a14:hiddenFill xmlns:a14="http://schemas.microsoft.com/office/drawing/2010/main">
                  <a:solidFill>
                    <a:srgbClr val="FFFFFF"/>
                  </a:solidFill>
                </a14:hiddenFill>
              </a:ext>
            </a:extLst>
          </p:spPr>
        </p:pic>
        <p:sp>
          <p:nvSpPr>
            <p:cNvPr id="36" name="Rectangle 35">
              <a:extLst>
                <a:ext uri="{FF2B5EF4-FFF2-40B4-BE49-F238E27FC236}">
                  <a16:creationId xmlns:a16="http://schemas.microsoft.com/office/drawing/2014/main" id="{E3EE4DA4-7DC9-4F7C-B39A-356084AD8B9C}"/>
                </a:ext>
              </a:extLst>
            </p:cNvPr>
            <p:cNvSpPr/>
            <p:nvPr/>
          </p:nvSpPr>
          <p:spPr>
            <a:xfrm>
              <a:off x="898746" y="2646903"/>
              <a:ext cx="6094444" cy="374590"/>
            </a:xfrm>
            <a:prstGeom prst="rect">
              <a:avLst/>
            </a:prstGeom>
          </p:spPr>
          <p:txBody>
            <a:bodyPr>
              <a:spAutoFit/>
            </a:bodyPr>
            <a:lstStyle/>
            <a:p>
              <a:pPr marL="0" marR="0" lvl="0" indent="0" algn="l" defTabSz="949071" rtl="0" eaLnBrk="1" fontAlgn="auto" latinLnBrk="0" hangingPunct="1">
                <a:lnSpc>
                  <a:spcPct val="100000"/>
                </a:lnSpc>
                <a:spcBef>
                  <a:spcPct val="20000"/>
                </a:spcBef>
                <a:spcAft>
                  <a:spcPts val="0"/>
                </a:spcAft>
                <a:buClrTx/>
                <a:buSzPct val="90000"/>
                <a:buFontTx/>
                <a:buNone/>
                <a:tabLst/>
                <a:defRPr/>
              </a:pPr>
              <a:r>
                <a:rPr kumimoji="0" lang="en-US" sz="1834"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Light"/>
                  <a:ea typeface="+mn-ea"/>
                  <a:cs typeface="Segoe UI" panose="020B0502040204020203" pitchFamily="34" charset="0"/>
                </a:rPr>
                <a:t>Azure Cloud Shell.</a:t>
              </a:r>
              <a:endParaRPr kumimoji="0" lang="en-GB" sz="1834"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Light"/>
                <a:ea typeface="+mn-ea"/>
                <a:cs typeface="Segoe UI" panose="020B0502040204020203" pitchFamily="34" charset="0"/>
              </a:endParaRPr>
            </a:p>
          </p:txBody>
        </p:sp>
      </p:grpSp>
      <p:pic>
        <p:nvPicPr>
          <p:cNvPr id="39" name="Picture 3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17119" y="5595830"/>
            <a:ext cx="372618" cy="372618"/>
          </a:xfrm>
          <a:prstGeom prst="rect">
            <a:avLst/>
          </a:prstGeom>
        </p:spPr>
      </p:pic>
      <p:pic>
        <p:nvPicPr>
          <p:cNvPr id="17" name="Graphic 16" descr="Questions">
            <a:extLst>
              <a:ext uri="{FF2B5EF4-FFF2-40B4-BE49-F238E27FC236}">
                <a16:creationId xmlns:a16="http://schemas.microsoft.com/office/drawing/2014/main" id="{E3C9F1B8-EEE8-4E8E-9AD4-08BB634878C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660982" y="2494456"/>
            <a:ext cx="2294238" cy="2294238"/>
          </a:xfrm>
          <a:prstGeom prst="rect">
            <a:avLst/>
          </a:prstGeom>
        </p:spPr>
      </p:pic>
    </p:spTree>
    <p:extLst>
      <p:ext uri="{BB962C8B-B14F-4D97-AF65-F5344CB8AC3E}">
        <p14:creationId xmlns:p14="http://schemas.microsoft.com/office/powerpoint/2010/main" val="36001124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up)">
                                      <p:cBhvr>
                                        <p:cTn id="7" dur="500"/>
                                        <p:tgtEl>
                                          <p:spTgt spid="25"/>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wipe(left)">
                                      <p:cBhvr>
                                        <p:cTn id="11" dur="500"/>
                                        <p:tgtEl>
                                          <p:spTgt spid="14"/>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left)">
                                      <p:cBhvr>
                                        <p:cTn id="15" dur="500"/>
                                        <p:tgtEl>
                                          <p:spTgt spid="6"/>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wipe(left)">
                                      <p:cBhvr>
                                        <p:cTn id="19" dur="500"/>
                                        <p:tgtEl>
                                          <p:spTgt spid="7"/>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wipe(left)">
                                      <p:cBhvr>
                                        <p:cTn id="23" dur="500"/>
                                        <p:tgtEl>
                                          <p:spTgt spid="12"/>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par>
                          <p:cTn id="29" fill="hold">
                            <p:stCondLst>
                              <p:cond delay="500"/>
                            </p:stCondLst>
                            <p:childTnLst>
                              <p:par>
                                <p:cTn id="30" presetID="22" presetClass="entr" presetSubtype="8" fill="hold" nodeType="after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wipe(left)">
                                      <p:cBhvr>
                                        <p:cTn id="32" dur="500"/>
                                        <p:tgtEl>
                                          <p:spTgt spid="15"/>
                                        </p:tgtEl>
                                      </p:cBhvr>
                                    </p:animEffect>
                                  </p:childTnLst>
                                </p:cTn>
                              </p:par>
                            </p:childTnLst>
                          </p:cTn>
                        </p:par>
                        <p:par>
                          <p:cTn id="33" fill="hold">
                            <p:stCondLst>
                              <p:cond delay="1000"/>
                            </p:stCondLst>
                            <p:childTnLst>
                              <p:par>
                                <p:cTn id="34" presetID="22" presetClass="entr" presetSubtype="8" fill="hold" nodeType="afterEffect">
                                  <p:stCondLst>
                                    <p:cond delay="0"/>
                                  </p:stCondLst>
                                  <p:childTnLst>
                                    <p:set>
                                      <p:cBhvr>
                                        <p:cTn id="35" dur="1" fill="hold">
                                          <p:stCondLst>
                                            <p:cond delay="0"/>
                                          </p:stCondLst>
                                        </p:cTn>
                                        <p:tgtEl>
                                          <p:spTgt spid="28"/>
                                        </p:tgtEl>
                                        <p:attrNameLst>
                                          <p:attrName>style.visibility</p:attrName>
                                        </p:attrNameLst>
                                      </p:cBhvr>
                                      <p:to>
                                        <p:strVal val="visible"/>
                                      </p:to>
                                    </p:set>
                                    <p:animEffect transition="in" filter="wipe(left)">
                                      <p:cBhvr>
                                        <p:cTn id="36" dur="500"/>
                                        <p:tgtEl>
                                          <p:spTgt spid="28"/>
                                        </p:tgtEl>
                                      </p:cBhvr>
                                    </p:animEffect>
                                  </p:childTnLst>
                                </p:cTn>
                              </p:par>
                            </p:childTnLst>
                          </p:cTn>
                        </p:par>
                        <p:par>
                          <p:cTn id="37" fill="hold">
                            <p:stCondLst>
                              <p:cond delay="1500"/>
                            </p:stCondLst>
                            <p:childTnLst>
                              <p:par>
                                <p:cTn id="38" presetID="22" presetClass="entr" presetSubtype="8" fill="hold" nodeType="afterEffect">
                                  <p:stCondLst>
                                    <p:cond delay="0"/>
                                  </p:stCondLst>
                                  <p:childTnLst>
                                    <p:set>
                                      <p:cBhvr>
                                        <p:cTn id="39" dur="1" fill="hold">
                                          <p:stCondLst>
                                            <p:cond delay="0"/>
                                          </p:stCondLst>
                                        </p:cTn>
                                        <p:tgtEl>
                                          <p:spTgt spid="34"/>
                                        </p:tgtEl>
                                        <p:attrNameLst>
                                          <p:attrName>style.visibility</p:attrName>
                                        </p:attrNameLst>
                                      </p:cBhvr>
                                      <p:to>
                                        <p:strVal val="visible"/>
                                      </p:to>
                                    </p:set>
                                    <p:animEffect transition="in" filter="wipe(left)">
                                      <p:cBhvr>
                                        <p:cTn id="40" dur="500"/>
                                        <p:tgtEl>
                                          <p:spTgt spid="34"/>
                                        </p:tgtEl>
                                      </p:cBhvr>
                                    </p:animEffect>
                                  </p:childTnLst>
                                </p:cTn>
                              </p:par>
                            </p:childTnLst>
                          </p:cTn>
                        </p:par>
                        <p:par>
                          <p:cTn id="41" fill="hold">
                            <p:stCondLst>
                              <p:cond delay="2000"/>
                            </p:stCondLst>
                            <p:childTnLst>
                              <p:par>
                                <p:cTn id="42" presetID="22" presetClass="entr" presetSubtype="8" fill="hold" nodeType="afterEffect">
                                  <p:stCondLst>
                                    <p:cond delay="0"/>
                                  </p:stCondLst>
                                  <p:childTnLst>
                                    <p:set>
                                      <p:cBhvr>
                                        <p:cTn id="43" dur="1" fill="hold">
                                          <p:stCondLst>
                                            <p:cond delay="0"/>
                                          </p:stCondLst>
                                        </p:cTn>
                                        <p:tgtEl>
                                          <p:spTgt spid="31"/>
                                        </p:tgtEl>
                                        <p:attrNameLst>
                                          <p:attrName>style.visibility</p:attrName>
                                        </p:attrNameLst>
                                      </p:cBhvr>
                                      <p:to>
                                        <p:strVal val="visible"/>
                                      </p:to>
                                    </p:set>
                                    <p:animEffect transition="in" filter="wipe(left)">
                                      <p:cBhvr>
                                        <p:cTn id="44" dur="500"/>
                                        <p:tgtEl>
                                          <p:spTgt spid="31"/>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39"/>
                                        </p:tgtEl>
                                        <p:attrNameLst>
                                          <p:attrName>style.visibility</p:attrName>
                                        </p:attrNameLst>
                                      </p:cBhvr>
                                      <p:to>
                                        <p:strVal val="visible"/>
                                      </p:to>
                                    </p:set>
                                    <p:animEffect transition="in" filter="fade">
                                      <p:cBhvr>
                                        <p:cTn id="49"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9CB73BB-2AA6-458F-9B0A-E987A051A35E}"/>
              </a:ext>
            </a:extLst>
          </p:cNvPr>
          <p:cNvSpPr>
            <a:spLocks noGrp="1"/>
          </p:cNvSpPr>
          <p:nvPr>
            <p:ph type="title"/>
          </p:nvPr>
        </p:nvSpPr>
        <p:spPr/>
        <p:txBody>
          <a:bodyPr/>
          <a:lstStyle/>
          <a:p>
            <a:pPr defTabSz="949071">
              <a:defRPr/>
            </a:pPr>
            <a:r>
              <a:rPr lang="en-GB" sz="4483" dirty="0">
                <a:solidFill>
                  <a:srgbClr val="FFFFFF"/>
                </a:solidFill>
              </a:rPr>
              <a:t>Summary</a:t>
            </a:r>
          </a:p>
        </p:txBody>
      </p:sp>
      <p:pic>
        <p:nvPicPr>
          <p:cNvPr id="10" name="Picture 9"/>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9418637" y="2121694"/>
            <a:ext cx="3088683" cy="3088683"/>
          </a:xfrm>
          <a:prstGeom prst="rect">
            <a:avLst/>
          </a:prstGeom>
        </p:spPr>
      </p:pic>
      <p:cxnSp>
        <p:nvCxnSpPr>
          <p:cNvPr id="16" name="Straight Connector 15"/>
          <p:cNvCxnSpPr/>
          <p:nvPr/>
        </p:nvCxnSpPr>
        <p:spPr>
          <a:xfrm>
            <a:off x="9382693" y="1590725"/>
            <a:ext cx="0" cy="4732489"/>
          </a:xfrm>
          <a:prstGeom prst="line">
            <a:avLst/>
          </a:prstGeom>
          <a:ln w="50800">
            <a:solidFill>
              <a:srgbClr val="74B23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274640" y="1214036"/>
            <a:ext cx="3765583" cy="507383"/>
          </a:xfrm>
          <a:prstGeom prst="rect">
            <a:avLst/>
          </a:prstGeom>
        </p:spPr>
        <p:txBody>
          <a:bodyPr wrap="none">
            <a:spAutoFit/>
          </a:bodyPr>
          <a:lstStyle/>
          <a:p>
            <a:pPr defTabSz="949071">
              <a:spcBef>
                <a:spcPct val="20000"/>
              </a:spcBef>
              <a:buSzPct val="90000"/>
              <a:defRPr/>
            </a:pPr>
            <a:r>
              <a:rPr lang="en-GB" sz="2697" dirty="0">
                <a:solidFill>
                  <a:srgbClr val="3C3C3C"/>
                </a:solidFill>
                <a:latin typeface="Segoe UI Semilight" panose="020B0402040204020203" pitchFamily="34" charset="0"/>
                <a:cs typeface="Segoe UI Semilight" panose="020B0402040204020203" pitchFamily="34" charset="0"/>
              </a:rPr>
              <a:t>This lesson has covered</a:t>
            </a:r>
          </a:p>
        </p:txBody>
      </p:sp>
      <p:sp>
        <p:nvSpPr>
          <p:cNvPr id="7" name="Text Placeholder 5">
            <a:extLst>
              <a:ext uri="{FF2B5EF4-FFF2-40B4-BE49-F238E27FC236}">
                <a16:creationId xmlns:a16="http://schemas.microsoft.com/office/drawing/2014/main" id="{7681AB3B-6AA6-494D-9089-90763CEF72B2}"/>
              </a:ext>
            </a:extLst>
          </p:cNvPr>
          <p:cNvSpPr txBox="1">
            <a:spLocks/>
          </p:cNvSpPr>
          <p:nvPr/>
        </p:nvSpPr>
        <p:spPr>
          <a:xfrm>
            <a:off x="429846" y="1783342"/>
            <a:ext cx="8683992" cy="4995074"/>
          </a:xfrm>
          <a:prstGeom prst="rect">
            <a:avLst/>
          </a:prstGeom>
        </p:spPr>
        <p:txBody>
          <a:bodyPr/>
          <a:lstStyle>
            <a:lvl1pPr marL="232898" marR="0" indent="-232898"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3"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65795" marR="0" indent="-232898"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38" kern="1200" spc="0" baseline="0">
                <a:gradFill>
                  <a:gsLst>
                    <a:gs pos="1250">
                      <a:schemeClr val="tx1"/>
                    </a:gs>
                    <a:gs pos="100000">
                      <a:schemeClr val="tx1"/>
                    </a:gs>
                  </a:gsLst>
                  <a:lin ang="5400000" scaled="0"/>
                </a:gradFill>
                <a:latin typeface="+mn-lt"/>
                <a:ea typeface="+mn-ea"/>
                <a:cs typeface="+mn-cs"/>
              </a:defRPr>
            </a:lvl2pPr>
            <a:lvl3pPr marL="669581" marR="0" indent="-203785"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0" kern="1200" spc="0" baseline="0">
                <a:gradFill>
                  <a:gsLst>
                    <a:gs pos="1250">
                      <a:schemeClr val="tx1"/>
                    </a:gs>
                    <a:gs pos="100000">
                      <a:schemeClr val="tx1"/>
                    </a:gs>
                  </a:gsLst>
                  <a:lin ang="5400000" scaled="0"/>
                </a:gradFill>
                <a:latin typeface="+mn-lt"/>
                <a:ea typeface="+mn-ea"/>
                <a:cs typeface="+mn-cs"/>
              </a:defRPr>
            </a:lvl3pPr>
            <a:lvl4pPr marL="858811" marR="0" indent="-184377"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6" kern="1200" spc="0" baseline="0">
                <a:gradFill>
                  <a:gsLst>
                    <a:gs pos="1250">
                      <a:schemeClr val="tx1"/>
                    </a:gs>
                    <a:gs pos="100000">
                      <a:schemeClr val="tx1"/>
                    </a:gs>
                  </a:gsLst>
                  <a:lin ang="5400000" scaled="0"/>
                </a:gradFill>
                <a:latin typeface="+mn-lt"/>
                <a:ea typeface="+mn-ea"/>
                <a:cs typeface="+mn-cs"/>
              </a:defRPr>
            </a:lvl4pPr>
            <a:lvl5pPr marL="1043188" marR="0" indent="-171439"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6" kern="1200" spc="0" baseline="0">
                <a:gradFill>
                  <a:gsLst>
                    <a:gs pos="1250">
                      <a:schemeClr val="tx1"/>
                    </a:gs>
                    <a:gs pos="100000">
                      <a:schemeClr val="tx1"/>
                    </a:gs>
                  </a:gsLst>
                  <a:lin ang="5400000" scaled="0"/>
                </a:gradFill>
                <a:latin typeface="+mn-lt"/>
                <a:ea typeface="+mn-ea"/>
                <a:cs typeface="+mn-cs"/>
              </a:defRPr>
            </a:lvl5pPr>
            <a:lvl6pPr marL="2613263"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6pPr>
            <a:lvl7pPr marL="3088403"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7pPr>
            <a:lvl8pPr marL="3563541"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8pPr>
            <a:lvl9pPr marL="4038681"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9pPr>
          </a:lstStyle>
          <a:p>
            <a:pPr defTabSz="949071">
              <a:buBlip>
                <a:blip r:embed="rId5"/>
              </a:buBlip>
              <a:defRPr/>
            </a:pPr>
            <a:r>
              <a:rPr lang="en-GB" sz="2038" dirty="0">
                <a:gradFill>
                  <a:gsLst>
                    <a:gs pos="1250">
                      <a:srgbClr val="000000"/>
                    </a:gs>
                    <a:gs pos="100000">
                      <a:srgbClr val="000000"/>
                    </a:gs>
                  </a:gsLst>
                  <a:lin ang="5400000" scaled="0"/>
                </a:gradFill>
                <a:latin typeface="Segoe UI Light"/>
              </a:rPr>
              <a:t>The Evolution of Application Platforms</a:t>
            </a:r>
          </a:p>
          <a:p>
            <a:pPr defTabSz="949071">
              <a:buBlip>
                <a:blip r:embed="rId5"/>
              </a:buBlip>
              <a:defRPr/>
            </a:pPr>
            <a:r>
              <a:rPr lang="en-GB" sz="2038" dirty="0">
                <a:gradFill>
                  <a:gsLst>
                    <a:gs pos="1250">
                      <a:srgbClr val="000000"/>
                    </a:gs>
                    <a:gs pos="100000">
                      <a:srgbClr val="000000"/>
                    </a:gs>
                  </a:gsLst>
                  <a:lin ang="5400000" scaled="0"/>
                </a:gradFill>
                <a:latin typeface="Segoe UI Light"/>
              </a:rPr>
              <a:t>What is Serverless?</a:t>
            </a:r>
          </a:p>
          <a:p>
            <a:pPr defTabSz="949071">
              <a:buBlip>
                <a:blip r:embed="rId5"/>
              </a:buBlip>
              <a:defRPr/>
            </a:pPr>
            <a:r>
              <a:rPr lang="en-GB" sz="2038" dirty="0">
                <a:gradFill>
                  <a:gsLst>
                    <a:gs pos="1250">
                      <a:srgbClr val="000000"/>
                    </a:gs>
                    <a:gs pos="100000">
                      <a:srgbClr val="000000"/>
                    </a:gs>
                  </a:gsLst>
                  <a:lin ang="5400000" scaled="0"/>
                </a:gradFill>
                <a:latin typeface="Segoe UI Light"/>
              </a:rPr>
              <a:t>Serverless in Azure</a:t>
            </a:r>
          </a:p>
          <a:p>
            <a:pPr defTabSz="949071">
              <a:buBlip>
                <a:blip r:embed="rId5"/>
              </a:buBlip>
              <a:defRPr/>
            </a:pPr>
            <a:r>
              <a:rPr lang="en-GB" sz="2038" dirty="0">
                <a:gradFill>
                  <a:gsLst>
                    <a:gs pos="1250">
                      <a:srgbClr val="000000"/>
                    </a:gs>
                    <a:gs pos="100000">
                      <a:srgbClr val="000000"/>
                    </a:gs>
                  </a:gsLst>
                  <a:lin ang="5400000" scaled="0"/>
                </a:gradFill>
                <a:latin typeface="Segoe UI Light"/>
              </a:rPr>
              <a:t>Azure Serverless Platform Components</a:t>
            </a:r>
          </a:p>
          <a:p>
            <a:pPr defTabSz="949071">
              <a:buBlip>
                <a:blip r:embed="rId5"/>
              </a:buBlip>
              <a:defRPr/>
            </a:pPr>
            <a:r>
              <a:rPr lang="en-US" sz="2038" dirty="0">
                <a:gradFill>
                  <a:gsLst>
                    <a:gs pos="1250">
                      <a:srgbClr val="000000"/>
                    </a:gs>
                    <a:gs pos="100000">
                      <a:srgbClr val="000000"/>
                    </a:gs>
                  </a:gsLst>
                  <a:lin ang="5400000" scaled="0"/>
                </a:gradFill>
                <a:latin typeface="Segoe UI Light"/>
              </a:rPr>
              <a:t>Prepare for The Exam (Q/A)</a:t>
            </a:r>
          </a:p>
          <a:p>
            <a:pPr marL="237276" indent="-237276" defTabSz="949071">
              <a:defRPr/>
            </a:pPr>
            <a:endParaRPr lang="en-US" sz="2697" dirty="0">
              <a:gradFill>
                <a:gsLst>
                  <a:gs pos="1250">
                    <a:srgbClr val="000000"/>
                  </a:gs>
                  <a:gs pos="100000">
                    <a:srgbClr val="000000"/>
                  </a:gs>
                </a:gsLst>
                <a:lin ang="5400000" scaled="0"/>
              </a:gradFill>
              <a:latin typeface="Segoe UI"/>
            </a:endParaRPr>
          </a:p>
        </p:txBody>
      </p:sp>
      <p:sp>
        <p:nvSpPr>
          <p:cNvPr id="9" name="Rectangle 8">
            <a:extLst>
              <a:ext uri="{FF2B5EF4-FFF2-40B4-BE49-F238E27FC236}">
                <a16:creationId xmlns:a16="http://schemas.microsoft.com/office/drawing/2014/main" id="{C53B9BAD-E5EB-4144-9424-C14C9AA3B70F}"/>
              </a:ext>
            </a:extLst>
          </p:cNvPr>
          <p:cNvSpPr/>
          <p:nvPr/>
        </p:nvSpPr>
        <p:spPr>
          <a:xfrm>
            <a:off x="393903" y="4179094"/>
            <a:ext cx="8491334" cy="1280351"/>
          </a:xfrm>
          <a:prstGeom prst="rect">
            <a:avLst/>
          </a:prstGeom>
        </p:spPr>
        <p:txBody>
          <a:bodyPr wrap="square">
            <a:spAutoFit/>
          </a:bodyPr>
          <a:lstStyle/>
          <a:p>
            <a:pPr defTabSz="949071">
              <a:spcBef>
                <a:spcPct val="20000"/>
              </a:spcBef>
              <a:buSzPct val="90000"/>
              <a:defRPr/>
            </a:pPr>
            <a:r>
              <a:rPr lang="en-GB" sz="2038" b="1" dirty="0">
                <a:solidFill>
                  <a:srgbClr val="74B230"/>
                </a:solidFill>
                <a:latin typeface="Segoe UI" panose="020B0502040204020203" pitchFamily="34" charset="0"/>
                <a:cs typeface="Segoe UI" panose="020B0502040204020203" pitchFamily="34" charset="0"/>
              </a:rPr>
              <a:t>Next Lesson:</a:t>
            </a:r>
          </a:p>
          <a:p>
            <a:pPr defTabSz="949071">
              <a:spcBef>
                <a:spcPct val="20000"/>
              </a:spcBef>
              <a:buSzPct val="90000"/>
              <a:defRPr/>
            </a:pPr>
            <a:r>
              <a:rPr lang="en-GB" sz="2038" b="1" dirty="0">
                <a:gradFill>
                  <a:gsLst>
                    <a:gs pos="1250">
                      <a:srgbClr val="000000"/>
                    </a:gs>
                    <a:gs pos="100000">
                      <a:srgbClr val="000000"/>
                    </a:gs>
                  </a:gsLst>
                  <a:lin ang="5400000" scaled="0"/>
                </a:gradFill>
                <a:latin typeface="Segoe UI Light"/>
                <a:cs typeface="Segoe UI" panose="020B0502040204020203" pitchFamily="34" charset="0"/>
              </a:rPr>
              <a:t>(4) Understanding and Working with Azure Functions</a:t>
            </a:r>
          </a:p>
          <a:p>
            <a:pPr defTabSz="949071">
              <a:spcBef>
                <a:spcPct val="20000"/>
              </a:spcBef>
              <a:buSzPct val="90000"/>
              <a:defRPr/>
            </a:pPr>
            <a:r>
              <a:rPr lang="en-GB" sz="2697" dirty="0">
                <a:solidFill>
                  <a:srgbClr val="3C3C3C"/>
                </a:solidFill>
                <a:latin typeface="Segoe UI Semilight" panose="020B0402040204020203" pitchFamily="34" charset="0"/>
                <a:cs typeface="Segoe UI Semilight" panose="020B0402040204020203" pitchFamily="34" charset="0"/>
              </a:rPr>
              <a:t> </a:t>
            </a:r>
          </a:p>
        </p:txBody>
      </p:sp>
    </p:spTree>
    <p:extLst>
      <p:ext uri="{BB962C8B-B14F-4D97-AF65-F5344CB8AC3E}">
        <p14:creationId xmlns:p14="http://schemas.microsoft.com/office/powerpoint/2010/main" val="3951192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up)">
                                      <p:cBhvr>
                                        <p:cTn id="7" dur="500"/>
                                        <p:tgtEl>
                                          <p:spTgt spid="10"/>
                                        </p:tgtEl>
                                      </p:cBhvr>
                                    </p:animEffect>
                                  </p:childTnLst>
                                </p:cTn>
                              </p:par>
                              <p:par>
                                <p:cTn id="8" presetID="22" presetClass="entr" presetSubtype="1"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wipe(up)">
                                      <p:cBhvr>
                                        <p:cTn id="10" dur="500"/>
                                        <p:tgtEl>
                                          <p:spTgt spid="16"/>
                                        </p:tgtEl>
                                      </p:cBhvr>
                                    </p:animEffect>
                                  </p:childTnLst>
                                </p:cTn>
                              </p:par>
                            </p:childTnLst>
                          </p:cTn>
                        </p:par>
                        <p:par>
                          <p:cTn id="11" fill="hold">
                            <p:stCondLst>
                              <p:cond delay="500"/>
                            </p:stCondLst>
                            <p:childTnLst>
                              <p:par>
                                <p:cTn id="12" presetID="22" presetClass="entr" presetSubtype="8" fill="hold" grpId="0" nodeType="afterEffect">
                                  <p:stCondLst>
                                    <p:cond delay="0"/>
                                  </p:stCondLst>
                                  <p:childTnLst>
                                    <p:set>
                                      <p:cBhvr>
                                        <p:cTn id="13" dur="1" fill="hold">
                                          <p:stCondLst>
                                            <p:cond delay="0"/>
                                          </p:stCondLst>
                                        </p:cTn>
                                        <p:tgtEl>
                                          <p:spTgt spid="17"/>
                                        </p:tgtEl>
                                        <p:attrNameLst>
                                          <p:attrName>style.visibility</p:attrName>
                                        </p:attrNameLst>
                                      </p:cBhvr>
                                      <p:to>
                                        <p:strVal val="visible"/>
                                      </p:to>
                                    </p:set>
                                    <p:animEffect transition="in" filter="wipe(left)">
                                      <p:cBhvr>
                                        <p:cTn id="14" dur="500"/>
                                        <p:tgtEl>
                                          <p:spTgt spid="17"/>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nodeType="clickEffect">
                                  <p:stCondLst>
                                    <p:cond delay="0"/>
                                  </p:stCondLst>
                                  <p:childTnLst>
                                    <p:set>
                                      <p:cBhvr>
                                        <p:cTn id="18" dur="1" fill="hold">
                                          <p:stCondLst>
                                            <p:cond delay="0"/>
                                          </p:stCondLst>
                                        </p:cTn>
                                        <p:tgtEl>
                                          <p:spTgt spid="7">
                                            <p:txEl>
                                              <p:pRg st="0" end="0"/>
                                            </p:txEl>
                                          </p:spTgt>
                                        </p:tgtEl>
                                        <p:attrNameLst>
                                          <p:attrName>style.visibility</p:attrName>
                                        </p:attrNameLst>
                                      </p:cBhvr>
                                      <p:to>
                                        <p:strVal val="visible"/>
                                      </p:to>
                                    </p:set>
                                    <p:animEffect transition="in" filter="wipe(left)">
                                      <p:cBhvr>
                                        <p:cTn id="19" dur="500"/>
                                        <p:tgtEl>
                                          <p:spTgt spid="7">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nodeType="clickEffect">
                                  <p:stCondLst>
                                    <p:cond delay="0"/>
                                  </p:stCondLst>
                                  <p:childTnLst>
                                    <p:set>
                                      <p:cBhvr>
                                        <p:cTn id="23" dur="1" fill="hold">
                                          <p:stCondLst>
                                            <p:cond delay="0"/>
                                          </p:stCondLst>
                                        </p:cTn>
                                        <p:tgtEl>
                                          <p:spTgt spid="7">
                                            <p:txEl>
                                              <p:pRg st="1" end="1"/>
                                            </p:txEl>
                                          </p:spTgt>
                                        </p:tgtEl>
                                        <p:attrNameLst>
                                          <p:attrName>style.visibility</p:attrName>
                                        </p:attrNameLst>
                                      </p:cBhvr>
                                      <p:to>
                                        <p:strVal val="visible"/>
                                      </p:to>
                                    </p:set>
                                    <p:animEffect transition="in" filter="wipe(left)">
                                      <p:cBhvr>
                                        <p:cTn id="24" dur="500"/>
                                        <p:tgtEl>
                                          <p:spTgt spid="7">
                                            <p:txEl>
                                              <p:pRg st="1" end="1"/>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nodeType="clickEffect">
                                  <p:stCondLst>
                                    <p:cond delay="0"/>
                                  </p:stCondLst>
                                  <p:childTnLst>
                                    <p:set>
                                      <p:cBhvr>
                                        <p:cTn id="28" dur="1" fill="hold">
                                          <p:stCondLst>
                                            <p:cond delay="0"/>
                                          </p:stCondLst>
                                        </p:cTn>
                                        <p:tgtEl>
                                          <p:spTgt spid="7">
                                            <p:txEl>
                                              <p:pRg st="2" end="2"/>
                                            </p:txEl>
                                          </p:spTgt>
                                        </p:tgtEl>
                                        <p:attrNameLst>
                                          <p:attrName>style.visibility</p:attrName>
                                        </p:attrNameLst>
                                      </p:cBhvr>
                                      <p:to>
                                        <p:strVal val="visible"/>
                                      </p:to>
                                    </p:set>
                                    <p:animEffect transition="in" filter="wipe(left)">
                                      <p:cBhvr>
                                        <p:cTn id="29" dur="500"/>
                                        <p:tgtEl>
                                          <p:spTgt spid="7">
                                            <p:txEl>
                                              <p:pRg st="2" end="2"/>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nodeType="clickEffect">
                                  <p:stCondLst>
                                    <p:cond delay="0"/>
                                  </p:stCondLst>
                                  <p:childTnLst>
                                    <p:set>
                                      <p:cBhvr>
                                        <p:cTn id="33" dur="1" fill="hold">
                                          <p:stCondLst>
                                            <p:cond delay="0"/>
                                          </p:stCondLst>
                                        </p:cTn>
                                        <p:tgtEl>
                                          <p:spTgt spid="7">
                                            <p:txEl>
                                              <p:pRg st="3" end="3"/>
                                            </p:txEl>
                                          </p:spTgt>
                                        </p:tgtEl>
                                        <p:attrNameLst>
                                          <p:attrName>style.visibility</p:attrName>
                                        </p:attrNameLst>
                                      </p:cBhvr>
                                      <p:to>
                                        <p:strVal val="visible"/>
                                      </p:to>
                                    </p:set>
                                    <p:animEffect transition="in" filter="wipe(left)">
                                      <p:cBhvr>
                                        <p:cTn id="34" dur="500"/>
                                        <p:tgtEl>
                                          <p:spTgt spid="7">
                                            <p:txEl>
                                              <p:pRg st="3" end="3"/>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nodeType="clickEffect">
                                  <p:stCondLst>
                                    <p:cond delay="0"/>
                                  </p:stCondLst>
                                  <p:childTnLst>
                                    <p:set>
                                      <p:cBhvr>
                                        <p:cTn id="38" dur="1" fill="hold">
                                          <p:stCondLst>
                                            <p:cond delay="0"/>
                                          </p:stCondLst>
                                        </p:cTn>
                                        <p:tgtEl>
                                          <p:spTgt spid="7">
                                            <p:txEl>
                                              <p:pRg st="4" end="4"/>
                                            </p:txEl>
                                          </p:spTgt>
                                        </p:tgtEl>
                                        <p:attrNameLst>
                                          <p:attrName>style.visibility</p:attrName>
                                        </p:attrNameLst>
                                      </p:cBhvr>
                                      <p:to>
                                        <p:strVal val="visible"/>
                                      </p:to>
                                    </p:set>
                                    <p:animEffect transition="in" filter="wipe(left)">
                                      <p:cBhvr>
                                        <p:cTn id="39" dur="500"/>
                                        <p:tgtEl>
                                          <p:spTgt spid="7">
                                            <p:txEl>
                                              <p:pRg st="4" end="4"/>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grpId="0" nodeType="clickEffect">
                                  <p:stCondLst>
                                    <p:cond delay="0"/>
                                  </p:stCondLst>
                                  <p:childTnLst>
                                    <p:set>
                                      <p:cBhvr>
                                        <p:cTn id="43" dur="1" fill="hold">
                                          <p:stCondLst>
                                            <p:cond delay="0"/>
                                          </p:stCondLst>
                                        </p:cTn>
                                        <p:tgtEl>
                                          <p:spTgt spid="9"/>
                                        </p:tgtEl>
                                        <p:attrNameLst>
                                          <p:attrName>style.visibility</p:attrName>
                                        </p:attrNameLst>
                                      </p:cBhvr>
                                      <p:to>
                                        <p:strVal val="visible"/>
                                      </p:to>
                                    </p:set>
                                    <p:animEffect transition="in" filter="wipe(left)">
                                      <p:cBhvr>
                                        <p:cTn id="4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9"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AF12876-D394-44DD-ACFF-DA53207EA100}"/>
              </a:ext>
            </a:extLst>
          </p:cNvPr>
          <p:cNvSpPr/>
          <p:nvPr/>
        </p:nvSpPr>
        <p:spPr>
          <a:xfrm>
            <a:off x="1036637" y="2274094"/>
            <a:ext cx="10744200" cy="2123658"/>
          </a:xfrm>
          <a:prstGeom prst="rect">
            <a:avLst/>
          </a:prstGeom>
        </p:spPr>
        <p:txBody>
          <a:bodyPr wrap="square">
            <a:spAutoFit/>
          </a:bodyPr>
          <a:lstStyle/>
          <a:p>
            <a:pPr lvl="0">
              <a:defRPr/>
            </a:pPr>
            <a:r>
              <a:rPr lang="en-GB" sz="6600" dirty="0">
                <a:solidFill>
                  <a:srgbClr val="3C3C3C"/>
                </a:solidFill>
              </a:rPr>
              <a:t>Understanding and Working with Azure Functions</a:t>
            </a:r>
            <a:endParaRPr kumimoji="0" lang="en-GB" sz="6600" b="0" i="0" u="none" strike="noStrike" kern="1200" cap="none" spc="0" normalizeH="0" baseline="0" noProof="0" dirty="0">
              <a:ln>
                <a:noFill/>
              </a:ln>
              <a:solidFill>
                <a:srgbClr val="3C3C3C"/>
              </a:solidFill>
              <a:effectLst/>
              <a:uLnTx/>
              <a:uFillTx/>
              <a:latin typeface="Segoe UI"/>
              <a:ea typeface="+mn-ea"/>
              <a:cs typeface="+mn-cs"/>
            </a:endParaRPr>
          </a:p>
        </p:txBody>
      </p:sp>
      <p:sp>
        <p:nvSpPr>
          <p:cNvPr id="8" name="Title 1">
            <a:extLst>
              <a:ext uri="{FF2B5EF4-FFF2-40B4-BE49-F238E27FC236}">
                <a16:creationId xmlns:a16="http://schemas.microsoft.com/office/drawing/2014/main" id="{1C560F58-A449-4845-A6E0-B0F8F6772993}"/>
              </a:ext>
            </a:extLst>
          </p:cNvPr>
          <p:cNvSpPr>
            <a:spLocks noGrp="1"/>
          </p:cNvSpPr>
          <p:nvPr>
            <p:ph type="title"/>
          </p:nvPr>
        </p:nvSpPr>
        <p:spPr>
          <a:xfrm>
            <a:off x="274640" y="216694"/>
            <a:ext cx="11889564" cy="916534"/>
          </a:xfrm>
        </p:spPr>
        <p:txBody>
          <a:bodyPr/>
          <a:lstStyle/>
          <a:p>
            <a:r>
              <a:rPr lang="en-US" dirty="0"/>
              <a:t>Module 2: Lesson 4:</a:t>
            </a:r>
            <a:endParaRPr lang="en-US" dirty="0">
              <a:solidFill>
                <a:schemeClr val="accent2">
                  <a:alpha val="99000"/>
                </a:schemeClr>
              </a:solidFill>
            </a:endParaRPr>
          </a:p>
        </p:txBody>
      </p:sp>
    </p:spTree>
    <p:extLst>
      <p:ext uri="{BB962C8B-B14F-4D97-AF65-F5344CB8AC3E}">
        <p14:creationId xmlns:p14="http://schemas.microsoft.com/office/powerpoint/2010/main" val="1567613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9CB73BB-2AA6-458F-9B0A-E987A051A35E}"/>
              </a:ext>
            </a:extLst>
          </p:cNvPr>
          <p:cNvSpPr>
            <a:spLocks noGrp="1"/>
          </p:cNvSpPr>
          <p:nvPr>
            <p:ph type="title"/>
          </p:nvPr>
        </p:nvSpPr>
        <p:spPr/>
        <p:txBody>
          <a:bodyPr/>
          <a:lstStyle/>
          <a:p>
            <a:r>
              <a:rPr lang="en-US" sz="4594" dirty="0"/>
              <a:t>Lesson 4: Overview</a:t>
            </a:r>
          </a:p>
        </p:txBody>
      </p:sp>
      <p:sp>
        <p:nvSpPr>
          <p:cNvPr id="5" name="Text Placeholder 5">
            <a:extLst>
              <a:ext uri="{FF2B5EF4-FFF2-40B4-BE49-F238E27FC236}">
                <a16:creationId xmlns:a16="http://schemas.microsoft.com/office/drawing/2014/main" id="{7681AB3B-6AA6-494D-9089-90763CEF72B2}"/>
              </a:ext>
            </a:extLst>
          </p:cNvPr>
          <p:cNvSpPr txBox="1">
            <a:spLocks/>
          </p:cNvSpPr>
          <p:nvPr/>
        </p:nvSpPr>
        <p:spPr>
          <a:xfrm>
            <a:off x="3546039" y="1816894"/>
            <a:ext cx="8768197" cy="4876800"/>
          </a:xfrm>
          <a:prstGeom prst="rect">
            <a:avLst/>
          </a:prstGeom>
        </p:spPr>
        <p:txBody>
          <a:bodyPr/>
          <a:lstStyle>
            <a:lvl1pPr marL="232898" marR="0" indent="-232898"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3"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65795" marR="0" indent="-232898"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38" kern="1200" spc="0" baseline="0">
                <a:gradFill>
                  <a:gsLst>
                    <a:gs pos="1250">
                      <a:schemeClr val="tx1"/>
                    </a:gs>
                    <a:gs pos="100000">
                      <a:schemeClr val="tx1"/>
                    </a:gs>
                  </a:gsLst>
                  <a:lin ang="5400000" scaled="0"/>
                </a:gradFill>
                <a:latin typeface="+mn-lt"/>
                <a:ea typeface="+mn-ea"/>
                <a:cs typeface="+mn-cs"/>
              </a:defRPr>
            </a:lvl2pPr>
            <a:lvl3pPr marL="669581" marR="0" indent="-203785"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0" kern="1200" spc="0" baseline="0">
                <a:gradFill>
                  <a:gsLst>
                    <a:gs pos="1250">
                      <a:schemeClr val="tx1"/>
                    </a:gs>
                    <a:gs pos="100000">
                      <a:schemeClr val="tx1"/>
                    </a:gs>
                  </a:gsLst>
                  <a:lin ang="5400000" scaled="0"/>
                </a:gradFill>
                <a:latin typeface="+mn-lt"/>
                <a:ea typeface="+mn-ea"/>
                <a:cs typeface="+mn-cs"/>
              </a:defRPr>
            </a:lvl3pPr>
            <a:lvl4pPr marL="858811" marR="0" indent="-184377"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6" kern="1200" spc="0" baseline="0">
                <a:gradFill>
                  <a:gsLst>
                    <a:gs pos="1250">
                      <a:schemeClr val="tx1"/>
                    </a:gs>
                    <a:gs pos="100000">
                      <a:schemeClr val="tx1"/>
                    </a:gs>
                  </a:gsLst>
                  <a:lin ang="5400000" scaled="0"/>
                </a:gradFill>
                <a:latin typeface="+mn-lt"/>
                <a:ea typeface="+mn-ea"/>
                <a:cs typeface="+mn-cs"/>
              </a:defRPr>
            </a:lvl4pPr>
            <a:lvl5pPr marL="1043188" marR="0" indent="-171439"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6" kern="1200" spc="0" baseline="0">
                <a:gradFill>
                  <a:gsLst>
                    <a:gs pos="1250">
                      <a:schemeClr val="tx1"/>
                    </a:gs>
                    <a:gs pos="100000">
                      <a:schemeClr val="tx1"/>
                    </a:gs>
                  </a:gsLst>
                  <a:lin ang="5400000" scaled="0"/>
                </a:gradFill>
                <a:latin typeface="+mn-lt"/>
                <a:ea typeface="+mn-ea"/>
                <a:cs typeface="+mn-cs"/>
              </a:defRPr>
            </a:lvl5pPr>
            <a:lvl6pPr marL="2613263"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6pPr>
            <a:lvl7pPr marL="3088403"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7pPr>
            <a:lvl8pPr marL="3563541"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8pPr>
            <a:lvl9pPr marL="4038681"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9pPr>
          </a:lstStyle>
          <a:p>
            <a:pPr defTabSz="949071">
              <a:buBlip>
                <a:blip r:embed="rId3"/>
              </a:buBlip>
              <a:defRPr/>
            </a:pPr>
            <a:r>
              <a:rPr lang="en-GB" sz="2038" dirty="0">
                <a:gradFill>
                  <a:gsLst>
                    <a:gs pos="1250">
                      <a:srgbClr val="000000"/>
                    </a:gs>
                    <a:gs pos="100000">
                      <a:srgbClr val="000000"/>
                    </a:gs>
                  </a:gsLst>
                  <a:lin ang="5400000" scaled="0"/>
                </a:gradFill>
                <a:latin typeface="Segoe UI Light"/>
              </a:rPr>
              <a:t>Introducing Functions</a:t>
            </a:r>
          </a:p>
          <a:p>
            <a:pPr defTabSz="949071">
              <a:buBlip>
                <a:blip r:embed="rId3"/>
              </a:buBlip>
              <a:defRPr/>
            </a:pPr>
            <a:r>
              <a:rPr lang="en-GB" sz="2038" dirty="0">
                <a:gradFill>
                  <a:gsLst>
                    <a:gs pos="1250">
                      <a:srgbClr val="000000"/>
                    </a:gs>
                    <a:gs pos="100000">
                      <a:srgbClr val="000000"/>
                    </a:gs>
                  </a:gsLst>
                  <a:lin ang="5400000" scaled="0"/>
                </a:gradFill>
                <a:latin typeface="Segoe UI Light"/>
              </a:rPr>
              <a:t>Azure Functions</a:t>
            </a:r>
          </a:p>
          <a:p>
            <a:pPr defTabSz="949071">
              <a:buBlip>
                <a:blip r:embed="rId3"/>
              </a:buBlip>
              <a:defRPr/>
            </a:pPr>
            <a:r>
              <a:rPr lang="en-GB" sz="2038" dirty="0">
                <a:gradFill>
                  <a:gsLst>
                    <a:gs pos="1250">
                      <a:srgbClr val="000000"/>
                    </a:gs>
                    <a:gs pos="100000">
                      <a:srgbClr val="000000"/>
                    </a:gs>
                  </a:gsLst>
                  <a:lin ang="5400000" scaled="0"/>
                </a:gradFill>
                <a:latin typeface="Segoe UI Light"/>
              </a:rPr>
              <a:t>Reasons for Using Azure Functions</a:t>
            </a:r>
          </a:p>
          <a:p>
            <a:pPr defTabSz="949071">
              <a:buBlip>
                <a:blip r:embed="rId3"/>
              </a:buBlip>
              <a:defRPr/>
            </a:pPr>
            <a:r>
              <a:rPr lang="en-GB" sz="2038" dirty="0">
                <a:gradFill>
                  <a:gsLst>
                    <a:gs pos="1250">
                      <a:srgbClr val="000000"/>
                    </a:gs>
                    <a:gs pos="100000">
                      <a:srgbClr val="000000"/>
                    </a:gs>
                  </a:gsLst>
                  <a:lin ang="5400000" scaled="0"/>
                </a:gradFill>
                <a:latin typeface="Segoe UI Light"/>
              </a:rPr>
              <a:t>Scenarios Using Azure Functions</a:t>
            </a:r>
          </a:p>
          <a:p>
            <a:pPr defTabSz="949071">
              <a:buBlip>
                <a:blip r:embed="rId3"/>
              </a:buBlip>
              <a:defRPr/>
            </a:pPr>
            <a:r>
              <a:rPr lang="en-GB" sz="2038" dirty="0">
                <a:gradFill>
                  <a:gsLst>
                    <a:gs pos="1250">
                      <a:srgbClr val="000000"/>
                    </a:gs>
                    <a:gs pos="100000">
                      <a:srgbClr val="000000"/>
                    </a:gs>
                  </a:gsLst>
                  <a:lin ang="5400000" scaled="0"/>
                </a:gradFill>
                <a:latin typeface="Segoe UI Light"/>
              </a:rPr>
              <a:t>Demo: Creating and Exploring Azure Function</a:t>
            </a:r>
          </a:p>
          <a:p>
            <a:pPr defTabSz="949071">
              <a:buBlip>
                <a:blip r:embed="rId3"/>
              </a:buBlip>
              <a:defRPr/>
            </a:pPr>
            <a:r>
              <a:rPr lang="en-GB" sz="2038" dirty="0">
                <a:gradFill>
                  <a:gsLst>
                    <a:gs pos="1250">
                      <a:srgbClr val="000000"/>
                    </a:gs>
                    <a:gs pos="100000">
                      <a:srgbClr val="000000"/>
                    </a:gs>
                  </a:gsLst>
                  <a:lin ang="5400000" scaled="0"/>
                </a:gradFill>
                <a:latin typeface="Segoe UI Light"/>
              </a:rPr>
              <a:t>Demo: Deploying Azure Function from Azure DevOps</a:t>
            </a:r>
          </a:p>
          <a:p>
            <a:pPr defTabSz="949071">
              <a:buBlip>
                <a:blip r:embed="rId3"/>
              </a:buBlip>
              <a:defRPr/>
            </a:pPr>
            <a:r>
              <a:rPr lang="en-US" sz="2038" dirty="0">
                <a:gradFill>
                  <a:gsLst>
                    <a:gs pos="1250">
                      <a:srgbClr val="000000"/>
                    </a:gs>
                    <a:gs pos="100000">
                      <a:srgbClr val="000000"/>
                    </a:gs>
                  </a:gsLst>
                  <a:lin ang="5400000" scaled="0"/>
                </a:gradFill>
                <a:latin typeface="Segoe UI Light"/>
              </a:rPr>
              <a:t>Prepare for The Exam(Q/A)</a:t>
            </a:r>
          </a:p>
        </p:txBody>
      </p:sp>
      <p:cxnSp>
        <p:nvCxnSpPr>
          <p:cNvPr id="16" name="Straight Connector 15"/>
          <p:cNvCxnSpPr/>
          <p:nvPr/>
        </p:nvCxnSpPr>
        <p:spPr>
          <a:xfrm>
            <a:off x="2941637" y="1528030"/>
            <a:ext cx="0" cy="4732489"/>
          </a:xfrm>
          <a:prstGeom prst="line">
            <a:avLst/>
          </a:prstGeom>
          <a:ln w="50800">
            <a:solidFill>
              <a:srgbClr val="74B23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3159840" y="1274338"/>
            <a:ext cx="3479591" cy="507383"/>
          </a:xfrm>
          <a:prstGeom prst="rect">
            <a:avLst/>
          </a:prstGeom>
        </p:spPr>
        <p:txBody>
          <a:bodyPr wrap="square">
            <a:spAutoFit/>
          </a:bodyPr>
          <a:lstStyle/>
          <a:p>
            <a:pPr defTabSz="949071">
              <a:spcBef>
                <a:spcPct val="20000"/>
              </a:spcBef>
              <a:buSzPct val="90000"/>
              <a:defRPr/>
            </a:pPr>
            <a:r>
              <a:rPr lang="en-GB" sz="2697" dirty="0">
                <a:solidFill>
                  <a:srgbClr val="3C3C3C"/>
                </a:solidFill>
                <a:latin typeface="Segoe UI Semilight" panose="020B0402040204020203" pitchFamily="34" charset="0"/>
                <a:cs typeface="Segoe UI Semilight" panose="020B0402040204020203" pitchFamily="34" charset="0"/>
              </a:rPr>
              <a:t>This lesson will cover</a:t>
            </a:r>
          </a:p>
        </p:txBody>
      </p:sp>
      <p:pic>
        <p:nvPicPr>
          <p:cNvPr id="3" name="Graphic 2">
            <a:extLst>
              <a:ext uri="{FF2B5EF4-FFF2-40B4-BE49-F238E27FC236}">
                <a16:creationId xmlns:a16="http://schemas.microsoft.com/office/drawing/2014/main" id="{57BEBBDA-FA3B-40AA-8BD8-6D434A000150}"/>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122237" y="2171877"/>
            <a:ext cx="3035256" cy="3035256"/>
          </a:xfrm>
          <a:prstGeom prst="rect">
            <a:avLst/>
          </a:prstGeom>
        </p:spPr>
      </p:pic>
    </p:spTree>
    <p:extLst>
      <p:ext uri="{BB962C8B-B14F-4D97-AF65-F5344CB8AC3E}">
        <p14:creationId xmlns:p14="http://schemas.microsoft.com/office/powerpoint/2010/main" val="1653275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up)">
                                      <p:cBhvr>
                                        <p:cTn id="7" dur="500"/>
                                        <p:tgtEl>
                                          <p:spTgt spid="16"/>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wipe(left)">
                                      <p:cBhvr>
                                        <p:cTn id="11" dur="500"/>
                                        <p:tgtEl>
                                          <p:spTgt spid="17"/>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5">
                                            <p:txEl>
                                              <p:pRg st="0" end="0"/>
                                            </p:txEl>
                                          </p:spTgt>
                                        </p:tgtEl>
                                        <p:attrNameLst>
                                          <p:attrName>style.visibility</p:attrName>
                                        </p:attrNameLst>
                                      </p:cBhvr>
                                      <p:to>
                                        <p:strVal val="visible"/>
                                      </p:to>
                                    </p:set>
                                    <p:animEffect transition="in" filter="wipe(left)">
                                      <p:cBhvr>
                                        <p:cTn id="16" dur="500"/>
                                        <p:tgtEl>
                                          <p:spTgt spid="5">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5">
                                            <p:txEl>
                                              <p:pRg st="1" end="1"/>
                                            </p:txEl>
                                          </p:spTgt>
                                        </p:tgtEl>
                                        <p:attrNameLst>
                                          <p:attrName>style.visibility</p:attrName>
                                        </p:attrNameLst>
                                      </p:cBhvr>
                                      <p:to>
                                        <p:strVal val="visible"/>
                                      </p:to>
                                    </p:set>
                                    <p:animEffect transition="in" filter="wipe(left)">
                                      <p:cBhvr>
                                        <p:cTn id="21" dur="500"/>
                                        <p:tgtEl>
                                          <p:spTgt spid="5">
                                            <p:txEl>
                                              <p:pRg st="1" end="1"/>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5">
                                            <p:txEl>
                                              <p:pRg st="2" end="2"/>
                                            </p:txEl>
                                          </p:spTgt>
                                        </p:tgtEl>
                                        <p:attrNameLst>
                                          <p:attrName>style.visibility</p:attrName>
                                        </p:attrNameLst>
                                      </p:cBhvr>
                                      <p:to>
                                        <p:strVal val="visible"/>
                                      </p:to>
                                    </p:set>
                                    <p:animEffect transition="in" filter="wipe(left)">
                                      <p:cBhvr>
                                        <p:cTn id="26" dur="500"/>
                                        <p:tgtEl>
                                          <p:spTgt spid="5">
                                            <p:txEl>
                                              <p:pRg st="2" end="2"/>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5">
                                            <p:txEl>
                                              <p:pRg st="3" end="3"/>
                                            </p:txEl>
                                          </p:spTgt>
                                        </p:tgtEl>
                                        <p:attrNameLst>
                                          <p:attrName>style.visibility</p:attrName>
                                        </p:attrNameLst>
                                      </p:cBhvr>
                                      <p:to>
                                        <p:strVal val="visible"/>
                                      </p:to>
                                    </p:set>
                                    <p:animEffect transition="in" filter="wipe(left)">
                                      <p:cBhvr>
                                        <p:cTn id="31" dur="500"/>
                                        <p:tgtEl>
                                          <p:spTgt spid="5">
                                            <p:txEl>
                                              <p:pRg st="3" end="3"/>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nodeType="clickEffect">
                                  <p:stCondLst>
                                    <p:cond delay="0"/>
                                  </p:stCondLst>
                                  <p:childTnLst>
                                    <p:set>
                                      <p:cBhvr>
                                        <p:cTn id="35" dur="1" fill="hold">
                                          <p:stCondLst>
                                            <p:cond delay="0"/>
                                          </p:stCondLst>
                                        </p:cTn>
                                        <p:tgtEl>
                                          <p:spTgt spid="5">
                                            <p:txEl>
                                              <p:pRg st="4" end="4"/>
                                            </p:txEl>
                                          </p:spTgt>
                                        </p:tgtEl>
                                        <p:attrNameLst>
                                          <p:attrName>style.visibility</p:attrName>
                                        </p:attrNameLst>
                                      </p:cBhvr>
                                      <p:to>
                                        <p:strVal val="visible"/>
                                      </p:to>
                                    </p:set>
                                    <p:animEffect transition="in" filter="wipe(left)">
                                      <p:cBhvr>
                                        <p:cTn id="36" dur="500"/>
                                        <p:tgtEl>
                                          <p:spTgt spid="5">
                                            <p:txEl>
                                              <p:pRg st="4" end="4"/>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nodeType="clickEffect">
                                  <p:stCondLst>
                                    <p:cond delay="0"/>
                                  </p:stCondLst>
                                  <p:childTnLst>
                                    <p:set>
                                      <p:cBhvr>
                                        <p:cTn id="40" dur="1" fill="hold">
                                          <p:stCondLst>
                                            <p:cond delay="0"/>
                                          </p:stCondLst>
                                        </p:cTn>
                                        <p:tgtEl>
                                          <p:spTgt spid="5">
                                            <p:txEl>
                                              <p:pRg st="5" end="5"/>
                                            </p:txEl>
                                          </p:spTgt>
                                        </p:tgtEl>
                                        <p:attrNameLst>
                                          <p:attrName>style.visibility</p:attrName>
                                        </p:attrNameLst>
                                      </p:cBhvr>
                                      <p:to>
                                        <p:strVal val="visible"/>
                                      </p:to>
                                    </p:set>
                                    <p:animEffect transition="in" filter="wipe(left)">
                                      <p:cBhvr>
                                        <p:cTn id="41" dur="500"/>
                                        <p:tgtEl>
                                          <p:spTgt spid="5">
                                            <p:txEl>
                                              <p:pRg st="5" end="5"/>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nodeType="clickEffect">
                                  <p:stCondLst>
                                    <p:cond delay="0"/>
                                  </p:stCondLst>
                                  <p:childTnLst>
                                    <p:set>
                                      <p:cBhvr>
                                        <p:cTn id="45" dur="1" fill="hold">
                                          <p:stCondLst>
                                            <p:cond delay="0"/>
                                          </p:stCondLst>
                                        </p:cTn>
                                        <p:tgtEl>
                                          <p:spTgt spid="5">
                                            <p:txEl>
                                              <p:pRg st="6" end="6"/>
                                            </p:txEl>
                                          </p:spTgt>
                                        </p:tgtEl>
                                        <p:attrNameLst>
                                          <p:attrName>style.visibility</p:attrName>
                                        </p:attrNameLst>
                                      </p:cBhvr>
                                      <p:to>
                                        <p:strVal val="visible"/>
                                      </p:to>
                                    </p:set>
                                    <p:animEffect transition="in" filter="wipe(left)">
                                      <p:cBhvr>
                                        <p:cTn id="46" dur="500"/>
                                        <p:tgtEl>
                                          <p:spTgt spid="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9CB73BB-2AA6-458F-9B0A-E987A051A35E}"/>
              </a:ext>
            </a:extLst>
          </p:cNvPr>
          <p:cNvSpPr>
            <a:spLocks noGrp="1"/>
          </p:cNvSpPr>
          <p:nvPr>
            <p:ph type="title"/>
          </p:nvPr>
        </p:nvSpPr>
        <p:spPr>
          <a:xfrm>
            <a:off x="274640" y="216694"/>
            <a:ext cx="11889564" cy="916534"/>
          </a:xfrm>
        </p:spPr>
        <p:txBody>
          <a:bodyPr/>
          <a:lstStyle/>
          <a:p>
            <a:r>
              <a:rPr lang="en-GB" sz="4600" dirty="0"/>
              <a:t>Introducing Functions</a:t>
            </a:r>
            <a:endParaRPr lang="en-US" sz="4600" dirty="0"/>
          </a:p>
        </p:txBody>
      </p:sp>
      <p:sp>
        <p:nvSpPr>
          <p:cNvPr id="3" name="Plus 17">
            <a:extLst>
              <a:ext uri="{FF2B5EF4-FFF2-40B4-BE49-F238E27FC236}">
                <a16:creationId xmlns:a16="http://schemas.microsoft.com/office/drawing/2014/main" id="{B002AEA6-D8E8-488D-837C-9121FCC3F3FF}"/>
              </a:ext>
            </a:extLst>
          </p:cNvPr>
          <p:cNvSpPr/>
          <p:nvPr/>
        </p:nvSpPr>
        <p:spPr bwMode="auto">
          <a:xfrm>
            <a:off x="5749870" y="3332794"/>
            <a:ext cx="787420" cy="684181"/>
          </a:xfrm>
          <a:prstGeom prst="mathPlus">
            <a:avLst>
              <a:gd name="adj1" fmla="val 8757"/>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82803" tIns="146243" rIns="182803" bIns="146243" numCol="1" spcCol="0" rtlCol="0" fromWordArt="0" anchor="t" anchorCtr="0" forceAA="0" compatLnSpc="1">
            <a:prstTxWarp prst="textNoShape">
              <a:avLst/>
            </a:prstTxWarp>
            <a:noAutofit/>
          </a:bodyPr>
          <a:lstStyle/>
          <a:p>
            <a:pPr marL="0" marR="0" lvl="0" indent="0" algn="ctr" defTabSz="932007"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TextBox 3">
            <a:extLst>
              <a:ext uri="{FF2B5EF4-FFF2-40B4-BE49-F238E27FC236}">
                <a16:creationId xmlns:a16="http://schemas.microsoft.com/office/drawing/2014/main" id="{534A6E4D-E232-4577-9CF4-BCA5745D3E92}"/>
              </a:ext>
            </a:extLst>
          </p:cNvPr>
          <p:cNvSpPr txBox="1"/>
          <p:nvPr/>
        </p:nvSpPr>
        <p:spPr>
          <a:xfrm>
            <a:off x="2320549" y="1888550"/>
            <a:ext cx="1866688" cy="566892"/>
          </a:xfrm>
          <a:prstGeom prst="rect">
            <a:avLst/>
          </a:prstGeom>
          <a:noFill/>
        </p:spPr>
        <p:txBody>
          <a:bodyPr wrap="square" lIns="182803" tIns="146243" rIns="182803" bIns="146243" rtlCol="0">
            <a:spAutoFit/>
          </a:bodyPr>
          <a:lstStyle/>
          <a:p>
            <a:pPr marL="0" marR="0" lvl="0" indent="0" algn="ctr" defTabSz="914086" rtl="0" eaLnBrk="1" fontAlgn="auto" latinLnBrk="0" hangingPunct="1">
              <a:lnSpc>
                <a:spcPct val="90000"/>
              </a:lnSpc>
              <a:spcBef>
                <a:spcPts val="0"/>
              </a:spcBef>
              <a:spcAft>
                <a:spcPts val="600"/>
              </a:spcAft>
              <a:buClrTx/>
              <a:buSzTx/>
              <a:buFontTx/>
              <a:buNone/>
              <a:tabLst/>
              <a:defRPr/>
            </a:pPr>
            <a:r>
              <a:rPr kumimoji="0" lang="en-US" sz="2000" b="0" i="0" u="none" strike="noStrike" kern="0" cap="none" spc="0" normalizeH="0" baseline="0" noProof="0">
                <a:ln>
                  <a:noFill/>
                </a:ln>
                <a:gradFill>
                  <a:gsLst>
                    <a:gs pos="76991">
                      <a:srgbClr val="2F2F2F"/>
                    </a:gs>
                    <a:gs pos="48000">
                      <a:srgbClr val="2F2F2F"/>
                    </a:gs>
                  </a:gsLst>
                  <a:lin ang="5400000" scaled="0"/>
                </a:gradFill>
                <a:effectLst/>
                <a:uLnTx/>
                <a:uFillTx/>
                <a:latin typeface="Segoe UI"/>
                <a:ea typeface="+mn-ea"/>
                <a:cs typeface="+mn-cs"/>
              </a:rPr>
              <a:t>Code</a:t>
            </a:r>
          </a:p>
        </p:txBody>
      </p:sp>
      <p:sp>
        <p:nvSpPr>
          <p:cNvPr id="5" name="TextBox 4">
            <a:extLst>
              <a:ext uri="{FF2B5EF4-FFF2-40B4-BE49-F238E27FC236}">
                <a16:creationId xmlns:a16="http://schemas.microsoft.com/office/drawing/2014/main" id="{B55DF599-46B8-482B-A37B-BCAE0D202B8F}"/>
              </a:ext>
            </a:extLst>
          </p:cNvPr>
          <p:cNvSpPr txBox="1"/>
          <p:nvPr/>
        </p:nvSpPr>
        <p:spPr>
          <a:xfrm>
            <a:off x="7818184" y="1888550"/>
            <a:ext cx="1866688" cy="566892"/>
          </a:xfrm>
          <a:prstGeom prst="rect">
            <a:avLst/>
          </a:prstGeom>
          <a:noFill/>
        </p:spPr>
        <p:txBody>
          <a:bodyPr wrap="square" lIns="182803" tIns="146243" rIns="182803" bIns="146243" rtlCol="0">
            <a:spAutoFit/>
          </a:bodyPr>
          <a:lstStyle/>
          <a:p>
            <a:pPr marL="0" marR="0" lvl="0" indent="0" algn="ctr" defTabSz="914086" rtl="0" eaLnBrk="1" fontAlgn="auto" latinLnBrk="0" hangingPunct="1">
              <a:lnSpc>
                <a:spcPct val="90000"/>
              </a:lnSpc>
              <a:spcBef>
                <a:spcPts val="0"/>
              </a:spcBef>
              <a:spcAft>
                <a:spcPts val="600"/>
              </a:spcAft>
              <a:buClrTx/>
              <a:buSzTx/>
              <a:buFontTx/>
              <a:buNone/>
              <a:tabLst/>
              <a:defRPr/>
            </a:pPr>
            <a:r>
              <a:rPr kumimoji="0" lang="en-US" sz="2000" b="0" i="0" u="none" strike="noStrike" kern="0" cap="none" spc="0" normalizeH="0" baseline="0" noProof="0">
                <a:ln>
                  <a:noFill/>
                </a:ln>
                <a:gradFill>
                  <a:gsLst>
                    <a:gs pos="76991">
                      <a:srgbClr val="2F2F2F"/>
                    </a:gs>
                    <a:gs pos="48000">
                      <a:srgbClr val="2F2F2F"/>
                    </a:gs>
                  </a:gsLst>
                  <a:lin ang="5400000" scaled="0"/>
                </a:gradFill>
                <a:effectLst/>
                <a:uLnTx/>
                <a:uFillTx/>
                <a:latin typeface="Segoe UI"/>
                <a:ea typeface="+mn-ea"/>
                <a:cs typeface="+mn-cs"/>
              </a:rPr>
              <a:t>Events</a:t>
            </a:r>
          </a:p>
        </p:txBody>
      </p:sp>
      <p:sp>
        <p:nvSpPr>
          <p:cNvPr id="7" name="TextBox 6">
            <a:extLst>
              <a:ext uri="{FF2B5EF4-FFF2-40B4-BE49-F238E27FC236}">
                <a16:creationId xmlns:a16="http://schemas.microsoft.com/office/drawing/2014/main" id="{76426DC2-B21A-44B5-AF3E-6A13CAAEAF73}"/>
              </a:ext>
            </a:extLst>
          </p:cNvPr>
          <p:cNvSpPr txBox="1"/>
          <p:nvPr/>
        </p:nvSpPr>
        <p:spPr>
          <a:xfrm>
            <a:off x="5045193" y="1888549"/>
            <a:ext cx="2196775" cy="566892"/>
          </a:xfrm>
          <a:prstGeom prst="rect">
            <a:avLst/>
          </a:prstGeom>
          <a:noFill/>
        </p:spPr>
        <p:txBody>
          <a:bodyPr wrap="square" lIns="182803" tIns="146243" rIns="182803" bIns="146243" rtlCol="0">
            <a:spAutoFit/>
          </a:bodyPr>
          <a:lstStyle/>
          <a:p>
            <a:pPr marL="0" marR="0" lvl="0" indent="0" algn="ctr" defTabSz="914086" rtl="0" eaLnBrk="1" fontAlgn="auto" latinLnBrk="0" hangingPunct="1">
              <a:lnSpc>
                <a:spcPct val="90000"/>
              </a:lnSpc>
              <a:spcBef>
                <a:spcPts val="0"/>
              </a:spcBef>
              <a:spcAft>
                <a:spcPts val="600"/>
              </a:spcAft>
              <a:buClrTx/>
              <a:buSzTx/>
              <a:buFontTx/>
              <a:buNone/>
              <a:tabLst/>
              <a:defRPr/>
            </a:pPr>
            <a:r>
              <a:rPr kumimoji="0" lang="en-US" sz="2000" b="0" i="0" u="none" strike="noStrike" kern="0" cap="none" spc="0" normalizeH="0" baseline="0" noProof="0">
                <a:ln>
                  <a:noFill/>
                </a:ln>
                <a:gradFill>
                  <a:gsLst>
                    <a:gs pos="76991">
                      <a:srgbClr val="2F2F2F"/>
                    </a:gs>
                    <a:gs pos="48000">
                      <a:srgbClr val="2F2F2F"/>
                    </a:gs>
                  </a:gsLst>
                  <a:lin ang="5400000" scaled="0"/>
                </a:gradFill>
                <a:effectLst/>
                <a:uLnTx/>
                <a:uFillTx/>
                <a:latin typeface="Segoe UI"/>
                <a:ea typeface="+mn-ea"/>
                <a:cs typeface="+mn-cs"/>
              </a:rPr>
              <a:t>Azure Functions</a:t>
            </a:r>
          </a:p>
        </p:txBody>
      </p:sp>
      <p:pic>
        <p:nvPicPr>
          <p:cNvPr id="8" name="Picture 7">
            <a:extLst>
              <a:ext uri="{FF2B5EF4-FFF2-40B4-BE49-F238E27FC236}">
                <a16:creationId xmlns:a16="http://schemas.microsoft.com/office/drawing/2014/main" id="{362931E8-2C6E-4AC2-A3C7-C74319332793}"/>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753805" y="2349990"/>
            <a:ext cx="1016579" cy="2793437"/>
          </a:xfrm>
          <a:prstGeom prst="rect">
            <a:avLst/>
          </a:prstGeom>
        </p:spPr>
      </p:pic>
      <p:pic>
        <p:nvPicPr>
          <p:cNvPr id="9" name="Picture 8">
            <a:extLst>
              <a:ext uri="{FF2B5EF4-FFF2-40B4-BE49-F238E27FC236}">
                <a16:creationId xmlns:a16="http://schemas.microsoft.com/office/drawing/2014/main" id="{44573072-1839-4C24-AEAE-3EAD651B504F}"/>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3690291" y="2337794"/>
            <a:ext cx="981839" cy="2793437"/>
          </a:xfrm>
          <a:prstGeom prst="rect">
            <a:avLst/>
          </a:prstGeom>
        </p:spPr>
      </p:pic>
      <p:pic>
        <p:nvPicPr>
          <p:cNvPr id="10" name="slash">
            <a:extLst>
              <a:ext uri="{FF2B5EF4-FFF2-40B4-BE49-F238E27FC236}">
                <a16:creationId xmlns:a16="http://schemas.microsoft.com/office/drawing/2014/main" id="{F10DC909-EA2D-41C4-84E7-585855F5D726}"/>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2709283" y="2353296"/>
            <a:ext cx="938979" cy="2793437"/>
          </a:xfrm>
          <a:prstGeom prst="rect">
            <a:avLst/>
          </a:prstGeom>
        </p:spPr>
      </p:pic>
      <p:pic>
        <p:nvPicPr>
          <p:cNvPr id="11" name="Picture 10">
            <a:extLst>
              <a:ext uri="{FF2B5EF4-FFF2-40B4-BE49-F238E27FC236}">
                <a16:creationId xmlns:a16="http://schemas.microsoft.com/office/drawing/2014/main" id="{621C8F51-98B1-4E76-B36A-673A69D6636A}"/>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241968" y="2387595"/>
            <a:ext cx="3019120" cy="2664280"/>
          </a:xfrm>
          <a:prstGeom prst="rect">
            <a:avLst/>
          </a:prstGeom>
        </p:spPr>
      </p:pic>
    </p:spTree>
    <p:extLst>
      <p:ext uri="{BB962C8B-B14F-4D97-AF65-F5344CB8AC3E}">
        <p14:creationId xmlns:p14="http://schemas.microsoft.com/office/powerpoint/2010/main" val="2583060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4"/>
                                        </p:tgtEl>
                                      </p:cBhvr>
                                    </p:animEffect>
                                    <p:set>
                                      <p:cBhvr>
                                        <p:cTn id="10" dur="1" fill="hold">
                                          <p:stCondLst>
                                            <p:cond delay="499"/>
                                          </p:stCondLst>
                                        </p:cTn>
                                        <p:tgtEl>
                                          <p:spTgt spid="4"/>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5"/>
                                        </p:tgtEl>
                                      </p:cBhvr>
                                    </p:animEffect>
                                    <p:set>
                                      <p:cBhvr>
                                        <p:cTn id="13" dur="1" fill="hold">
                                          <p:stCondLst>
                                            <p:cond delay="499"/>
                                          </p:stCondLst>
                                        </p:cTn>
                                        <p:tgtEl>
                                          <p:spTgt spid="5"/>
                                        </p:tgtEl>
                                        <p:attrNameLst>
                                          <p:attrName>style.visibility</p:attrName>
                                        </p:attrNameLst>
                                      </p:cBhvr>
                                      <p:to>
                                        <p:strVal val="hidden"/>
                                      </p:to>
                                    </p:set>
                                  </p:childTnLst>
                                </p:cTn>
                              </p:par>
                              <p:par>
                                <p:cTn id="14" presetID="42" presetClass="path" presetSubtype="0" decel="100000" fill="hold" nodeType="withEffect">
                                  <p:stCondLst>
                                    <p:cond delay="0"/>
                                  </p:stCondLst>
                                  <p:childTnLst>
                                    <p:animMotion origin="layout" path="M 1.45833E-6 -1.11111E-6 L -0.22279 -0.00717 " pathEditMode="relative" rAng="0" ptsTypes="AA">
                                      <p:cBhvr>
                                        <p:cTn id="15" dur="750" fill="hold"/>
                                        <p:tgtEl>
                                          <p:spTgt spid="11"/>
                                        </p:tgtEl>
                                        <p:attrNameLst>
                                          <p:attrName>ppt_x</p:attrName>
                                          <p:attrName>ppt_y</p:attrName>
                                        </p:attrNameLst>
                                      </p:cBhvr>
                                      <p:rCtr x="-11146" y="-370"/>
                                    </p:animMotion>
                                  </p:childTnLst>
                                </p:cTn>
                              </p:par>
                              <p:par>
                                <p:cTn id="16" presetID="42" presetClass="path" presetSubtype="0" decel="100000" fill="hold" nodeType="withEffect">
                                  <p:stCondLst>
                                    <p:cond delay="0"/>
                                  </p:stCondLst>
                                  <p:childTnLst>
                                    <p:animMotion origin="layout" path="M -3.57672E-6 -4.99319E-7 L 0.23296 -0.00658 " pathEditMode="relative" rAng="0" ptsTypes="AA">
                                      <p:cBhvr>
                                        <p:cTn id="17" dur="750" fill="hold"/>
                                        <p:tgtEl>
                                          <p:spTgt spid="8"/>
                                        </p:tgtEl>
                                        <p:attrNameLst>
                                          <p:attrName>ppt_x</p:attrName>
                                          <p:attrName>ppt_y</p:attrName>
                                        </p:attrNameLst>
                                      </p:cBhvr>
                                      <p:rCtr x="11642" y="-340"/>
                                    </p:animMotion>
                                  </p:childTnLst>
                                </p:cTn>
                              </p:par>
                              <p:par>
                                <p:cTn id="18" presetID="42" presetClass="path" presetSubtype="0" decel="100000" fill="hold" nodeType="withEffect">
                                  <p:stCondLst>
                                    <p:cond delay="0"/>
                                  </p:stCondLst>
                                  <p:childTnLst>
                                    <p:animMotion origin="layout" path="M -4.43707E-6 -4.79346E-6 L 0.23513 -0.00658 " pathEditMode="relative" rAng="0" ptsTypes="AA">
                                      <p:cBhvr>
                                        <p:cTn id="19" dur="750" fill="hold"/>
                                        <p:tgtEl>
                                          <p:spTgt spid="9"/>
                                        </p:tgtEl>
                                        <p:attrNameLst>
                                          <p:attrName>ppt_x</p:attrName>
                                          <p:attrName>ppt_y</p:attrName>
                                        </p:attrNameLst>
                                      </p:cBhvr>
                                      <p:rCtr x="11756" y="-340"/>
                                    </p:animMotion>
                                  </p:childTnLst>
                                </p:cTn>
                              </p:par>
                              <p:par>
                                <p:cTn id="20" presetID="42" presetClass="path" presetSubtype="0" decel="100000" fill="hold" nodeType="withEffect">
                                  <p:stCondLst>
                                    <p:cond delay="0"/>
                                  </p:stCondLst>
                                  <p:childTnLst>
                                    <p:animMotion origin="layout" path="M 1.33265E-6 -4.42578E-6 L 0.23219 -0.00658 " pathEditMode="relative" rAng="0" ptsTypes="AA">
                                      <p:cBhvr>
                                        <p:cTn id="21" dur="750" fill="hold"/>
                                        <p:tgtEl>
                                          <p:spTgt spid="10"/>
                                        </p:tgtEl>
                                        <p:attrNameLst>
                                          <p:attrName>ppt_x</p:attrName>
                                          <p:attrName>ppt_y</p:attrName>
                                        </p:attrNameLst>
                                      </p:cBhvr>
                                      <p:rCtr x="11603" y="-340"/>
                                    </p:animMotion>
                                  </p:childTnLst>
                                </p:cTn>
                              </p:par>
                              <p:par>
                                <p:cTn id="22" presetID="6" presetClass="emph" presetSubtype="0" decel="100000" fill="hold" nodeType="withEffect">
                                  <p:stCondLst>
                                    <p:cond delay="300"/>
                                  </p:stCondLst>
                                  <p:childTnLst>
                                    <p:animScale>
                                      <p:cBhvr>
                                        <p:cTn id="23" dur="450" fill="hold"/>
                                        <p:tgtEl>
                                          <p:spTgt spid="10"/>
                                        </p:tgtEl>
                                      </p:cBhvr>
                                      <p:by x="0" y="0"/>
                                    </p:animScale>
                                  </p:childTnLst>
                                </p:cTn>
                              </p:par>
                              <p:par>
                                <p:cTn id="24" presetID="10" presetClass="entr" presetSubtype="0" fill="hold" grpId="0" nodeType="withEffect">
                                  <p:stCondLst>
                                    <p:cond delay="75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500"/>
                                        <p:tgtEl>
                                          <p:spTgt spid="7"/>
                                        </p:tgtEl>
                                      </p:cBhvr>
                                    </p:animEffect>
                                  </p:childTnLst>
                                </p:cTn>
                              </p:par>
                              <p:par>
                                <p:cTn id="27" presetID="42" presetClass="path" presetSubtype="0" decel="100000" fill="hold" grpId="1" nodeType="withEffect">
                                  <p:stCondLst>
                                    <p:cond delay="750"/>
                                  </p:stCondLst>
                                  <p:childTnLst>
                                    <p:animMotion origin="layout" path="M 5.38678E-7 3.15933E-6 L 5.38678E-7 -0.05447 " pathEditMode="relative" rAng="0" ptsTypes="AA">
                                      <p:cBhvr>
                                        <p:cTn id="28" dur="500" spd="-100000" fill="hold"/>
                                        <p:tgtEl>
                                          <p:spTgt spid="7"/>
                                        </p:tgtEl>
                                        <p:attrNameLst>
                                          <p:attrName>ppt_x</p:attrName>
                                          <p:attrName>ppt_y</p:attrName>
                                        </p:attrNameLst>
                                      </p:cBhvr>
                                      <p:rCtr x="0" y="-272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5" grpId="0"/>
      <p:bldP spid="7" grpId="0"/>
      <p:bldP spid="7"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9CB73BB-2AA6-458F-9B0A-E987A051A35E}"/>
              </a:ext>
            </a:extLst>
          </p:cNvPr>
          <p:cNvSpPr>
            <a:spLocks noGrp="1"/>
          </p:cNvSpPr>
          <p:nvPr>
            <p:ph type="title"/>
          </p:nvPr>
        </p:nvSpPr>
        <p:spPr/>
        <p:txBody>
          <a:bodyPr/>
          <a:lstStyle/>
          <a:p>
            <a:r>
              <a:rPr lang="en-US" sz="4600" dirty="0"/>
              <a:t>Module 2: Lessons</a:t>
            </a:r>
            <a:br>
              <a:rPr lang="en-US" sz="4600" dirty="0"/>
            </a:br>
            <a:endParaRPr lang="en-US" sz="4600" dirty="0"/>
          </a:p>
        </p:txBody>
      </p:sp>
      <p:sp>
        <p:nvSpPr>
          <p:cNvPr id="2" name="Rectangle 1">
            <a:extLst>
              <a:ext uri="{FF2B5EF4-FFF2-40B4-BE49-F238E27FC236}">
                <a16:creationId xmlns:a16="http://schemas.microsoft.com/office/drawing/2014/main" id="{AAF12876-D394-44DD-ACFF-DA53207EA100}"/>
              </a:ext>
            </a:extLst>
          </p:cNvPr>
          <p:cNvSpPr/>
          <p:nvPr/>
        </p:nvSpPr>
        <p:spPr>
          <a:xfrm>
            <a:off x="427037" y="1283494"/>
            <a:ext cx="10972800" cy="5232202"/>
          </a:xfrm>
          <a:prstGeom prst="rect">
            <a:avLst/>
          </a:prstGeom>
        </p:spPr>
        <p:txBody>
          <a:bodyPr wrap="square">
            <a:spAutoFit/>
          </a:bodyPr>
          <a:lstStyle/>
          <a:p>
            <a:pPr marL="514350" marR="0" lvl="0" indent="-514350" algn="l" defTabSz="932218" rtl="0" eaLnBrk="1" fontAlgn="auto" latinLnBrk="0" hangingPunct="1">
              <a:lnSpc>
                <a:spcPct val="100000"/>
              </a:lnSpc>
              <a:spcBef>
                <a:spcPts val="0"/>
              </a:spcBef>
              <a:spcAft>
                <a:spcPts val="1200"/>
              </a:spcAft>
              <a:buClrTx/>
              <a:buSzTx/>
              <a:buFont typeface="+mj-lt"/>
              <a:buAutoNum type="arabicParenR"/>
              <a:tabLst/>
              <a:defRPr/>
            </a:pPr>
            <a:r>
              <a:rPr kumimoji="0" lang="en-GB" sz="2800" b="0" i="0" u="none" strike="noStrike" kern="1200" cap="none" spc="0" normalizeH="0" baseline="0" noProof="0" dirty="0">
                <a:ln>
                  <a:noFill/>
                </a:ln>
                <a:solidFill>
                  <a:srgbClr val="3C3C3C"/>
                </a:solidFill>
                <a:effectLst/>
                <a:uLnTx/>
                <a:uFillTx/>
                <a:latin typeface="Segoe UI"/>
                <a:ea typeface="+mn-ea"/>
                <a:cs typeface="+mn-cs"/>
              </a:rPr>
              <a:t>Introduction and Module Overview</a:t>
            </a:r>
          </a:p>
          <a:p>
            <a:pPr marL="514350" lvl="0" indent="-514350">
              <a:buFont typeface="+mj-lt"/>
              <a:buAutoNum type="arabicParenR"/>
              <a:defRPr/>
            </a:pPr>
            <a:r>
              <a:rPr lang="en-GB" sz="2800" dirty="0">
                <a:solidFill>
                  <a:srgbClr val="3C3C3C"/>
                </a:solidFill>
              </a:rPr>
              <a:t>Understanding Azure Compute Services and working with Virtual Machines</a:t>
            </a:r>
          </a:p>
          <a:p>
            <a:pPr lvl="2">
              <a:defRPr/>
            </a:pPr>
            <a:endParaRPr lang="en-GB" sz="600" dirty="0">
              <a:solidFill>
                <a:srgbClr val="3C3C3C"/>
              </a:solidFill>
            </a:endParaRPr>
          </a:p>
          <a:p>
            <a:pPr marL="514350" indent="-514350">
              <a:spcAft>
                <a:spcPts val="1200"/>
              </a:spcAft>
              <a:buFont typeface="+mj-lt"/>
              <a:buAutoNum type="arabicParenR" startAt="3"/>
              <a:defRPr/>
            </a:pPr>
            <a:r>
              <a:rPr lang="en-GB" sz="2800" dirty="0">
                <a:solidFill>
                  <a:srgbClr val="3C3C3C"/>
                </a:solidFill>
              </a:rPr>
              <a:t>Understanding Azure Serverless</a:t>
            </a:r>
          </a:p>
          <a:p>
            <a:pPr marL="514350" indent="-514350">
              <a:buFont typeface="+mj-lt"/>
              <a:buAutoNum type="arabicParenR" startAt="3"/>
              <a:defRPr/>
            </a:pPr>
            <a:r>
              <a:rPr lang="en-GB" sz="2800" dirty="0">
                <a:solidFill>
                  <a:srgbClr val="3C3C3C"/>
                </a:solidFill>
              </a:rPr>
              <a:t>Understanding and Working with Azure Functions</a:t>
            </a:r>
          </a:p>
          <a:p>
            <a:pPr marL="514350" indent="-514350">
              <a:buFont typeface="+mj-lt"/>
              <a:buAutoNum type="arabicParenR" startAt="3"/>
              <a:defRPr/>
            </a:pPr>
            <a:r>
              <a:rPr lang="en-GB" sz="2800" dirty="0">
                <a:solidFill>
                  <a:srgbClr val="3C3C3C"/>
                </a:solidFill>
                <a:latin typeface="Segoe UI"/>
              </a:rPr>
              <a:t>Understanding and Working with Azure Logic App</a:t>
            </a:r>
          </a:p>
          <a:p>
            <a:pPr marL="514350" indent="-514350">
              <a:buFont typeface="+mj-lt"/>
              <a:buAutoNum type="arabicParenR" startAt="3"/>
              <a:defRPr/>
            </a:pPr>
            <a:r>
              <a:rPr lang="en-GB" sz="2800" dirty="0">
                <a:solidFill>
                  <a:srgbClr val="3C3C3C"/>
                </a:solidFill>
              </a:rPr>
              <a:t>Understanding and Working with Azure App Service</a:t>
            </a:r>
          </a:p>
          <a:p>
            <a:pPr marL="514350" indent="-514350">
              <a:buFont typeface="+mj-lt"/>
              <a:buAutoNum type="arabicParenR" startAt="3"/>
              <a:defRPr/>
            </a:pPr>
            <a:r>
              <a:rPr lang="en-GB" sz="2800" dirty="0">
                <a:solidFill>
                  <a:srgbClr val="3C3C3C"/>
                </a:solidFill>
                <a:latin typeface="Segoe UI"/>
              </a:rPr>
              <a:t>Understanding and Working with Azure Container Instances</a:t>
            </a:r>
          </a:p>
          <a:p>
            <a:pPr marL="514350" indent="-514350">
              <a:buFont typeface="+mj-lt"/>
              <a:buAutoNum type="arabicParenR" startAt="3"/>
              <a:defRPr/>
            </a:pPr>
            <a:r>
              <a:rPr lang="en-GB" sz="2800" dirty="0">
                <a:solidFill>
                  <a:srgbClr val="3C3C3C"/>
                </a:solidFill>
              </a:rPr>
              <a:t>Understanding and Working with Azure Container Registry</a:t>
            </a:r>
          </a:p>
          <a:p>
            <a:pPr marL="514350" indent="-514350">
              <a:buFont typeface="+mj-lt"/>
              <a:buAutoNum type="arabicParenR" startAt="3"/>
              <a:defRPr/>
            </a:pPr>
            <a:r>
              <a:rPr lang="en-GB" sz="2800" dirty="0">
                <a:solidFill>
                  <a:srgbClr val="3C3C3C"/>
                </a:solidFill>
                <a:latin typeface="Segoe UI"/>
              </a:rPr>
              <a:t>Understanding and Working with Azure Kubernetes Service</a:t>
            </a:r>
          </a:p>
          <a:p>
            <a:pPr>
              <a:defRPr/>
            </a:pPr>
            <a:endParaRPr lang="en-GB" sz="2800" dirty="0">
              <a:solidFill>
                <a:srgbClr val="3C3C3C"/>
              </a:solidFill>
            </a:endParaRPr>
          </a:p>
        </p:txBody>
      </p:sp>
    </p:spTree>
    <p:extLst>
      <p:ext uri="{BB962C8B-B14F-4D97-AF65-F5344CB8AC3E}">
        <p14:creationId xmlns:p14="http://schemas.microsoft.com/office/powerpoint/2010/main" val="97006582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9CB73BB-2AA6-458F-9B0A-E987A051A35E}"/>
              </a:ext>
            </a:extLst>
          </p:cNvPr>
          <p:cNvSpPr>
            <a:spLocks noGrp="1"/>
          </p:cNvSpPr>
          <p:nvPr>
            <p:ph type="title"/>
          </p:nvPr>
        </p:nvSpPr>
        <p:spPr>
          <a:xfrm>
            <a:off x="274640" y="216694"/>
            <a:ext cx="11889564" cy="916534"/>
          </a:xfrm>
        </p:spPr>
        <p:txBody>
          <a:bodyPr/>
          <a:lstStyle/>
          <a:p>
            <a:r>
              <a:rPr lang="en-GB" sz="4600" dirty="0"/>
              <a:t>Azure Functions</a:t>
            </a:r>
            <a:endParaRPr lang="en-US" sz="4600" dirty="0"/>
          </a:p>
        </p:txBody>
      </p:sp>
      <p:sp>
        <p:nvSpPr>
          <p:cNvPr id="9" name="Rectangle 8">
            <a:extLst>
              <a:ext uri="{FF2B5EF4-FFF2-40B4-BE49-F238E27FC236}">
                <a16:creationId xmlns:a16="http://schemas.microsoft.com/office/drawing/2014/main" id="{AD934EF5-7F88-4D9D-A8C3-87C450042F56}"/>
              </a:ext>
            </a:extLst>
          </p:cNvPr>
          <p:cNvSpPr/>
          <p:nvPr/>
        </p:nvSpPr>
        <p:spPr bwMode="auto">
          <a:xfrm>
            <a:off x="10200335" y="1133228"/>
            <a:ext cx="2235708" cy="5560466"/>
          </a:xfrm>
          <a:prstGeom prst="rect">
            <a:avLst/>
          </a:prstGeom>
          <a:solidFill>
            <a:schemeClr val="tx1">
              <a:lumMod val="85000"/>
            </a:schemeClr>
          </a:solidFill>
          <a:ln w="9525" cap="flat" cmpd="sng" algn="ctr">
            <a:noFill/>
            <a:prstDash val="solid"/>
            <a:headEnd type="none" w="med" len="med"/>
            <a:tailEnd type="none" w="med" len="med"/>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rtl="0" eaLnBrk="1" fontAlgn="base" latinLnBrk="0" hangingPunct="1">
              <a:lnSpc>
                <a:spcPct val="90000"/>
              </a:lnSpc>
              <a:spcBef>
                <a:spcPct val="0"/>
              </a:spcBef>
              <a:spcAft>
                <a:spcPct val="0"/>
              </a:spcAft>
              <a:buClrTx/>
              <a:buSzTx/>
              <a:buFontTx/>
              <a:buNone/>
              <a:tabLst/>
              <a:defRPr/>
            </a:pPr>
            <a:endParaRPr kumimoji="0" lang="en-US" sz="199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PC1_E977" title="Icon of a desktop PC">
            <a:extLst>
              <a:ext uri="{FF2B5EF4-FFF2-40B4-BE49-F238E27FC236}">
                <a16:creationId xmlns:a16="http://schemas.microsoft.com/office/drawing/2014/main" id="{DC5A4CB3-1BB6-41B5-8485-CCBF852DD75E}"/>
              </a:ext>
            </a:extLst>
          </p:cNvPr>
          <p:cNvSpPr>
            <a:spLocks noChangeAspect="1" noEditPoints="1"/>
          </p:cNvSpPr>
          <p:nvPr/>
        </p:nvSpPr>
        <p:spPr bwMode="auto">
          <a:xfrm>
            <a:off x="11085395" y="1426694"/>
            <a:ext cx="465590" cy="372618"/>
          </a:xfrm>
          <a:custGeom>
            <a:avLst/>
            <a:gdLst>
              <a:gd name="T0" fmla="*/ 1697 w 5093"/>
              <a:gd name="T1" fmla="*/ 1359 h 4076"/>
              <a:gd name="T2" fmla="*/ 5093 w 5093"/>
              <a:gd name="T3" fmla="*/ 1359 h 4076"/>
              <a:gd name="T4" fmla="*/ 5093 w 5093"/>
              <a:gd name="T5" fmla="*/ 3398 h 4076"/>
              <a:gd name="T6" fmla="*/ 1697 w 5093"/>
              <a:gd name="T7" fmla="*/ 3398 h 4076"/>
              <a:gd name="T8" fmla="*/ 1697 w 5093"/>
              <a:gd name="T9" fmla="*/ 1359 h 4076"/>
              <a:gd name="T10" fmla="*/ 3396 w 5093"/>
              <a:gd name="T11" fmla="*/ 3398 h 4076"/>
              <a:gd name="T12" fmla="*/ 3396 w 5093"/>
              <a:gd name="T13" fmla="*/ 4076 h 4076"/>
              <a:gd name="T14" fmla="*/ 2547 w 5093"/>
              <a:gd name="T15" fmla="*/ 4076 h 4076"/>
              <a:gd name="T16" fmla="*/ 4244 w 5093"/>
              <a:gd name="T17" fmla="*/ 4076 h 4076"/>
              <a:gd name="T18" fmla="*/ 510 w 5093"/>
              <a:gd name="T19" fmla="*/ 680 h 4076"/>
              <a:gd name="T20" fmla="*/ 1528 w 5093"/>
              <a:gd name="T21" fmla="*/ 680 h 4076"/>
              <a:gd name="T22" fmla="*/ 510 w 5093"/>
              <a:gd name="T23" fmla="*/ 3398 h 4076"/>
              <a:gd name="T24" fmla="*/ 1697 w 5093"/>
              <a:gd name="T25" fmla="*/ 3398 h 4076"/>
              <a:gd name="T26" fmla="*/ 510 w 5093"/>
              <a:gd name="T27" fmla="*/ 2718 h 4076"/>
              <a:gd name="T28" fmla="*/ 1705 w 5093"/>
              <a:gd name="T29" fmla="*/ 2718 h 4076"/>
              <a:gd name="T30" fmla="*/ 2038 w 5093"/>
              <a:gd name="T31" fmla="*/ 1359 h 4076"/>
              <a:gd name="T32" fmla="*/ 2038 w 5093"/>
              <a:gd name="T33" fmla="*/ 0 h 4076"/>
              <a:gd name="T34" fmla="*/ 0 w 5093"/>
              <a:gd name="T35" fmla="*/ 0 h 4076"/>
              <a:gd name="T36" fmla="*/ 0 w 5093"/>
              <a:gd name="T37" fmla="*/ 4076 h 4076"/>
              <a:gd name="T38" fmla="*/ 2038 w 5093"/>
              <a:gd name="T39" fmla="*/ 4076 h 4076"/>
              <a:gd name="T40" fmla="*/ 2038 w 5093"/>
              <a:gd name="T41" fmla="*/ 3398 h 4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93" h="4076">
                <a:moveTo>
                  <a:pt x="1697" y="1359"/>
                </a:moveTo>
                <a:lnTo>
                  <a:pt x="5093" y="1359"/>
                </a:lnTo>
                <a:lnTo>
                  <a:pt x="5093" y="3398"/>
                </a:lnTo>
                <a:lnTo>
                  <a:pt x="1697" y="3398"/>
                </a:lnTo>
                <a:lnTo>
                  <a:pt x="1697" y="1359"/>
                </a:lnTo>
                <a:moveTo>
                  <a:pt x="3396" y="3398"/>
                </a:moveTo>
                <a:lnTo>
                  <a:pt x="3396" y="4076"/>
                </a:lnTo>
                <a:moveTo>
                  <a:pt x="2547" y="4076"/>
                </a:moveTo>
                <a:lnTo>
                  <a:pt x="4244" y="4076"/>
                </a:lnTo>
                <a:moveTo>
                  <a:pt x="510" y="680"/>
                </a:moveTo>
                <a:lnTo>
                  <a:pt x="1528" y="680"/>
                </a:lnTo>
                <a:moveTo>
                  <a:pt x="510" y="3398"/>
                </a:moveTo>
                <a:lnTo>
                  <a:pt x="1697" y="3398"/>
                </a:lnTo>
                <a:moveTo>
                  <a:pt x="510" y="2718"/>
                </a:moveTo>
                <a:lnTo>
                  <a:pt x="1705" y="2718"/>
                </a:lnTo>
                <a:moveTo>
                  <a:pt x="2038" y="1359"/>
                </a:moveTo>
                <a:lnTo>
                  <a:pt x="2038" y="0"/>
                </a:lnTo>
                <a:lnTo>
                  <a:pt x="0" y="0"/>
                </a:lnTo>
                <a:lnTo>
                  <a:pt x="0" y="4076"/>
                </a:lnTo>
                <a:lnTo>
                  <a:pt x="2038" y="4076"/>
                </a:lnTo>
                <a:lnTo>
                  <a:pt x="2038" y="3398"/>
                </a:lnTo>
              </a:path>
            </a:pathLst>
          </a:custGeom>
          <a:noFill/>
          <a:ln w="1587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155" tIns="46577" rIns="93155" bIns="46577" numCol="1" anchor="t" anchorCtr="0" compatLnSpc="1">
            <a:prstTxWarp prst="textNoShape">
              <a:avLst/>
            </a:prstTxWarp>
          </a:bodyPr>
          <a:lstStyle/>
          <a:p>
            <a:pPr marL="0" marR="0" lvl="0" indent="0" algn="l" defTabSz="931557" rtl="0" eaLnBrk="1" fontAlgn="auto" latinLnBrk="0" hangingPunct="1">
              <a:lnSpc>
                <a:spcPct val="100000"/>
              </a:lnSpc>
              <a:spcBef>
                <a:spcPts val="0"/>
              </a:spcBef>
              <a:spcAft>
                <a:spcPts val="0"/>
              </a:spcAft>
              <a:buClrTx/>
              <a:buSzTx/>
              <a:buFontTx/>
              <a:buNone/>
              <a:tabLst/>
              <a:defRPr/>
            </a:pPr>
            <a:endParaRPr kumimoji="0" lang="en-US" sz="917"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 name="Browser_4" title="Icon of a website or an app window">
            <a:extLst>
              <a:ext uri="{FF2B5EF4-FFF2-40B4-BE49-F238E27FC236}">
                <a16:creationId xmlns:a16="http://schemas.microsoft.com/office/drawing/2014/main" id="{1B6B0E90-AAC6-41A8-9964-8F55587032E2}"/>
              </a:ext>
            </a:extLst>
          </p:cNvPr>
          <p:cNvSpPr>
            <a:spLocks noChangeAspect="1" noEditPoints="1"/>
          </p:cNvSpPr>
          <p:nvPr/>
        </p:nvSpPr>
        <p:spPr bwMode="auto">
          <a:xfrm>
            <a:off x="11066443" y="4973126"/>
            <a:ext cx="503493" cy="372618"/>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587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155" tIns="46577" rIns="93155" bIns="46577" numCol="1" anchor="t" anchorCtr="0" compatLnSpc="1">
            <a:prstTxWarp prst="textNoShape">
              <a:avLst/>
            </a:prstTxWarp>
          </a:bodyPr>
          <a:lstStyle/>
          <a:p>
            <a:pPr marL="0" marR="0" lvl="0" indent="0" algn="l" defTabSz="931557" rtl="0" eaLnBrk="1" fontAlgn="auto" latinLnBrk="0" hangingPunct="1">
              <a:lnSpc>
                <a:spcPct val="100000"/>
              </a:lnSpc>
              <a:spcBef>
                <a:spcPts val="0"/>
              </a:spcBef>
              <a:spcAft>
                <a:spcPts val="0"/>
              </a:spcAft>
              <a:buClrTx/>
              <a:buSzTx/>
              <a:buFontTx/>
              <a:buNone/>
              <a:tabLst/>
              <a:defRPr/>
            </a:pPr>
            <a:endParaRPr kumimoji="0" lang="en-US" sz="1798" b="0" i="0" u="none" strike="noStrike" kern="0" cap="none" spc="0" normalizeH="0" baseline="0" noProof="0">
              <a:ln>
                <a:noFill/>
              </a:ln>
              <a:solidFill>
                <a:srgbClr val="000000"/>
              </a:solidFill>
              <a:effectLst/>
              <a:uLnTx/>
              <a:uFillTx/>
              <a:latin typeface="Segoe UI"/>
              <a:ea typeface="+mn-ea"/>
              <a:cs typeface="+mn-cs"/>
            </a:endParaRPr>
          </a:p>
        </p:txBody>
      </p:sp>
      <p:sp>
        <p:nvSpPr>
          <p:cNvPr id="12" name="Browser" title="Icon of a browser window">
            <a:extLst>
              <a:ext uri="{FF2B5EF4-FFF2-40B4-BE49-F238E27FC236}">
                <a16:creationId xmlns:a16="http://schemas.microsoft.com/office/drawing/2014/main" id="{BBEA5FE7-A3DB-4FE0-9E77-C8598A6FD8C2}"/>
              </a:ext>
            </a:extLst>
          </p:cNvPr>
          <p:cNvSpPr>
            <a:spLocks noChangeAspect="1" noEditPoints="1"/>
          </p:cNvSpPr>
          <p:nvPr/>
        </p:nvSpPr>
        <p:spPr bwMode="auto">
          <a:xfrm>
            <a:off x="11085396" y="3186068"/>
            <a:ext cx="465589" cy="372618"/>
          </a:xfrm>
          <a:custGeom>
            <a:avLst/>
            <a:gdLst>
              <a:gd name="T0" fmla="*/ 3750 w 3750"/>
              <a:gd name="T1" fmla="*/ 3000 h 3000"/>
              <a:gd name="T2" fmla="*/ 0 w 3750"/>
              <a:gd name="T3" fmla="*/ 3000 h 3000"/>
              <a:gd name="T4" fmla="*/ 0 w 3750"/>
              <a:gd name="T5" fmla="*/ 0 h 3000"/>
              <a:gd name="T6" fmla="*/ 3750 w 3750"/>
              <a:gd name="T7" fmla="*/ 0 h 3000"/>
              <a:gd name="T8" fmla="*/ 3750 w 3750"/>
              <a:gd name="T9" fmla="*/ 3000 h 3000"/>
              <a:gd name="T10" fmla="*/ 0 w 3750"/>
              <a:gd name="T11" fmla="*/ 750 h 3000"/>
              <a:gd name="T12" fmla="*/ 3750 w 3750"/>
              <a:gd name="T13" fmla="*/ 750 h 3000"/>
              <a:gd name="T14" fmla="*/ 3335 w 3750"/>
              <a:gd name="T15" fmla="*/ 375 h 3000"/>
              <a:gd name="T16" fmla="*/ 3375 w 3750"/>
              <a:gd name="T17" fmla="*/ 415 h 3000"/>
              <a:gd name="T18" fmla="*/ 3414 w 3750"/>
              <a:gd name="T19" fmla="*/ 375 h 3000"/>
              <a:gd name="T20" fmla="*/ 3375 w 3750"/>
              <a:gd name="T21" fmla="*/ 336 h 3000"/>
              <a:gd name="T22" fmla="*/ 3335 w 3750"/>
              <a:gd name="T23" fmla="*/ 375 h 3000"/>
              <a:gd name="T24" fmla="*/ 2886 w 3750"/>
              <a:gd name="T25" fmla="*/ 375 h 3000"/>
              <a:gd name="T26" fmla="*/ 2925 w 3750"/>
              <a:gd name="T27" fmla="*/ 415 h 3000"/>
              <a:gd name="T28" fmla="*/ 2965 w 3750"/>
              <a:gd name="T29" fmla="*/ 375 h 3000"/>
              <a:gd name="T30" fmla="*/ 2925 w 3750"/>
              <a:gd name="T31" fmla="*/ 336 h 3000"/>
              <a:gd name="T32" fmla="*/ 2886 w 3750"/>
              <a:gd name="T33" fmla="*/ 375 h 3000"/>
              <a:gd name="T34" fmla="*/ 2437 w 3750"/>
              <a:gd name="T35" fmla="*/ 375 h 3000"/>
              <a:gd name="T36" fmla="*/ 2476 w 3750"/>
              <a:gd name="T37" fmla="*/ 415 h 3000"/>
              <a:gd name="T38" fmla="*/ 2516 w 3750"/>
              <a:gd name="T39" fmla="*/ 375 h 3000"/>
              <a:gd name="T40" fmla="*/ 2476 w 3750"/>
              <a:gd name="T41" fmla="*/ 336 h 3000"/>
              <a:gd name="T42" fmla="*/ 2437 w 3750"/>
              <a:gd name="T43" fmla="*/ 375 h 3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50" h="3000">
                <a:moveTo>
                  <a:pt x="3750" y="3000"/>
                </a:moveTo>
                <a:cubicBezTo>
                  <a:pt x="0" y="3000"/>
                  <a:pt x="0" y="3000"/>
                  <a:pt x="0" y="3000"/>
                </a:cubicBezTo>
                <a:cubicBezTo>
                  <a:pt x="0" y="0"/>
                  <a:pt x="0" y="0"/>
                  <a:pt x="0" y="0"/>
                </a:cubicBezTo>
                <a:cubicBezTo>
                  <a:pt x="3750" y="0"/>
                  <a:pt x="3750" y="0"/>
                  <a:pt x="3750" y="0"/>
                </a:cubicBezTo>
                <a:lnTo>
                  <a:pt x="3750" y="3000"/>
                </a:lnTo>
                <a:close/>
                <a:moveTo>
                  <a:pt x="0" y="750"/>
                </a:moveTo>
                <a:cubicBezTo>
                  <a:pt x="3750" y="750"/>
                  <a:pt x="3750" y="750"/>
                  <a:pt x="3750" y="750"/>
                </a:cubicBezTo>
                <a:moveTo>
                  <a:pt x="3335" y="375"/>
                </a:moveTo>
                <a:cubicBezTo>
                  <a:pt x="3335" y="397"/>
                  <a:pt x="3353" y="415"/>
                  <a:pt x="3375" y="415"/>
                </a:cubicBezTo>
                <a:cubicBezTo>
                  <a:pt x="3397" y="415"/>
                  <a:pt x="3414" y="397"/>
                  <a:pt x="3414" y="375"/>
                </a:cubicBezTo>
                <a:cubicBezTo>
                  <a:pt x="3414" y="353"/>
                  <a:pt x="3397" y="336"/>
                  <a:pt x="3375" y="336"/>
                </a:cubicBezTo>
                <a:cubicBezTo>
                  <a:pt x="3353" y="336"/>
                  <a:pt x="3335" y="353"/>
                  <a:pt x="3335" y="375"/>
                </a:cubicBezTo>
                <a:close/>
                <a:moveTo>
                  <a:pt x="2886" y="375"/>
                </a:moveTo>
                <a:cubicBezTo>
                  <a:pt x="2886" y="397"/>
                  <a:pt x="2904" y="415"/>
                  <a:pt x="2925" y="415"/>
                </a:cubicBezTo>
                <a:cubicBezTo>
                  <a:pt x="2947" y="415"/>
                  <a:pt x="2965" y="397"/>
                  <a:pt x="2965" y="375"/>
                </a:cubicBezTo>
                <a:cubicBezTo>
                  <a:pt x="2965" y="353"/>
                  <a:pt x="2947" y="336"/>
                  <a:pt x="2925" y="336"/>
                </a:cubicBezTo>
                <a:cubicBezTo>
                  <a:pt x="2904" y="336"/>
                  <a:pt x="2886" y="353"/>
                  <a:pt x="2886" y="375"/>
                </a:cubicBezTo>
                <a:close/>
                <a:moveTo>
                  <a:pt x="2437" y="375"/>
                </a:moveTo>
                <a:cubicBezTo>
                  <a:pt x="2437" y="397"/>
                  <a:pt x="2454" y="415"/>
                  <a:pt x="2476" y="415"/>
                </a:cubicBezTo>
                <a:cubicBezTo>
                  <a:pt x="2498" y="415"/>
                  <a:pt x="2516" y="397"/>
                  <a:pt x="2516" y="375"/>
                </a:cubicBezTo>
                <a:cubicBezTo>
                  <a:pt x="2516" y="353"/>
                  <a:pt x="2498" y="336"/>
                  <a:pt x="2476" y="336"/>
                </a:cubicBezTo>
                <a:cubicBezTo>
                  <a:pt x="2454" y="336"/>
                  <a:pt x="2437" y="353"/>
                  <a:pt x="2437" y="375"/>
                </a:cubicBezTo>
                <a:close/>
              </a:path>
            </a:pathLst>
          </a:custGeom>
          <a:noFill/>
          <a:ln w="1587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155" tIns="46577" rIns="93155" bIns="46577" numCol="1" anchor="t" anchorCtr="0" compatLnSpc="1">
            <a:prstTxWarp prst="textNoShape">
              <a:avLst/>
            </a:prstTxWarp>
          </a:bodyPr>
          <a:lstStyle/>
          <a:p>
            <a:pPr marL="0" marR="0" lvl="0" indent="0" algn="l" defTabSz="931557" rtl="0" eaLnBrk="1" fontAlgn="auto" latinLnBrk="0" hangingPunct="1">
              <a:lnSpc>
                <a:spcPct val="100000"/>
              </a:lnSpc>
              <a:spcBef>
                <a:spcPts val="0"/>
              </a:spcBef>
              <a:spcAft>
                <a:spcPts val="0"/>
              </a:spcAft>
              <a:buClrTx/>
              <a:buSzTx/>
              <a:buFontTx/>
              <a:buNone/>
              <a:tabLst/>
              <a:defRPr/>
            </a:pPr>
            <a:endParaRPr kumimoji="0" lang="en-US" sz="1798" b="0" i="0" u="none" strike="noStrike" kern="0" cap="none" spc="0" normalizeH="0" baseline="0" noProof="0">
              <a:ln>
                <a:noFill/>
              </a:ln>
              <a:solidFill>
                <a:srgbClr val="000000"/>
              </a:solidFill>
              <a:effectLst/>
              <a:uLnTx/>
              <a:uFillTx/>
              <a:latin typeface="Segoe UI"/>
              <a:ea typeface="+mn-ea"/>
              <a:cs typeface="+mn-cs"/>
            </a:endParaRPr>
          </a:p>
        </p:txBody>
      </p:sp>
      <p:sp>
        <p:nvSpPr>
          <p:cNvPr id="13" name="plug" title="Icon of a power plug showing an A to B connection">
            <a:extLst>
              <a:ext uri="{FF2B5EF4-FFF2-40B4-BE49-F238E27FC236}">
                <a16:creationId xmlns:a16="http://schemas.microsoft.com/office/drawing/2014/main" id="{CF303CE8-227D-4ECA-AEF6-8FA676C35963}"/>
              </a:ext>
            </a:extLst>
          </p:cNvPr>
          <p:cNvSpPr>
            <a:spLocks noChangeAspect="1" noEditPoints="1"/>
          </p:cNvSpPr>
          <p:nvPr/>
        </p:nvSpPr>
        <p:spPr bwMode="auto">
          <a:xfrm>
            <a:off x="11121639" y="4087633"/>
            <a:ext cx="393105" cy="372618"/>
          </a:xfrm>
          <a:custGeom>
            <a:avLst/>
            <a:gdLst>
              <a:gd name="T0" fmla="*/ 169 w 346"/>
              <a:gd name="T1" fmla="*/ 90 h 328"/>
              <a:gd name="T2" fmla="*/ 199 w 346"/>
              <a:gd name="T3" fmla="*/ 61 h 328"/>
              <a:gd name="T4" fmla="*/ 279 w 346"/>
              <a:gd name="T5" fmla="*/ 63 h 328"/>
              <a:gd name="T6" fmla="*/ 279 w 346"/>
              <a:gd name="T7" fmla="*/ 63 h 328"/>
              <a:gd name="T8" fmla="*/ 277 w 346"/>
              <a:gd name="T9" fmla="*/ 143 h 328"/>
              <a:gd name="T10" fmla="*/ 247 w 346"/>
              <a:gd name="T11" fmla="*/ 172 h 328"/>
              <a:gd name="T12" fmla="*/ 169 w 346"/>
              <a:gd name="T13" fmla="*/ 90 h 328"/>
              <a:gd name="T14" fmla="*/ 279 w 346"/>
              <a:gd name="T15" fmla="*/ 63 h 328"/>
              <a:gd name="T16" fmla="*/ 346 w 346"/>
              <a:gd name="T17" fmla="*/ 0 h 328"/>
              <a:gd name="T18" fmla="*/ 99 w 346"/>
              <a:gd name="T19" fmla="*/ 156 h 328"/>
              <a:gd name="T20" fmla="*/ 69 w 346"/>
              <a:gd name="T21" fmla="*/ 185 h 328"/>
              <a:gd name="T22" fmla="*/ 67 w 346"/>
              <a:gd name="T23" fmla="*/ 265 h 328"/>
              <a:gd name="T24" fmla="*/ 67 w 346"/>
              <a:gd name="T25" fmla="*/ 265 h 328"/>
              <a:gd name="T26" fmla="*/ 147 w 346"/>
              <a:gd name="T27" fmla="*/ 267 h 328"/>
              <a:gd name="T28" fmla="*/ 177 w 346"/>
              <a:gd name="T29" fmla="*/ 238 h 328"/>
              <a:gd name="T30" fmla="*/ 99 w 346"/>
              <a:gd name="T31" fmla="*/ 156 h 328"/>
              <a:gd name="T32" fmla="*/ 67 w 346"/>
              <a:gd name="T33" fmla="*/ 265 h 328"/>
              <a:gd name="T34" fmla="*/ 0 w 346"/>
              <a:gd name="T35" fmla="*/ 328 h 328"/>
              <a:gd name="T36" fmla="*/ 157 w 346"/>
              <a:gd name="T37" fmla="*/ 143 h 328"/>
              <a:gd name="T38" fmla="*/ 120 w 346"/>
              <a:gd name="T39" fmla="*/ 178 h 328"/>
              <a:gd name="T40" fmla="*/ 193 w 346"/>
              <a:gd name="T41" fmla="*/ 181 h 328"/>
              <a:gd name="T42" fmla="*/ 156 w 346"/>
              <a:gd name="T43" fmla="*/ 216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6" h="328">
                <a:moveTo>
                  <a:pt x="169" y="90"/>
                </a:moveTo>
                <a:cubicBezTo>
                  <a:pt x="199" y="61"/>
                  <a:pt x="199" y="61"/>
                  <a:pt x="199" y="61"/>
                </a:cubicBezTo>
                <a:cubicBezTo>
                  <a:pt x="222" y="40"/>
                  <a:pt x="258" y="41"/>
                  <a:pt x="279" y="63"/>
                </a:cubicBezTo>
                <a:cubicBezTo>
                  <a:pt x="279" y="63"/>
                  <a:pt x="279" y="63"/>
                  <a:pt x="279" y="63"/>
                </a:cubicBezTo>
                <a:cubicBezTo>
                  <a:pt x="300" y="86"/>
                  <a:pt x="300" y="122"/>
                  <a:pt x="277" y="143"/>
                </a:cubicBezTo>
                <a:cubicBezTo>
                  <a:pt x="247" y="172"/>
                  <a:pt x="247" y="172"/>
                  <a:pt x="247" y="172"/>
                </a:cubicBezTo>
                <a:lnTo>
                  <a:pt x="169" y="90"/>
                </a:lnTo>
                <a:close/>
                <a:moveTo>
                  <a:pt x="279" y="63"/>
                </a:moveTo>
                <a:cubicBezTo>
                  <a:pt x="346" y="0"/>
                  <a:pt x="346" y="0"/>
                  <a:pt x="346" y="0"/>
                </a:cubicBezTo>
                <a:moveTo>
                  <a:pt x="99" y="156"/>
                </a:moveTo>
                <a:cubicBezTo>
                  <a:pt x="69" y="185"/>
                  <a:pt x="69" y="185"/>
                  <a:pt x="69" y="185"/>
                </a:cubicBezTo>
                <a:cubicBezTo>
                  <a:pt x="46" y="206"/>
                  <a:pt x="46" y="242"/>
                  <a:pt x="67" y="265"/>
                </a:cubicBezTo>
                <a:cubicBezTo>
                  <a:pt x="67" y="265"/>
                  <a:pt x="67" y="265"/>
                  <a:pt x="67" y="265"/>
                </a:cubicBezTo>
                <a:cubicBezTo>
                  <a:pt x="88" y="287"/>
                  <a:pt x="124" y="288"/>
                  <a:pt x="147" y="267"/>
                </a:cubicBezTo>
                <a:cubicBezTo>
                  <a:pt x="177" y="238"/>
                  <a:pt x="177" y="238"/>
                  <a:pt x="177" y="238"/>
                </a:cubicBezTo>
                <a:lnTo>
                  <a:pt x="99" y="156"/>
                </a:lnTo>
                <a:close/>
                <a:moveTo>
                  <a:pt x="67" y="265"/>
                </a:moveTo>
                <a:cubicBezTo>
                  <a:pt x="0" y="328"/>
                  <a:pt x="0" y="328"/>
                  <a:pt x="0" y="328"/>
                </a:cubicBezTo>
                <a:moveTo>
                  <a:pt x="157" y="143"/>
                </a:moveTo>
                <a:cubicBezTo>
                  <a:pt x="120" y="178"/>
                  <a:pt x="120" y="178"/>
                  <a:pt x="120" y="178"/>
                </a:cubicBezTo>
                <a:moveTo>
                  <a:pt x="193" y="181"/>
                </a:moveTo>
                <a:cubicBezTo>
                  <a:pt x="156" y="216"/>
                  <a:pt x="156" y="216"/>
                  <a:pt x="156" y="216"/>
                </a:cubicBezTo>
              </a:path>
            </a:pathLst>
          </a:custGeom>
          <a:noFill/>
          <a:ln w="1587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155" tIns="46577" rIns="93155" bIns="46577" numCol="1" anchor="t" anchorCtr="0" compatLnSpc="1">
            <a:prstTxWarp prst="textNoShape">
              <a:avLst/>
            </a:prstTxWarp>
          </a:bodyPr>
          <a:lstStyle/>
          <a:p>
            <a:pPr marL="0" marR="0" lvl="0" indent="0" algn="l" defTabSz="931557" rtl="0" eaLnBrk="1" fontAlgn="auto" latinLnBrk="0" hangingPunct="1">
              <a:lnSpc>
                <a:spcPct val="100000"/>
              </a:lnSpc>
              <a:spcBef>
                <a:spcPts val="0"/>
              </a:spcBef>
              <a:spcAft>
                <a:spcPts val="0"/>
              </a:spcAft>
              <a:buClrTx/>
              <a:buSzTx/>
              <a:buFontTx/>
              <a:buNone/>
              <a:tabLst/>
              <a:defRPr/>
            </a:pPr>
            <a:endParaRPr kumimoji="0" lang="en-US" sz="917" b="0" i="0" u="none" strike="noStrike" kern="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14" name="Database_EFC7" title="Icon of a cylinder">
            <a:extLst>
              <a:ext uri="{FF2B5EF4-FFF2-40B4-BE49-F238E27FC236}">
                <a16:creationId xmlns:a16="http://schemas.microsoft.com/office/drawing/2014/main" id="{49F4737A-DCB0-4D52-A2FD-5D69BCD0BA76}"/>
              </a:ext>
            </a:extLst>
          </p:cNvPr>
          <p:cNvSpPr>
            <a:spLocks noChangeAspect="1" noEditPoints="1"/>
          </p:cNvSpPr>
          <p:nvPr/>
        </p:nvSpPr>
        <p:spPr bwMode="auto">
          <a:xfrm>
            <a:off x="11156940" y="2263417"/>
            <a:ext cx="322498" cy="419195"/>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587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155" tIns="46577" rIns="93155" bIns="46577" numCol="1" anchor="t" anchorCtr="0" compatLnSpc="1">
            <a:prstTxWarp prst="textNoShape">
              <a:avLst/>
            </a:prstTxWarp>
          </a:bodyPr>
          <a:lstStyle/>
          <a:p>
            <a:pPr marL="0" marR="0" lvl="0" indent="0" algn="l" defTabSz="931557" rtl="0" eaLnBrk="1" fontAlgn="auto" latinLnBrk="0" hangingPunct="1">
              <a:lnSpc>
                <a:spcPct val="100000"/>
              </a:lnSpc>
              <a:spcBef>
                <a:spcPts val="0"/>
              </a:spcBef>
              <a:spcAft>
                <a:spcPts val="0"/>
              </a:spcAft>
              <a:buClrTx/>
              <a:buSzTx/>
              <a:buFontTx/>
              <a:buNone/>
              <a:tabLst/>
              <a:defRPr/>
            </a:pPr>
            <a:endParaRPr kumimoji="0" lang="en-US" sz="1798" b="0" i="0" u="none" strike="noStrike" kern="0" cap="none" spc="0" normalizeH="0" baseline="0" noProof="0">
              <a:ln>
                <a:noFill/>
              </a:ln>
              <a:solidFill>
                <a:srgbClr val="000000"/>
              </a:solidFill>
              <a:effectLst/>
              <a:uLnTx/>
              <a:uFillTx/>
              <a:latin typeface="Segoe UI"/>
              <a:ea typeface="+mn-ea"/>
              <a:cs typeface="+mn-cs"/>
            </a:endParaRPr>
          </a:p>
        </p:txBody>
      </p:sp>
      <p:sp>
        <p:nvSpPr>
          <p:cNvPr id="16" name="Text Placeholder 5">
            <a:extLst>
              <a:ext uri="{FF2B5EF4-FFF2-40B4-BE49-F238E27FC236}">
                <a16:creationId xmlns:a16="http://schemas.microsoft.com/office/drawing/2014/main" id="{FE705660-B786-4554-B504-06DD2B82B91D}"/>
              </a:ext>
            </a:extLst>
          </p:cNvPr>
          <p:cNvSpPr txBox="1">
            <a:spLocks/>
          </p:cNvSpPr>
          <p:nvPr/>
        </p:nvSpPr>
        <p:spPr>
          <a:xfrm>
            <a:off x="603091" y="1462413"/>
            <a:ext cx="7773226" cy="5383590"/>
          </a:xfrm>
          <a:prstGeom prst="rect">
            <a:avLst/>
          </a:prstGeom>
        </p:spPr>
        <p:txBody>
          <a:bodyPr vert="horz" wrap="square" lIns="0" tIns="0" rIns="0" bIns="0" rtlCol="0">
            <a:spAutoFit/>
          </a:bodyPr>
          <a:lstStyle>
            <a:lvl1pPr marL="232898" marR="0" indent="-232898"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3"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65795" marR="0" indent="-232898"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38" kern="1200" spc="0" baseline="0">
                <a:gradFill>
                  <a:gsLst>
                    <a:gs pos="1250">
                      <a:schemeClr val="tx1"/>
                    </a:gs>
                    <a:gs pos="100000">
                      <a:schemeClr val="tx1"/>
                    </a:gs>
                  </a:gsLst>
                  <a:lin ang="5400000" scaled="0"/>
                </a:gradFill>
                <a:latin typeface="+mn-lt"/>
                <a:ea typeface="+mn-ea"/>
                <a:cs typeface="+mn-cs"/>
              </a:defRPr>
            </a:lvl2pPr>
            <a:lvl3pPr marL="669581" marR="0" indent="-203785"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0" kern="1200" spc="0" baseline="0">
                <a:gradFill>
                  <a:gsLst>
                    <a:gs pos="1250">
                      <a:schemeClr val="tx1"/>
                    </a:gs>
                    <a:gs pos="100000">
                      <a:schemeClr val="tx1"/>
                    </a:gs>
                  </a:gsLst>
                  <a:lin ang="5400000" scaled="0"/>
                </a:gradFill>
                <a:latin typeface="+mn-lt"/>
                <a:ea typeface="+mn-ea"/>
                <a:cs typeface="+mn-cs"/>
              </a:defRPr>
            </a:lvl3pPr>
            <a:lvl4pPr marL="858811" marR="0" indent="-184377"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6" kern="1200" spc="0" baseline="0">
                <a:gradFill>
                  <a:gsLst>
                    <a:gs pos="1250">
                      <a:schemeClr val="tx1"/>
                    </a:gs>
                    <a:gs pos="100000">
                      <a:schemeClr val="tx1"/>
                    </a:gs>
                  </a:gsLst>
                  <a:lin ang="5400000" scaled="0"/>
                </a:gradFill>
                <a:latin typeface="+mn-lt"/>
                <a:ea typeface="+mn-ea"/>
                <a:cs typeface="+mn-cs"/>
              </a:defRPr>
            </a:lvl4pPr>
            <a:lvl5pPr marL="1043188" marR="0" indent="-171439"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6" kern="1200" spc="0" baseline="0">
                <a:gradFill>
                  <a:gsLst>
                    <a:gs pos="1250">
                      <a:schemeClr val="tx1"/>
                    </a:gs>
                    <a:gs pos="100000">
                      <a:schemeClr val="tx1"/>
                    </a:gs>
                  </a:gsLst>
                  <a:lin ang="5400000" scaled="0"/>
                </a:gradFill>
                <a:latin typeface="+mn-lt"/>
                <a:ea typeface="+mn-ea"/>
                <a:cs typeface="+mn-cs"/>
              </a:defRPr>
            </a:lvl5pPr>
            <a:lvl6pPr marL="2613263"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6pPr>
            <a:lvl7pPr marL="3088403"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7pPr>
            <a:lvl8pPr marL="3563541"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8pPr>
            <a:lvl9pPr marL="4038681"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9pPr>
          </a:lstStyle>
          <a:p>
            <a:pPr marL="0" marR="0" lvl="0" indent="0" algn="l" defTabSz="950278" rtl="0" eaLnBrk="1" fontAlgn="auto" latinLnBrk="0" hangingPunct="1">
              <a:lnSpc>
                <a:spcPct val="100000"/>
              </a:lnSpc>
              <a:spcBef>
                <a:spcPts val="2445"/>
              </a:spcBef>
              <a:spcAft>
                <a:spcPts val="0"/>
              </a:spcAft>
              <a:buClrTx/>
              <a:buSzPct val="90000"/>
              <a:buFont typeface="Wingdings" panose="05000000000000000000" pitchFamily="2" charset="2"/>
              <a:buNone/>
              <a:tabLst/>
              <a:defRPr/>
            </a:pPr>
            <a:r>
              <a:rPr kumimoji="0" lang="en-US" sz="2445"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Event-driven, serverless computing</a:t>
            </a:r>
          </a:p>
          <a:p>
            <a:pPr marL="0" marR="0" lvl="0" indent="0" algn="l" defTabSz="950278" rtl="0" eaLnBrk="1" fontAlgn="auto" latinLnBrk="0" hangingPunct="1">
              <a:lnSpc>
                <a:spcPct val="100000"/>
              </a:lnSpc>
              <a:spcBef>
                <a:spcPts val="2445"/>
              </a:spcBef>
              <a:spcAft>
                <a:spcPts val="0"/>
              </a:spcAft>
              <a:buClrTx/>
              <a:buSzPct val="90000"/>
              <a:buFont typeface="Wingdings" panose="05000000000000000000" pitchFamily="2" charset="2"/>
              <a:buNone/>
              <a:tabLst/>
              <a:defRPr/>
            </a:pPr>
            <a:r>
              <a:rPr kumimoji="0" lang="en-US" sz="2445"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Small pieces of code, Event-driven, easy to run</a:t>
            </a:r>
          </a:p>
          <a:p>
            <a:pPr marL="0" marR="0" lvl="0" indent="0" algn="l" defTabSz="950278" rtl="0" eaLnBrk="1" fontAlgn="auto" latinLnBrk="0" hangingPunct="1">
              <a:lnSpc>
                <a:spcPct val="100000"/>
              </a:lnSpc>
              <a:spcBef>
                <a:spcPts val="2445"/>
              </a:spcBef>
              <a:spcAft>
                <a:spcPts val="0"/>
              </a:spcAft>
              <a:buClrTx/>
              <a:buSzPct val="90000"/>
              <a:buFont typeface="Wingdings" panose="05000000000000000000" pitchFamily="2" charset="2"/>
              <a:buNone/>
              <a:tabLst/>
              <a:defRPr/>
            </a:pPr>
            <a:r>
              <a:rPr kumimoji="0" lang="en-US" sz="2445"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Develop serverless applications on Azure</a:t>
            </a:r>
          </a:p>
          <a:p>
            <a:pPr marL="0" marR="0" lvl="0" indent="0" algn="l" defTabSz="950278" rtl="0" eaLnBrk="1" fontAlgn="auto" latinLnBrk="0" hangingPunct="1">
              <a:lnSpc>
                <a:spcPct val="100000"/>
              </a:lnSpc>
              <a:spcBef>
                <a:spcPts val="2445"/>
              </a:spcBef>
              <a:spcAft>
                <a:spcPts val="0"/>
              </a:spcAft>
              <a:buClrTx/>
              <a:buSzPct val="90000"/>
              <a:buFont typeface="Wingdings" panose="05000000000000000000" pitchFamily="2" charset="2"/>
              <a:buNone/>
              <a:tabLst/>
              <a:defRPr/>
            </a:pPr>
            <a:r>
              <a:rPr kumimoji="0" lang="en-US" sz="2445"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Pay only for the time your code runs</a:t>
            </a:r>
          </a:p>
          <a:p>
            <a:pPr marL="0" marR="0" lvl="0" indent="0" algn="l" defTabSz="950278" rtl="0" eaLnBrk="1" fontAlgn="auto" latinLnBrk="0" hangingPunct="1">
              <a:lnSpc>
                <a:spcPct val="100000"/>
              </a:lnSpc>
              <a:spcBef>
                <a:spcPts val="2445"/>
              </a:spcBef>
              <a:spcAft>
                <a:spcPts val="0"/>
              </a:spcAft>
              <a:buClrTx/>
              <a:buSzPct val="90000"/>
              <a:buFont typeface="Wingdings" panose="05000000000000000000" pitchFamily="2" charset="2"/>
              <a:buNone/>
              <a:tabLst/>
              <a:defRPr/>
            </a:pPr>
            <a:r>
              <a:rPr kumimoji="0" lang="en-US" sz="2445"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Use your development language of choice</a:t>
            </a:r>
          </a:p>
          <a:p>
            <a:pPr marL="232898" marR="0" lvl="1" indent="0" algn="l" defTabSz="950278"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38"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a:ea typeface="+mn-ea"/>
                <a:cs typeface="+mn-cs"/>
              </a:rPr>
              <a:t>Supported languages: C#, JavaScript, F#, Java, TypeScript</a:t>
            </a:r>
          </a:p>
          <a:p>
            <a:pPr marL="0" marR="0" lvl="0" indent="0" algn="l" defTabSz="950278" rtl="0" eaLnBrk="1" fontAlgn="auto" latinLnBrk="0" hangingPunct="1">
              <a:lnSpc>
                <a:spcPct val="100000"/>
              </a:lnSpc>
              <a:spcBef>
                <a:spcPts val="2445"/>
              </a:spcBef>
              <a:spcAft>
                <a:spcPts val="0"/>
              </a:spcAft>
              <a:buClrTx/>
              <a:buSzPct val="90000"/>
              <a:buFont typeface="Wingdings" panose="05000000000000000000" pitchFamily="2" charset="2"/>
              <a:buNone/>
              <a:tabLst/>
              <a:defRPr/>
            </a:pPr>
            <a:r>
              <a:rPr kumimoji="0" lang="en-US" sz="2445"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Simplify integration with Azure services</a:t>
            </a:r>
          </a:p>
          <a:p>
            <a:pPr marL="0" marR="0" lvl="0" indent="0" algn="l" defTabSz="950278" rtl="0" eaLnBrk="1" fontAlgn="auto" latinLnBrk="0" hangingPunct="1">
              <a:lnSpc>
                <a:spcPct val="100000"/>
              </a:lnSpc>
              <a:spcBef>
                <a:spcPts val="2445"/>
              </a:spcBef>
              <a:spcAft>
                <a:spcPts val="0"/>
              </a:spcAft>
              <a:buClrTx/>
              <a:buSzPct val="90000"/>
              <a:buFont typeface="Wingdings" panose="05000000000000000000" pitchFamily="2" charset="2"/>
              <a:buNone/>
              <a:tabLst/>
              <a:defRPr/>
            </a:pPr>
            <a:r>
              <a:rPr kumimoji="0" lang="en-US" sz="2445"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Functions runtime is opensource</a:t>
            </a:r>
          </a:p>
          <a:p>
            <a:pPr marL="232898" marR="0" lvl="0" indent="-232898"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endParaRPr kumimoji="0" lang="en-US" sz="2853"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endParaRPr>
          </a:p>
        </p:txBody>
      </p:sp>
      <p:pic>
        <p:nvPicPr>
          <p:cNvPr id="3" name="Graphic 2">
            <a:extLst>
              <a:ext uri="{FF2B5EF4-FFF2-40B4-BE49-F238E27FC236}">
                <a16:creationId xmlns:a16="http://schemas.microsoft.com/office/drawing/2014/main" id="{0843FE5C-5435-405E-9A5D-456EB982C65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161266" y="1439557"/>
            <a:ext cx="1596537" cy="1596537"/>
          </a:xfrm>
          <a:prstGeom prst="rect">
            <a:avLst/>
          </a:prstGeom>
        </p:spPr>
      </p:pic>
    </p:spTree>
    <p:extLst>
      <p:ext uri="{BB962C8B-B14F-4D97-AF65-F5344CB8AC3E}">
        <p14:creationId xmlns:p14="http://schemas.microsoft.com/office/powerpoint/2010/main" val="3950621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6">
                                            <p:txEl>
                                              <p:pRg st="0" end="0"/>
                                            </p:txEl>
                                          </p:spTgt>
                                        </p:tgtEl>
                                        <p:attrNameLst>
                                          <p:attrName>style.visibility</p:attrName>
                                        </p:attrNameLst>
                                      </p:cBhvr>
                                      <p:to>
                                        <p:strVal val="visible"/>
                                      </p:to>
                                    </p:set>
                                    <p:animEffect transition="in" filter="fade">
                                      <p:cBhvr>
                                        <p:cTn id="12" dur="500"/>
                                        <p:tgtEl>
                                          <p:spTgt spid="16">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6">
                                            <p:txEl>
                                              <p:pRg st="1" end="1"/>
                                            </p:txEl>
                                          </p:spTgt>
                                        </p:tgtEl>
                                        <p:attrNameLst>
                                          <p:attrName>style.visibility</p:attrName>
                                        </p:attrNameLst>
                                      </p:cBhvr>
                                      <p:to>
                                        <p:strVal val="visible"/>
                                      </p:to>
                                    </p:set>
                                    <p:animEffect transition="in" filter="fade">
                                      <p:cBhvr>
                                        <p:cTn id="17" dur="500"/>
                                        <p:tgtEl>
                                          <p:spTgt spid="16">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xEl>
                                              <p:pRg st="2" end="2"/>
                                            </p:txEl>
                                          </p:spTgt>
                                        </p:tgtEl>
                                        <p:attrNameLst>
                                          <p:attrName>style.visibility</p:attrName>
                                        </p:attrNameLst>
                                      </p:cBhvr>
                                      <p:to>
                                        <p:strVal val="visible"/>
                                      </p:to>
                                    </p:set>
                                    <p:animEffect transition="in" filter="fade">
                                      <p:cBhvr>
                                        <p:cTn id="22" dur="500"/>
                                        <p:tgtEl>
                                          <p:spTgt spid="16">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6">
                                            <p:txEl>
                                              <p:pRg st="3" end="3"/>
                                            </p:txEl>
                                          </p:spTgt>
                                        </p:tgtEl>
                                        <p:attrNameLst>
                                          <p:attrName>style.visibility</p:attrName>
                                        </p:attrNameLst>
                                      </p:cBhvr>
                                      <p:to>
                                        <p:strVal val="visible"/>
                                      </p:to>
                                    </p:set>
                                    <p:animEffect transition="in" filter="fade">
                                      <p:cBhvr>
                                        <p:cTn id="27" dur="500"/>
                                        <p:tgtEl>
                                          <p:spTgt spid="16">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6">
                                            <p:txEl>
                                              <p:pRg st="4" end="4"/>
                                            </p:txEl>
                                          </p:spTgt>
                                        </p:tgtEl>
                                        <p:attrNameLst>
                                          <p:attrName>style.visibility</p:attrName>
                                        </p:attrNameLst>
                                      </p:cBhvr>
                                      <p:to>
                                        <p:strVal val="visible"/>
                                      </p:to>
                                    </p:set>
                                    <p:animEffect transition="in" filter="fade">
                                      <p:cBhvr>
                                        <p:cTn id="32" dur="500"/>
                                        <p:tgtEl>
                                          <p:spTgt spid="16">
                                            <p:txEl>
                                              <p:pRg st="4" end="4"/>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6">
                                            <p:txEl>
                                              <p:pRg st="5" end="5"/>
                                            </p:txEl>
                                          </p:spTgt>
                                        </p:tgtEl>
                                        <p:attrNameLst>
                                          <p:attrName>style.visibility</p:attrName>
                                        </p:attrNameLst>
                                      </p:cBhvr>
                                      <p:to>
                                        <p:strVal val="visible"/>
                                      </p:to>
                                    </p:set>
                                    <p:animEffect transition="in" filter="fade">
                                      <p:cBhvr>
                                        <p:cTn id="35" dur="500"/>
                                        <p:tgtEl>
                                          <p:spTgt spid="16">
                                            <p:txEl>
                                              <p:pRg st="5" end="5"/>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6">
                                            <p:txEl>
                                              <p:pRg st="6" end="6"/>
                                            </p:txEl>
                                          </p:spTgt>
                                        </p:tgtEl>
                                        <p:attrNameLst>
                                          <p:attrName>style.visibility</p:attrName>
                                        </p:attrNameLst>
                                      </p:cBhvr>
                                      <p:to>
                                        <p:strVal val="visible"/>
                                      </p:to>
                                    </p:set>
                                    <p:animEffect transition="in" filter="fade">
                                      <p:cBhvr>
                                        <p:cTn id="40" dur="500"/>
                                        <p:tgtEl>
                                          <p:spTgt spid="16">
                                            <p:txEl>
                                              <p:pRg st="6" end="6"/>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16">
                                            <p:txEl>
                                              <p:pRg st="7" end="7"/>
                                            </p:txEl>
                                          </p:spTgt>
                                        </p:tgtEl>
                                        <p:attrNameLst>
                                          <p:attrName>style.visibility</p:attrName>
                                        </p:attrNameLst>
                                      </p:cBhvr>
                                      <p:to>
                                        <p:strVal val="visible"/>
                                      </p:to>
                                    </p:set>
                                    <p:animEffect transition="in" filter="fade">
                                      <p:cBhvr>
                                        <p:cTn id="45" dur="500"/>
                                        <p:tgtEl>
                                          <p:spTgt spid="16">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E75C9AB4-A5C2-45F6-8447-AC63C6A9F768}"/>
              </a:ext>
            </a:extLst>
          </p:cNvPr>
          <p:cNvSpPr>
            <a:spLocks noGrp="1"/>
          </p:cNvSpPr>
          <p:nvPr>
            <p:ph type="body" sz="quarter" idx="13"/>
          </p:nvPr>
        </p:nvSpPr>
        <p:spPr>
          <a:xfrm>
            <a:off x="2236528" y="2183504"/>
            <a:ext cx="10056158" cy="815351"/>
          </a:xfrm>
        </p:spPr>
        <p:txBody>
          <a:bodyPr/>
          <a:lstStyle/>
          <a:p>
            <a:r>
              <a:rPr lang="en-US" sz="2649"/>
              <a:t>Supports C#, Node/JavaScript, Python, F#, PHP, PowerShell, Bash, Batch</a:t>
            </a:r>
          </a:p>
        </p:txBody>
      </p:sp>
      <p:sp>
        <p:nvSpPr>
          <p:cNvPr id="7" name="Text Placeholder 6">
            <a:extLst>
              <a:ext uri="{FF2B5EF4-FFF2-40B4-BE49-F238E27FC236}">
                <a16:creationId xmlns:a16="http://schemas.microsoft.com/office/drawing/2014/main" id="{F6D27764-1A7A-4AB7-B2A0-66B12D9DF5FA}"/>
              </a:ext>
            </a:extLst>
          </p:cNvPr>
          <p:cNvSpPr>
            <a:spLocks noGrp="1"/>
          </p:cNvSpPr>
          <p:nvPr>
            <p:ph type="body" sz="quarter" idx="15"/>
          </p:nvPr>
        </p:nvSpPr>
        <p:spPr>
          <a:xfrm>
            <a:off x="2236529" y="3704290"/>
            <a:ext cx="9595818" cy="415320"/>
          </a:xfrm>
        </p:spPr>
        <p:txBody>
          <a:bodyPr/>
          <a:lstStyle/>
          <a:p>
            <a:r>
              <a:rPr lang="en-US" sz="2649"/>
              <a:t>Supports NuGet and NPM</a:t>
            </a:r>
          </a:p>
        </p:txBody>
      </p:sp>
      <p:sp>
        <p:nvSpPr>
          <p:cNvPr id="8" name="Text Placeholder 7">
            <a:extLst>
              <a:ext uri="{FF2B5EF4-FFF2-40B4-BE49-F238E27FC236}">
                <a16:creationId xmlns:a16="http://schemas.microsoft.com/office/drawing/2014/main" id="{ACA31C6D-54CE-42A9-A835-885E7CE87BD9}"/>
              </a:ext>
            </a:extLst>
          </p:cNvPr>
          <p:cNvSpPr>
            <a:spLocks noGrp="1"/>
          </p:cNvSpPr>
          <p:nvPr>
            <p:ph type="body" sz="quarter" idx="17"/>
          </p:nvPr>
        </p:nvSpPr>
        <p:spPr>
          <a:xfrm>
            <a:off x="2236529" y="5010108"/>
            <a:ext cx="9595818" cy="415320"/>
          </a:xfrm>
        </p:spPr>
        <p:txBody>
          <a:bodyPr/>
          <a:lstStyle/>
          <a:p>
            <a:r>
              <a:rPr lang="en-US" sz="2649"/>
              <a:t>Can even run EXE’s or call into DLL’s</a:t>
            </a:r>
          </a:p>
        </p:txBody>
      </p:sp>
      <p:sp>
        <p:nvSpPr>
          <p:cNvPr id="9" name="Content Placeholder 8">
            <a:extLst>
              <a:ext uri="{FF2B5EF4-FFF2-40B4-BE49-F238E27FC236}">
                <a16:creationId xmlns:a16="http://schemas.microsoft.com/office/drawing/2014/main" id="{FD7A979B-9640-4CF4-9EE1-0E601D545641}"/>
              </a:ext>
            </a:extLst>
          </p:cNvPr>
          <p:cNvSpPr>
            <a:spLocks noGrp="1"/>
          </p:cNvSpPr>
          <p:nvPr>
            <p:ph sz="quarter" idx="34"/>
          </p:nvPr>
        </p:nvSpPr>
        <p:spPr/>
        <p:txBody>
          <a:bodyPr/>
          <a:lstStyle/>
          <a:p>
            <a:r>
              <a:rPr lang="en-US" sz="7335"/>
              <a:t>2</a:t>
            </a:r>
          </a:p>
        </p:txBody>
      </p:sp>
      <p:sp>
        <p:nvSpPr>
          <p:cNvPr id="10" name="Content Placeholder 9">
            <a:extLst>
              <a:ext uri="{FF2B5EF4-FFF2-40B4-BE49-F238E27FC236}">
                <a16:creationId xmlns:a16="http://schemas.microsoft.com/office/drawing/2014/main" id="{CDA31E3E-5DCD-4C0A-A5C3-C99CC363D7C6}"/>
              </a:ext>
            </a:extLst>
          </p:cNvPr>
          <p:cNvSpPr>
            <a:spLocks noGrp="1"/>
          </p:cNvSpPr>
          <p:nvPr>
            <p:ph sz="quarter" idx="35"/>
          </p:nvPr>
        </p:nvSpPr>
        <p:spPr/>
        <p:txBody>
          <a:bodyPr/>
          <a:lstStyle/>
          <a:p>
            <a:r>
              <a:rPr lang="en-US" sz="7335"/>
              <a:t>3</a:t>
            </a:r>
          </a:p>
        </p:txBody>
      </p:sp>
      <p:sp>
        <p:nvSpPr>
          <p:cNvPr id="11" name="Content Placeholder 10">
            <a:extLst>
              <a:ext uri="{FF2B5EF4-FFF2-40B4-BE49-F238E27FC236}">
                <a16:creationId xmlns:a16="http://schemas.microsoft.com/office/drawing/2014/main" id="{439D97A7-9C51-458A-9306-58856052670E}"/>
              </a:ext>
            </a:extLst>
          </p:cNvPr>
          <p:cNvSpPr>
            <a:spLocks noGrp="1"/>
          </p:cNvSpPr>
          <p:nvPr>
            <p:ph sz="quarter" idx="36"/>
          </p:nvPr>
        </p:nvSpPr>
        <p:spPr/>
        <p:txBody>
          <a:bodyPr/>
          <a:lstStyle/>
          <a:p>
            <a:r>
              <a:rPr lang="en-US" sz="7335"/>
              <a:t>1</a:t>
            </a:r>
          </a:p>
        </p:txBody>
      </p:sp>
      <p:sp>
        <p:nvSpPr>
          <p:cNvPr id="13" name="Title 1">
            <a:extLst>
              <a:ext uri="{FF2B5EF4-FFF2-40B4-BE49-F238E27FC236}">
                <a16:creationId xmlns:a16="http://schemas.microsoft.com/office/drawing/2014/main" id="{298F5B25-EFE5-4B6D-8B0C-9E5EA3D2B9FC}"/>
              </a:ext>
            </a:extLst>
          </p:cNvPr>
          <p:cNvSpPr txBox="1">
            <a:spLocks/>
          </p:cNvSpPr>
          <p:nvPr/>
        </p:nvSpPr>
        <p:spPr>
          <a:xfrm>
            <a:off x="274640" y="216694"/>
            <a:ext cx="11889564" cy="916534"/>
          </a:xfrm>
          <a:prstGeom prst="rect">
            <a:avLst/>
          </a:prstGeom>
        </p:spPr>
        <p:txBody>
          <a:bodyPr vert="horz" wrap="square" lIns="146304" tIns="91440" rIns="146304" bIns="91440" rtlCol="0" anchor="t">
            <a:noAutofit/>
          </a:bodyPr>
          <a:lstStyle>
            <a:lvl1pPr algn="l" defTabSz="931710" rtl="0" eaLnBrk="1" latinLnBrk="0" hangingPunct="1">
              <a:lnSpc>
                <a:spcPct val="90000"/>
              </a:lnSpc>
              <a:spcBef>
                <a:spcPct val="0"/>
              </a:spcBef>
              <a:buNone/>
              <a:defRPr lang="en-US" sz="4800" b="0" kern="1200" cap="none" spc="-102" baseline="0">
                <a:ln w="3175">
                  <a:noFill/>
                </a:ln>
                <a:solidFill>
                  <a:schemeClr val="tx1"/>
                </a:solidFill>
                <a:effectLst/>
                <a:latin typeface="+mj-lt"/>
                <a:ea typeface="+mn-ea"/>
                <a:cs typeface="Segoe UI" pitchFamily="34" charset="0"/>
              </a:defRPr>
            </a:lvl1pPr>
          </a:lstStyle>
          <a:p>
            <a:pPr marL="0" marR="0" lvl="0" indent="0" algn="l" defTabSz="931710" rtl="0" eaLnBrk="1" fontAlgn="auto" latinLnBrk="0" hangingPunct="1">
              <a:lnSpc>
                <a:spcPct val="90000"/>
              </a:lnSpc>
              <a:spcBef>
                <a:spcPct val="0"/>
              </a:spcBef>
              <a:spcAft>
                <a:spcPts val="0"/>
              </a:spcAft>
              <a:buClrTx/>
              <a:buSzTx/>
              <a:buFontTx/>
              <a:buNone/>
              <a:tabLst/>
              <a:defRPr/>
            </a:pPr>
            <a:r>
              <a:rPr kumimoji="0" lang="en-GB" sz="4600" b="0" i="0" u="none" strike="noStrike" kern="1200" cap="none" spc="-102" normalizeH="0" baseline="0" noProof="0" dirty="0">
                <a:ln w="3175">
                  <a:noFill/>
                </a:ln>
                <a:solidFill>
                  <a:srgbClr val="FFFFFF"/>
                </a:solidFill>
                <a:effectLst/>
                <a:uLnTx/>
                <a:uFillTx/>
                <a:latin typeface="Segoe UI Light"/>
                <a:ea typeface="+mn-ea"/>
                <a:cs typeface="Segoe UI" pitchFamily="34" charset="0"/>
              </a:rPr>
              <a:t>Why Azure Functions?</a:t>
            </a:r>
          </a:p>
        </p:txBody>
      </p:sp>
    </p:spTree>
    <p:extLst>
      <p:ext uri="{BB962C8B-B14F-4D97-AF65-F5344CB8AC3E}">
        <p14:creationId xmlns:p14="http://schemas.microsoft.com/office/powerpoint/2010/main" val="3373694829"/>
      </p:ext>
    </p:extLst>
  </p:cSld>
  <p:clrMapOvr>
    <a:masterClrMapping/>
  </p:clrMapOvr>
  <p:transition>
    <p:fade/>
  </p:transition>
  <p:extLst>
    <p:ext uri="{6950BFC3-D8DA-4A85-94F7-54DA5524770B}">
      <p188:commentRel xmlns:p188="http://schemas.microsoft.com/office/powerpoint/2018/8/main" r:id="rId3"/>
    </p:ext>
  </p:extLs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9CB73BB-2AA6-458F-9B0A-E987A051A35E}"/>
              </a:ext>
            </a:extLst>
          </p:cNvPr>
          <p:cNvSpPr>
            <a:spLocks noGrp="1"/>
          </p:cNvSpPr>
          <p:nvPr>
            <p:ph type="title"/>
          </p:nvPr>
        </p:nvSpPr>
        <p:spPr>
          <a:xfrm>
            <a:off x="274640" y="216694"/>
            <a:ext cx="11889564" cy="916534"/>
          </a:xfrm>
        </p:spPr>
        <p:txBody>
          <a:bodyPr/>
          <a:lstStyle/>
          <a:p>
            <a:r>
              <a:rPr lang="en-GB" sz="4600" dirty="0"/>
              <a:t>More reasons?!</a:t>
            </a:r>
            <a:endParaRPr lang="en-US" sz="4600" dirty="0"/>
          </a:p>
        </p:txBody>
      </p:sp>
      <p:sp>
        <p:nvSpPr>
          <p:cNvPr id="3" name="Text Placeholder 3">
            <a:extLst>
              <a:ext uri="{FF2B5EF4-FFF2-40B4-BE49-F238E27FC236}">
                <a16:creationId xmlns:a16="http://schemas.microsoft.com/office/drawing/2014/main" id="{067C36E9-47C6-4B0F-8AA5-1AEB76831AD2}"/>
              </a:ext>
            </a:extLst>
          </p:cNvPr>
          <p:cNvSpPr txBox="1">
            <a:spLocks/>
          </p:cNvSpPr>
          <p:nvPr/>
        </p:nvSpPr>
        <p:spPr>
          <a:xfrm>
            <a:off x="1112837" y="1435100"/>
            <a:ext cx="4400413" cy="3385542"/>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1224"/>
              </a:spcBef>
              <a:spcAft>
                <a:spcPts val="0"/>
              </a:spcAft>
              <a:buClr>
                <a:schemeClr val="tx1"/>
              </a:buClr>
              <a:buSzPct val="90000"/>
              <a:buFont typeface="Wingdings" panose="05000000000000000000" pitchFamily="2" charset="2"/>
              <a:buNone/>
              <a:tabLst/>
              <a:defRPr sz="2800" b="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555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b="0" kern="1200" spc="0" baseline="0">
                <a:gradFill>
                  <a:gsLst>
                    <a:gs pos="1250">
                      <a:schemeClr val="tx1"/>
                    </a:gs>
                    <a:gs pos="100000">
                      <a:schemeClr val="tx1"/>
                    </a:gs>
                  </a:gsLst>
                  <a:lin ang="5400000" scaled="0"/>
                </a:gradFill>
                <a:latin typeface="+mn-lt"/>
                <a:ea typeface="+mn-ea"/>
                <a:cs typeface="+mn-cs"/>
              </a:defRPr>
            </a:lvl2pPr>
            <a:lvl3pPr marL="45085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b="0" kern="1200" spc="0" baseline="0">
                <a:gradFill>
                  <a:gsLst>
                    <a:gs pos="1250">
                      <a:schemeClr val="tx1"/>
                    </a:gs>
                    <a:gs pos="100000">
                      <a:schemeClr val="tx1"/>
                    </a:gs>
                  </a:gsLst>
                  <a:lin ang="5400000" scaled="0"/>
                </a:gradFill>
                <a:latin typeface="+mn-lt"/>
                <a:ea typeface="+mn-ea"/>
                <a:cs typeface="+mn-cs"/>
              </a:defRPr>
            </a:lvl3pPr>
            <a:lvl4pPr marL="652462"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b="0" kern="1200" spc="0" baseline="0">
                <a:gradFill>
                  <a:gsLst>
                    <a:gs pos="1250">
                      <a:schemeClr val="tx1"/>
                    </a:gs>
                    <a:gs pos="100000">
                      <a:schemeClr val="tx1"/>
                    </a:gs>
                  </a:gsLst>
                  <a:lin ang="5400000" scaled="0"/>
                </a:gradFill>
                <a:latin typeface="+mn-lt"/>
                <a:ea typeface="+mn-ea"/>
                <a:cs typeface="+mn-cs"/>
              </a:defRPr>
            </a:lvl4pPr>
            <a:lvl5pPr marL="854075"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b="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1224"/>
              </a:spcBef>
              <a:spcAft>
                <a:spcPts val="0"/>
              </a:spcAft>
              <a:buClr>
                <a:srgbClr val="000000"/>
              </a:buClr>
              <a:buSzPct val="90000"/>
              <a:buFont typeface="Wingdings" panose="05000000000000000000" pitchFamily="2" charset="2"/>
              <a:buNone/>
              <a:tabLst/>
              <a:defRPr/>
            </a:pPr>
            <a:r>
              <a:rPr kumimoji="0" lang="en-US" sz="2800" b="0" i="0" u="none" strike="noStrike" kern="1200" cap="none" spc="0" normalizeH="0" baseline="0" noProof="0" dirty="0">
                <a:ln>
                  <a:noFill/>
                </a:ln>
                <a:gradFill>
                  <a:gsLst>
                    <a:gs pos="19469">
                      <a:srgbClr val="0078D4"/>
                    </a:gs>
                    <a:gs pos="41000">
                      <a:srgbClr val="0078D4"/>
                    </a:gs>
                  </a:gsLst>
                  <a:lin ang="5400000" scaled="0"/>
                </a:gradFill>
                <a:effectLst/>
                <a:uLnTx/>
                <a:uFillTx/>
                <a:latin typeface="Segoe UI Semilight" panose="020B0402040204020203" pitchFamily="34" charset="0"/>
                <a:ea typeface="+mn-ea"/>
                <a:cs typeface="Segoe UI Semilight" panose="020B0402040204020203" pitchFamily="34" charset="0"/>
              </a:rPr>
              <a:t>Triggers</a:t>
            </a:r>
          </a:p>
          <a:p>
            <a:pPr marL="255588" marR="0" lvl="1"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a:ea typeface="+mn-ea"/>
                <a:cs typeface="+mn-cs"/>
              </a:rPr>
              <a:t>Blob Storage</a:t>
            </a:r>
          </a:p>
          <a:p>
            <a:pPr marL="255588" marR="0" lvl="1"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a:ea typeface="+mn-ea"/>
                <a:cs typeface="+mn-cs"/>
              </a:rPr>
              <a:t>Cosmos DB </a:t>
            </a:r>
          </a:p>
          <a:p>
            <a:pPr marL="255588" marR="0" lvl="1"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a:ea typeface="+mn-ea"/>
                <a:cs typeface="+mn-cs"/>
              </a:rPr>
              <a:t>Event Hub</a:t>
            </a:r>
          </a:p>
          <a:p>
            <a:pPr marL="255588" marR="0" lvl="1"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a:ea typeface="+mn-ea"/>
                <a:cs typeface="+mn-cs"/>
              </a:rPr>
              <a:t>HTTP</a:t>
            </a:r>
          </a:p>
          <a:p>
            <a:pPr marL="255588" marR="0" lvl="1"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a:ea typeface="+mn-ea"/>
                <a:cs typeface="+mn-cs"/>
              </a:rPr>
              <a:t>Queues</a:t>
            </a:r>
          </a:p>
          <a:p>
            <a:pPr marL="255588" marR="0" lvl="1"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a:ea typeface="+mn-ea"/>
                <a:cs typeface="+mn-cs"/>
              </a:rPr>
              <a:t>Service Bus</a:t>
            </a:r>
          </a:p>
          <a:p>
            <a:pPr marL="255588" marR="0" lvl="1"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a:ea typeface="+mn-ea"/>
                <a:cs typeface="+mn-cs"/>
              </a:rPr>
              <a:t>Timer</a:t>
            </a:r>
          </a:p>
          <a:p>
            <a:pPr marL="255588" marR="0" lvl="1"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a:ea typeface="+mn-ea"/>
                <a:cs typeface="+mn-cs"/>
              </a:rPr>
              <a:t>Webhook</a:t>
            </a:r>
          </a:p>
        </p:txBody>
      </p:sp>
      <p:sp>
        <p:nvSpPr>
          <p:cNvPr id="4" name="Text Placeholder 4">
            <a:extLst>
              <a:ext uri="{FF2B5EF4-FFF2-40B4-BE49-F238E27FC236}">
                <a16:creationId xmlns:a16="http://schemas.microsoft.com/office/drawing/2014/main" id="{E3084B38-CE24-4C0D-9BBB-E11B16A1C7ED}"/>
              </a:ext>
            </a:extLst>
          </p:cNvPr>
          <p:cNvSpPr txBox="1">
            <a:spLocks/>
          </p:cNvSpPr>
          <p:nvPr/>
        </p:nvSpPr>
        <p:spPr>
          <a:xfrm>
            <a:off x="6397171" y="1435100"/>
            <a:ext cx="5212080" cy="3385542"/>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1224"/>
              </a:spcBef>
              <a:spcAft>
                <a:spcPts val="0"/>
              </a:spcAft>
              <a:buClr>
                <a:schemeClr val="tx1"/>
              </a:buClr>
              <a:buSzPct val="90000"/>
              <a:buFont typeface="Wingdings" panose="05000000000000000000" pitchFamily="2" charset="2"/>
              <a:buNone/>
              <a:tabLst/>
              <a:defRPr sz="2800" b="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555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b="0" kern="1200" spc="0" baseline="0">
                <a:gradFill>
                  <a:gsLst>
                    <a:gs pos="1250">
                      <a:schemeClr val="tx1"/>
                    </a:gs>
                    <a:gs pos="100000">
                      <a:schemeClr val="tx1"/>
                    </a:gs>
                  </a:gsLst>
                  <a:lin ang="5400000" scaled="0"/>
                </a:gradFill>
                <a:latin typeface="+mn-lt"/>
                <a:ea typeface="+mn-ea"/>
                <a:cs typeface="+mn-cs"/>
              </a:defRPr>
            </a:lvl2pPr>
            <a:lvl3pPr marL="45085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b="0" kern="1200" spc="0" baseline="0">
                <a:gradFill>
                  <a:gsLst>
                    <a:gs pos="1250">
                      <a:schemeClr val="tx1"/>
                    </a:gs>
                    <a:gs pos="100000">
                      <a:schemeClr val="tx1"/>
                    </a:gs>
                  </a:gsLst>
                  <a:lin ang="5400000" scaled="0"/>
                </a:gradFill>
                <a:latin typeface="+mn-lt"/>
                <a:ea typeface="+mn-ea"/>
                <a:cs typeface="+mn-cs"/>
              </a:defRPr>
            </a:lvl3pPr>
            <a:lvl4pPr marL="652462"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b="0" kern="1200" spc="0" baseline="0">
                <a:gradFill>
                  <a:gsLst>
                    <a:gs pos="1250">
                      <a:schemeClr val="tx1"/>
                    </a:gs>
                    <a:gs pos="100000">
                      <a:schemeClr val="tx1"/>
                    </a:gs>
                  </a:gsLst>
                  <a:lin ang="5400000" scaled="0"/>
                </a:gradFill>
                <a:latin typeface="+mn-lt"/>
                <a:ea typeface="+mn-ea"/>
                <a:cs typeface="+mn-cs"/>
              </a:defRPr>
            </a:lvl4pPr>
            <a:lvl5pPr marL="854075"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b="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1224"/>
              </a:spcBef>
              <a:spcAft>
                <a:spcPts val="0"/>
              </a:spcAft>
              <a:buClr>
                <a:srgbClr val="000000"/>
              </a:buClr>
              <a:buSzPct val="90000"/>
              <a:buFont typeface="Wingdings" panose="05000000000000000000" pitchFamily="2" charset="2"/>
              <a:buNone/>
              <a:tabLst/>
              <a:defRPr/>
            </a:pPr>
            <a:r>
              <a:rPr kumimoji="0" lang="en-US" sz="2800" b="0" i="0" u="none" strike="noStrike" kern="1200" cap="none" spc="0" normalizeH="0" baseline="0" noProof="0">
                <a:ln>
                  <a:noFill/>
                </a:ln>
                <a:gradFill>
                  <a:gsLst>
                    <a:gs pos="19469">
                      <a:srgbClr val="0078D4"/>
                    </a:gs>
                    <a:gs pos="41000">
                      <a:srgbClr val="0078D4"/>
                    </a:gs>
                  </a:gsLst>
                  <a:lin ang="5400000" scaled="0"/>
                </a:gradFill>
                <a:effectLst/>
                <a:uLnTx/>
                <a:uFillTx/>
                <a:latin typeface="Segoe UI Semilight" panose="020B0402040204020203" pitchFamily="34" charset="0"/>
                <a:ea typeface="+mn-ea"/>
                <a:cs typeface="Segoe UI Semilight" panose="020B0402040204020203" pitchFamily="34" charset="0"/>
              </a:rPr>
              <a:t>Bindings</a:t>
            </a:r>
          </a:p>
          <a:p>
            <a:pPr marL="255588" marR="0" lvl="1"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mn-cs"/>
              </a:rPr>
              <a:t>File</a:t>
            </a:r>
          </a:p>
          <a:p>
            <a:pPr marL="255588" marR="0" lvl="1"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mn-cs"/>
              </a:rPr>
              <a:t>Table </a:t>
            </a:r>
          </a:p>
          <a:p>
            <a:pPr marL="255588" marR="0" lvl="1"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mn-cs"/>
              </a:rPr>
              <a:t>Excel</a:t>
            </a:r>
          </a:p>
          <a:p>
            <a:pPr marL="255588" marR="0" lvl="1"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mn-cs"/>
              </a:rPr>
              <a:t>OneDrive</a:t>
            </a:r>
          </a:p>
          <a:p>
            <a:pPr marL="255588" marR="0" lvl="1"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mn-cs"/>
              </a:rPr>
              <a:t>Email</a:t>
            </a:r>
          </a:p>
          <a:p>
            <a:pPr marL="255588" marR="0" lvl="1"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mn-cs"/>
              </a:rPr>
              <a:t>Mobile app</a:t>
            </a:r>
          </a:p>
          <a:p>
            <a:pPr marL="255588" marR="0" lvl="1"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mn-cs"/>
              </a:rPr>
              <a:t>Notification</a:t>
            </a:r>
          </a:p>
          <a:p>
            <a:pPr marL="255588" marR="0" lvl="1"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mn-cs"/>
              </a:rPr>
              <a:t>More…</a:t>
            </a:r>
          </a:p>
        </p:txBody>
      </p:sp>
    </p:spTree>
    <p:extLst>
      <p:ext uri="{BB962C8B-B14F-4D97-AF65-F5344CB8AC3E}">
        <p14:creationId xmlns:p14="http://schemas.microsoft.com/office/powerpoint/2010/main" val="99666423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9CB73BB-2AA6-458F-9B0A-E987A051A35E}"/>
              </a:ext>
            </a:extLst>
          </p:cNvPr>
          <p:cNvSpPr>
            <a:spLocks noGrp="1"/>
          </p:cNvSpPr>
          <p:nvPr>
            <p:ph type="title"/>
          </p:nvPr>
        </p:nvSpPr>
        <p:spPr>
          <a:xfrm>
            <a:off x="274640" y="216694"/>
            <a:ext cx="11889564" cy="916534"/>
          </a:xfrm>
        </p:spPr>
        <p:txBody>
          <a:bodyPr/>
          <a:lstStyle/>
          <a:p>
            <a:r>
              <a:rPr lang="en-GB" sz="4600" dirty="0"/>
              <a:t>Scenarios</a:t>
            </a:r>
            <a:endParaRPr lang="en-US" sz="4600" dirty="0"/>
          </a:p>
        </p:txBody>
      </p:sp>
      <p:sp>
        <p:nvSpPr>
          <p:cNvPr id="3" name="AutoShape 3">
            <a:extLst>
              <a:ext uri="{FF2B5EF4-FFF2-40B4-BE49-F238E27FC236}">
                <a16:creationId xmlns:a16="http://schemas.microsoft.com/office/drawing/2014/main" id="{D7539987-87AD-496A-9AF7-8661A21390B2}"/>
              </a:ext>
            </a:extLst>
          </p:cNvPr>
          <p:cNvSpPr>
            <a:spLocks noChangeAspect="1" noChangeArrowheads="1" noTextEdit="1"/>
          </p:cNvSpPr>
          <p:nvPr/>
        </p:nvSpPr>
        <p:spPr bwMode="auto">
          <a:xfrm>
            <a:off x="2707574" y="1551041"/>
            <a:ext cx="7644512" cy="1942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 name="AutoShape 3">
            <a:extLst>
              <a:ext uri="{FF2B5EF4-FFF2-40B4-BE49-F238E27FC236}">
                <a16:creationId xmlns:a16="http://schemas.microsoft.com/office/drawing/2014/main" id="{B071ABAC-A240-479A-A3F2-73A931978A63}"/>
              </a:ext>
            </a:extLst>
          </p:cNvPr>
          <p:cNvSpPr>
            <a:spLocks noChangeAspect="1" noChangeArrowheads="1" noTextEdit="1"/>
          </p:cNvSpPr>
          <p:nvPr/>
        </p:nvSpPr>
        <p:spPr bwMode="auto">
          <a:xfrm>
            <a:off x="2626707" y="3763850"/>
            <a:ext cx="7961996" cy="29880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 name="Freeform 68">
            <a:extLst>
              <a:ext uri="{FF2B5EF4-FFF2-40B4-BE49-F238E27FC236}">
                <a16:creationId xmlns:a16="http://schemas.microsoft.com/office/drawing/2014/main" id="{C1FC173D-9503-4EB3-BE77-E9A80695F563}"/>
              </a:ext>
            </a:extLst>
          </p:cNvPr>
          <p:cNvSpPr>
            <a:spLocks/>
          </p:cNvSpPr>
          <p:nvPr/>
        </p:nvSpPr>
        <p:spPr bwMode="auto">
          <a:xfrm>
            <a:off x="2990880" y="3766964"/>
            <a:ext cx="449769" cy="487120"/>
          </a:xfrm>
          <a:custGeom>
            <a:avLst/>
            <a:gdLst>
              <a:gd name="T0" fmla="*/ 270 w 289"/>
              <a:gd name="T1" fmla="*/ 60 h 313"/>
              <a:gd name="T2" fmla="*/ 230 w 289"/>
              <a:gd name="T3" fmla="*/ 17 h 313"/>
              <a:gd name="T4" fmla="*/ 211 w 289"/>
              <a:gd name="T5" fmla="*/ 0 h 313"/>
              <a:gd name="T6" fmla="*/ 211 w 289"/>
              <a:gd name="T7" fmla="*/ 0 h 313"/>
              <a:gd name="T8" fmla="*/ 0 w 289"/>
              <a:gd name="T9" fmla="*/ 0 h 313"/>
              <a:gd name="T10" fmla="*/ 0 w 289"/>
              <a:gd name="T11" fmla="*/ 313 h 313"/>
              <a:gd name="T12" fmla="*/ 289 w 289"/>
              <a:gd name="T13" fmla="*/ 313 h 313"/>
              <a:gd name="T14" fmla="*/ 289 w 289"/>
              <a:gd name="T15" fmla="*/ 79 h 313"/>
              <a:gd name="T16" fmla="*/ 289 w 289"/>
              <a:gd name="T17" fmla="*/ 76 h 313"/>
              <a:gd name="T18" fmla="*/ 270 w 289"/>
              <a:gd name="T19" fmla="*/ 60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9" h="313">
                <a:moveTo>
                  <a:pt x="270" y="60"/>
                </a:moveTo>
                <a:lnTo>
                  <a:pt x="230" y="17"/>
                </a:lnTo>
                <a:lnTo>
                  <a:pt x="211" y="0"/>
                </a:lnTo>
                <a:lnTo>
                  <a:pt x="211" y="0"/>
                </a:lnTo>
                <a:lnTo>
                  <a:pt x="0" y="0"/>
                </a:lnTo>
                <a:lnTo>
                  <a:pt x="0" y="313"/>
                </a:lnTo>
                <a:lnTo>
                  <a:pt x="289" y="313"/>
                </a:lnTo>
                <a:lnTo>
                  <a:pt x="289" y="79"/>
                </a:lnTo>
                <a:lnTo>
                  <a:pt x="289" y="76"/>
                </a:lnTo>
                <a:lnTo>
                  <a:pt x="270" y="6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 name="Freeform 70">
            <a:extLst>
              <a:ext uri="{FF2B5EF4-FFF2-40B4-BE49-F238E27FC236}">
                <a16:creationId xmlns:a16="http://schemas.microsoft.com/office/drawing/2014/main" id="{718DBBAE-0FC4-4590-8BB9-B5D349260B18}"/>
              </a:ext>
            </a:extLst>
          </p:cNvPr>
          <p:cNvSpPr>
            <a:spLocks/>
          </p:cNvSpPr>
          <p:nvPr/>
        </p:nvSpPr>
        <p:spPr bwMode="auto">
          <a:xfrm>
            <a:off x="3020450" y="3793421"/>
            <a:ext cx="390630" cy="435762"/>
          </a:xfrm>
          <a:custGeom>
            <a:avLst/>
            <a:gdLst>
              <a:gd name="T0" fmla="*/ 192 w 251"/>
              <a:gd name="T1" fmla="*/ 0 h 280"/>
              <a:gd name="T2" fmla="*/ 0 w 251"/>
              <a:gd name="T3" fmla="*/ 0 h 280"/>
              <a:gd name="T4" fmla="*/ 0 w 251"/>
              <a:gd name="T5" fmla="*/ 280 h 280"/>
              <a:gd name="T6" fmla="*/ 251 w 251"/>
              <a:gd name="T7" fmla="*/ 280 h 280"/>
              <a:gd name="T8" fmla="*/ 251 w 251"/>
              <a:gd name="T9" fmla="*/ 62 h 280"/>
              <a:gd name="T10" fmla="*/ 192 w 251"/>
              <a:gd name="T11" fmla="*/ 62 h 280"/>
              <a:gd name="T12" fmla="*/ 192 w 251"/>
              <a:gd name="T13" fmla="*/ 0 h 280"/>
            </a:gdLst>
            <a:ahLst/>
            <a:cxnLst>
              <a:cxn ang="0">
                <a:pos x="T0" y="T1"/>
              </a:cxn>
              <a:cxn ang="0">
                <a:pos x="T2" y="T3"/>
              </a:cxn>
              <a:cxn ang="0">
                <a:pos x="T4" y="T5"/>
              </a:cxn>
              <a:cxn ang="0">
                <a:pos x="T6" y="T7"/>
              </a:cxn>
              <a:cxn ang="0">
                <a:pos x="T8" y="T9"/>
              </a:cxn>
              <a:cxn ang="0">
                <a:pos x="T10" y="T11"/>
              </a:cxn>
              <a:cxn ang="0">
                <a:pos x="T12" y="T13"/>
              </a:cxn>
            </a:cxnLst>
            <a:rect l="0" t="0" r="r" b="b"/>
            <a:pathLst>
              <a:path w="251" h="280">
                <a:moveTo>
                  <a:pt x="192" y="0"/>
                </a:moveTo>
                <a:lnTo>
                  <a:pt x="0" y="0"/>
                </a:lnTo>
                <a:lnTo>
                  <a:pt x="0" y="280"/>
                </a:lnTo>
                <a:lnTo>
                  <a:pt x="251" y="280"/>
                </a:lnTo>
                <a:lnTo>
                  <a:pt x="251" y="62"/>
                </a:lnTo>
                <a:lnTo>
                  <a:pt x="192" y="62"/>
                </a:lnTo>
                <a:lnTo>
                  <a:pt x="19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nvGrpSpPr>
          <p:cNvPr id="8" name="Group 7">
            <a:extLst>
              <a:ext uri="{FF2B5EF4-FFF2-40B4-BE49-F238E27FC236}">
                <a16:creationId xmlns:a16="http://schemas.microsoft.com/office/drawing/2014/main" id="{8A3AD4C4-A6AF-447B-A47B-18420E6F18BF}"/>
              </a:ext>
            </a:extLst>
          </p:cNvPr>
          <p:cNvGrpSpPr/>
          <p:nvPr/>
        </p:nvGrpSpPr>
        <p:grpSpPr>
          <a:xfrm>
            <a:off x="8347802" y="4260991"/>
            <a:ext cx="2955212" cy="2297905"/>
            <a:chOff x="8329656" y="4387439"/>
            <a:chExt cx="2955212" cy="2297905"/>
          </a:xfrm>
        </p:grpSpPr>
        <p:sp>
          <p:nvSpPr>
            <p:cNvPr id="9" name="Freeform 7">
              <a:extLst>
                <a:ext uri="{FF2B5EF4-FFF2-40B4-BE49-F238E27FC236}">
                  <a16:creationId xmlns:a16="http://schemas.microsoft.com/office/drawing/2014/main" id="{07C28E59-75EB-428C-93E2-0DAE0C0CE5C4}"/>
                </a:ext>
              </a:extLst>
            </p:cNvPr>
            <p:cNvSpPr>
              <a:spLocks noEditPoints="1"/>
            </p:cNvSpPr>
            <p:nvPr/>
          </p:nvSpPr>
          <p:spPr bwMode="auto">
            <a:xfrm>
              <a:off x="8947856" y="4387439"/>
              <a:ext cx="1618545" cy="1623215"/>
            </a:xfrm>
            <a:custGeom>
              <a:avLst/>
              <a:gdLst>
                <a:gd name="T0" fmla="*/ 392 w 440"/>
                <a:gd name="T1" fmla="*/ 429 h 440"/>
                <a:gd name="T2" fmla="*/ 399 w 440"/>
                <a:gd name="T3" fmla="*/ 426 h 440"/>
                <a:gd name="T4" fmla="*/ 423 w 440"/>
                <a:gd name="T5" fmla="*/ 419 h 440"/>
                <a:gd name="T6" fmla="*/ 440 w 440"/>
                <a:gd name="T7" fmla="*/ 381 h 440"/>
                <a:gd name="T8" fmla="*/ 432 w 440"/>
                <a:gd name="T9" fmla="*/ 357 h 440"/>
                <a:gd name="T10" fmla="*/ 432 w 440"/>
                <a:gd name="T11" fmla="*/ 310 h 440"/>
                <a:gd name="T12" fmla="*/ 432 w 440"/>
                <a:gd name="T13" fmla="*/ 302 h 440"/>
                <a:gd name="T14" fmla="*/ 440 w 440"/>
                <a:gd name="T15" fmla="*/ 279 h 440"/>
                <a:gd name="T16" fmla="*/ 440 w 440"/>
                <a:gd name="T17" fmla="*/ 239 h 440"/>
                <a:gd name="T18" fmla="*/ 432 w 440"/>
                <a:gd name="T19" fmla="*/ 216 h 440"/>
                <a:gd name="T20" fmla="*/ 432 w 440"/>
                <a:gd name="T21" fmla="*/ 169 h 440"/>
                <a:gd name="T22" fmla="*/ 432 w 440"/>
                <a:gd name="T23" fmla="*/ 161 h 440"/>
                <a:gd name="T24" fmla="*/ 440 w 440"/>
                <a:gd name="T25" fmla="*/ 137 h 440"/>
                <a:gd name="T26" fmla="*/ 440 w 440"/>
                <a:gd name="T27" fmla="*/ 98 h 440"/>
                <a:gd name="T28" fmla="*/ 432 w 440"/>
                <a:gd name="T29" fmla="*/ 75 h 440"/>
                <a:gd name="T30" fmla="*/ 438 w 440"/>
                <a:gd name="T31" fmla="*/ 50 h 440"/>
                <a:gd name="T32" fmla="*/ 421 w 440"/>
                <a:gd name="T33" fmla="*/ 32 h 440"/>
                <a:gd name="T34" fmla="*/ 385 w 440"/>
                <a:gd name="T35" fmla="*/ 9 h 440"/>
                <a:gd name="T36" fmla="*/ 374 w 440"/>
                <a:gd name="T37" fmla="*/ 8 h 440"/>
                <a:gd name="T38" fmla="*/ 339 w 440"/>
                <a:gd name="T39" fmla="*/ 8 h 440"/>
                <a:gd name="T40" fmla="*/ 331 w 440"/>
                <a:gd name="T41" fmla="*/ 8 h 440"/>
                <a:gd name="T42" fmla="*/ 307 w 440"/>
                <a:gd name="T43" fmla="*/ 0 h 440"/>
                <a:gd name="T44" fmla="*/ 268 w 440"/>
                <a:gd name="T45" fmla="*/ 0 h 440"/>
                <a:gd name="T46" fmla="*/ 244 w 440"/>
                <a:gd name="T47" fmla="*/ 8 h 440"/>
                <a:gd name="T48" fmla="*/ 197 w 440"/>
                <a:gd name="T49" fmla="*/ 8 h 440"/>
                <a:gd name="T50" fmla="*/ 189 w 440"/>
                <a:gd name="T51" fmla="*/ 8 h 440"/>
                <a:gd name="T52" fmla="*/ 166 w 440"/>
                <a:gd name="T53" fmla="*/ 0 h 440"/>
                <a:gd name="T54" fmla="*/ 127 w 440"/>
                <a:gd name="T55" fmla="*/ 0 h 440"/>
                <a:gd name="T56" fmla="*/ 103 w 440"/>
                <a:gd name="T57" fmla="*/ 8 h 440"/>
                <a:gd name="T58" fmla="*/ 57 w 440"/>
                <a:gd name="T59" fmla="*/ 9 h 440"/>
                <a:gd name="T60" fmla="*/ 57 w 440"/>
                <a:gd name="T61" fmla="*/ 9 h 440"/>
                <a:gd name="T62" fmla="*/ 20 w 440"/>
                <a:gd name="T63" fmla="*/ 31 h 440"/>
                <a:gd name="T64" fmla="*/ 16 w 440"/>
                <a:gd name="T65" fmla="*/ 37 h 440"/>
                <a:gd name="T66" fmla="*/ 9 w 440"/>
                <a:gd name="T67" fmla="*/ 58 h 440"/>
                <a:gd name="T68" fmla="*/ 8 w 440"/>
                <a:gd name="T69" fmla="*/ 81 h 440"/>
                <a:gd name="T70" fmla="*/ 0 w 440"/>
                <a:gd name="T71" fmla="*/ 104 h 440"/>
                <a:gd name="T72" fmla="*/ 0 w 440"/>
                <a:gd name="T73" fmla="*/ 143 h 440"/>
                <a:gd name="T74" fmla="*/ 8 w 440"/>
                <a:gd name="T75" fmla="*/ 167 h 440"/>
                <a:gd name="T76" fmla="*/ 8 w 440"/>
                <a:gd name="T77" fmla="*/ 214 h 440"/>
                <a:gd name="T78" fmla="*/ 8 w 440"/>
                <a:gd name="T79" fmla="*/ 222 h 440"/>
                <a:gd name="T80" fmla="*/ 0 w 440"/>
                <a:gd name="T81" fmla="*/ 246 h 440"/>
                <a:gd name="T82" fmla="*/ 0 w 440"/>
                <a:gd name="T83" fmla="*/ 285 h 440"/>
                <a:gd name="T84" fmla="*/ 8 w 440"/>
                <a:gd name="T85" fmla="*/ 308 h 440"/>
                <a:gd name="T86" fmla="*/ 8 w 440"/>
                <a:gd name="T87" fmla="*/ 355 h 440"/>
                <a:gd name="T88" fmla="*/ 8 w 440"/>
                <a:gd name="T89" fmla="*/ 374 h 440"/>
                <a:gd name="T90" fmla="*/ 14 w 440"/>
                <a:gd name="T91" fmla="*/ 400 h 440"/>
                <a:gd name="T92" fmla="*/ 18 w 440"/>
                <a:gd name="T93" fmla="*/ 406 h 440"/>
                <a:gd name="T94" fmla="*/ 29 w 440"/>
                <a:gd name="T95" fmla="*/ 428 h 440"/>
                <a:gd name="T96" fmla="*/ 51 w 440"/>
                <a:gd name="T97" fmla="*/ 438 h 440"/>
                <a:gd name="T98" fmla="*/ 76 w 440"/>
                <a:gd name="T99" fmla="*/ 440 h 440"/>
                <a:gd name="T100" fmla="*/ 115 w 440"/>
                <a:gd name="T101" fmla="*/ 440 h 440"/>
                <a:gd name="T102" fmla="*/ 138 w 440"/>
                <a:gd name="T103" fmla="*/ 432 h 440"/>
                <a:gd name="T104" fmla="*/ 186 w 440"/>
                <a:gd name="T105" fmla="*/ 432 h 440"/>
                <a:gd name="T106" fmla="*/ 193 w 440"/>
                <a:gd name="T107" fmla="*/ 432 h 440"/>
                <a:gd name="T108" fmla="*/ 217 w 440"/>
                <a:gd name="T109" fmla="*/ 440 h 440"/>
                <a:gd name="T110" fmla="*/ 256 w 440"/>
                <a:gd name="T111" fmla="*/ 440 h 440"/>
                <a:gd name="T112" fmla="*/ 280 w 440"/>
                <a:gd name="T113" fmla="*/ 432 h 440"/>
                <a:gd name="T114" fmla="*/ 327 w 440"/>
                <a:gd name="T115" fmla="*/ 432 h 440"/>
                <a:gd name="T116" fmla="*/ 335 w 440"/>
                <a:gd name="T117" fmla="*/ 432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40" h="440">
                  <a:moveTo>
                    <a:pt x="374" y="432"/>
                  </a:moveTo>
                  <a:cubicBezTo>
                    <a:pt x="358" y="432"/>
                    <a:pt x="358" y="432"/>
                    <a:pt x="358" y="432"/>
                  </a:cubicBezTo>
                  <a:cubicBezTo>
                    <a:pt x="358" y="440"/>
                    <a:pt x="358" y="440"/>
                    <a:pt x="358" y="440"/>
                  </a:cubicBezTo>
                  <a:cubicBezTo>
                    <a:pt x="374" y="440"/>
                    <a:pt x="374" y="440"/>
                    <a:pt x="374" y="440"/>
                  </a:cubicBezTo>
                  <a:lnTo>
                    <a:pt x="374" y="432"/>
                  </a:lnTo>
                  <a:close/>
                  <a:moveTo>
                    <a:pt x="392" y="429"/>
                  </a:moveTo>
                  <a:cubicBezTo>
                    <a:pt x="388" y="431"/>
                    <a:pt x="383" y="432"/>
                    <a:pt x="378" y="432"/>
                  </a:cubicBezTo>
                  <a:cubicBezTo>
                    <a:pt x="379" y="440"/>
                    <a:pt x="379" y="440"/>
                    <a:pt x="379" y="440"/>
                  </a:cubicBezTo>
                  <a:cubicBezTo>
                    <a:pt x="384" y="439"/>
                    <a:pt x="390" y="438"/>
                    <a:pt x="395" y="437"/>
                  </a:cubicBezTo>
                  <a:cubicBezTo>
                    <a:pt x="392" y="429"/>
                    <a:pt x="392" y="429"/>
                    <a:pt x="392" y="429"/>
                  </a:cubicBezTo>
                  <a:close/>
                  <a:moveTo>
                    <a:pt x="411" y="418"/>
                  </a:moveTo>
                  <a:cubicBezTo>
                    <a:pt x="408" y="421"/>
                    <a:pt x="404" y="424"/>
                    <a:pt x="399" y="426"/>
                  </a:cubicBezTo>
                  <a:cubicBezTo>
                    <a:pt x="403" y="433"/>
                    <a:pt x="403" y="433"/>
                    <a:pt x="403" y="433"/>
                  </a:cubicBezTo>
                  <a:cubicBezTo>
                    <a:pt x="408" y="431"/>
                    <a:pt x="412" y="428"/>
                    <a:pt x="417" y="424"/>
                  </a:cubicBezTo>
                  <a:lnTo>
                    <a:pt x="411" y="418"/>
                  </a:lnTo>
                  <a:close/>
                  <a:moveTo>
                    <a:pt x="425" y="401"/>
                  </a:moveTo>
                  <a:cubicBezTo>
                    <a:pt x="423" y="406"/>
                    <a:pt x="420" y="410"/>
                    <a:pt x="417" y="413"/>
                  </a:cubicBezTo>
                  <a:cubicBezTo>
                    <a:pt x="423" y="419"/>
                    <a:pt x="423" y="419"/>
                    <a:pt x="423" y="419"/>
                  </a:cubicBezTo>
                  <a:cubicBezTo>
                    <a:pt x="426" y="414"/>
                    <a:pt x="430" y="410"/>
                    <a:pt x="432" y="405"/>
                  </a:cubicBezTo>
                  <a:lnTo>
                    <a:pt x="425" y="401"/>
                  </a:lnTo>
                  <a:close/>
                  <a:moveTo>
                    <a:pt x="432" y="380"/>
                  </a:moveTo>
                  <a:cubicBezTo>
                    <a:pt x="431" y="385"/>
                    <a:pt x="430" y="390"/>
                    <a:pt x="428" y="394"/>
                  </a:cubicBezTo>
                  <a:cubicBezTo>
                    <a:pt x="436" y="397"/>
                    <a:pt x="436" y="397"/>
                    <a:pt x="436" y="397"/>
                  </a:cubicBezTo>
                  <a:cubicBezTo>
                    <a:pt x="438" y="392"/>
                    <a:pt x="439" y="387"/>
                    <a:pt x="440" y="381"/>
                  </a:cubicBezTo>
                  <a:cubicBezTo>
                    <a:pt x="432" y="380"/>
                    <a:pt x="432" y="380"/>
                    <a:pt x="432" y="380"/>
                  </a:cubicBezTo>
                  <a:close/>
                  <a:moveTo>
                    <a:pt x="432" y="357"/>
                  </a:moveTo>
                  <a:cubicBezTo>
                    <a:pt x="432" y="373"/>
                    <a:pt x="432" y="373"/>
                    <a:pt x="432" y="373"/>
                  </a:cubicBezTo>
                  <a:cubicBezTo>
                    <a:pt x="440" y="373"/>
                    <a:pt x="440" y="373"/>
                    <a:pt x="440" y="373"/>
                  </a:cubicBezTo>
                  <a:cubicBezTo>
                    <a:pt x="440" y="357"/>
                    <a:pt x="440" y="357"/>
                    <a:pt x="440" y="357"/>
                  </a:cubicBezTo>
                  <a:lnTo>
                    <a:pt x="432" y="357"/>
                  </a:lnTo>
                  <a:close/>
                  <a:moveTo>
                    <a:pt x="432" y="334"/>
                  </a:moveTo>
                  <a:cubicBezTo>
                    <a:pt x="432" y="349"/>
                    <a:pt x="432" y="349"/>
                    <a:pt x="432" y="349"/>
                  </a:cubicBezTo>
                  <a:cubicBezTo>
                    <a:pt x="440" y="349"/>
                    <a:pt x="440" y="349"/>
                    <a:pt x="440" y="349"/>
                  </a:cubicBezTo>
                  <a:cubicBezTo>
                    <a:pt x="440" y="334"/>
                    <a:pt x="440" y="334"/>
                    <a:pt x="440" y="334"/>
                  </a:cubicBezTo>
                  <a:lnTo>
                    <a:pt x="432" y="334"/>
                  </a:lnTo>
                  <a:close/>
                  <a:moveTo>
                    <a:pt x="432" y="310"/>
                  </a:moveTo>
                  <a:cubicBezTo>
                    <a:pt x="432" y="326"/>
                    <a:pt x="432" y="326"/>
                    <a:pt x="432" y="326"/>
                  </a:cubicBezTo>
                  <a:cubicBezTo>
                    <a:pt x="440" y="326"/>
                    <a:pt x="440" y="326"/>
                    <a:pt x="440" y="326"/>
                  </a:cubicBezTo>
                  <a:cubicBezTo>
                    <a:pt x="440" y="310"/>
                    <a:pt x="440" y="310"/>
                    <a:pt x="440" y="310"/>
                  </a:cubicBezTo>
                  <a:lnTo>
                    <a:pt x="432" y="310"/>
                  </a:lnTo>
                  <a:close/>
                  <a:moveTo>
                    <a:pt x="432" y="287"/>
                  </a:moveTo>
                  <a:cubicBezTo>
                    <a:pt x="432" y="302"/>
                    <a:pt x="432" y="302"/>
                    <a:pt x="432" y="302"/>
                  </a:cubicBezTo>
                  <a:cubicBezTo>
                    <a:pt x="440" y="302"/>
                    <a:pt x="440" y="302"/>
                    <a:pt x="440" y="302"/>
                  </a:cubicBezTo>
                  <a:cubicBezTo>
                    <a:pt x="440" y="287"/>
                    <a:pt x="440" y="287"/>
                    <a:pt x="440" y="287"/>
                  </a:cubicBezTo>
                  <a:lnTo>
                    <a:pt x="432" y="287"/>
                  </a:lnTo>
                  <a:close/>
                  <a:moveTo>
                    <a:pt x="432" y="263"/>
                  </a:moveTo>
                  <a:cubicBezTo>
                    <a:pt x="432" y="279"/>
                    <a:pt x="432" y="279"/>
                    <a:pt x="432" y="279"/>
                  </a:cubicBezTo>
                  <a:cubicBezTo>
                    <a:pt x="440" y="279"/>
                    <a:pt x="440" y="279"/>
                    <a:pt x="440" y="279"/>
                  </a:cubicBezTo>
                  <a:cubicBezTo>
                    <a:pt x="440" y="263"/>
                    <a:pt x="440" y="263"/>
                    <a:pt x="440" y="263"/>
                  </a:cubicBezTo>
                  <a:lnTo>
                    <a:pt x="432" y="263"/>
                  </a:lnTo>
                  <a:close/>
                  <a:moveTo>
                    <a:pt x="432" y="239"/>
                  </a:moveTo>
                  <a:cubicBezTo>
                    <a:pt x="432" y="255"/>
                    <a:pt x="432" y="255"/>
                    <a:pt x="432" y="255"/>
                  </a:cubicBezTo>
                  <a:cubicBezTo>
                    <a:pt x="440" y="255"/>
                    <a:pt x="440" y="255"/>
                    <a:pt x="440" y="255"/>
                  </a:cubicBezTo>
                  <a:cubicBezTo>
                    <a:pt x="440" y="239"/>
                    <a:pt x="440" y="239"/>
                    <a:pt x="440" y="239"/>
                  </a:cubicBezTo>
                  <a:lnTo>
                    <a:pt x="432" y="239"/>
                  </a:lnTo>
                  <a:close/>
                  <a:moveTo>
                    <a:pt x="432" y="216"/>
                  </a:moveTo>
                  <a:cubicBezTo>
                    <a:pt x="432" y="232"/>
                    <a:pt x="432" y="232"/>
                    <a:pt x="432" y="232"/>
                  </a:cubicBezTo>
                  <a:cubicBezTo>
                    <a:pt x="440" y="232"/>
                    <a:pt x="440" y="232"/>
                    <a:pt x="440" y="232"/>
                  </a:cubicBezTo>
                  <a:cubicBezTo>
                    <a:pt x="440" y="216"/>
                    <a:pt x="440" y="216"/>
                    <a:pt x="440" y="216"/>
                  </a:cubicBezTo>
                  <a:lnTo>
                    <a:pt x="432" y="216"/>
                  </a:lnTo>
                  <a:close/>
                  <a:moveTo>
                    <a:pt x="432" y="192"/>
                  </a:moveTo>
                  <a:cubicBezTo>
                    <a:pt x="432" y="208"/>
                    <a:pt x="432" y="208"/>
                    <a:pt x="432" y="208"/>
                  </a:cubicBezTo>
                  <a:cubicBezTo>
                    <a:pt x="440" y="208"/>
                    <a:pt x="440" y="208"/>
                    <a:pt x="440" y="208"/>
                  </a:cubicBezTo>
                  <a:cubicBezTo>
                    <a:pt x="440" y="192"/>
                    <a:pt x="440" y="192"/>
                    <a:pt x="440" y="192"/>
                  </a:cubicBezTo>
                  <a:lnTo>
                    <a:pt x="432" y="192"/>
                  </a:lnTo>
                  <a:close/>
                  <a:moveTo>
                    <a:pt x="432" y="169"/>
                  </a:moveTo>
                  <a:cubicBezTo>
                    <a:pt x="432" y="184"/>
                    <a:pt x="432" y="184"/>
                    <a:pt x="432" y="184"/>
                  </a:cubicBezTo>
                  <a:cubicBezTo>
                    <a:pt x="440" y="184"/>
                    <a:pt x="440" y="184"/>
                    <a:pt x="440" y="184"/>
                  </a:cubicBezTo>
                  <a:cubicBezTo>
                    <a:pt x="440" y="169"/>
                    <a:pt x="440" y="169"/>
                    <a:pt x="440" y="169"/>
                  </a:cubicBezTo>
                  <a:lnTo>
                    <a:pt x="432" y="169"/>
                  </a:lnTo>
                  <a:close/>
                  <a:moveTo>
                    <a:pt x="432" y="145"/>
                  </a:moveTo>
                  <a:cubicBezTo>
                    <a:pt x="432" y="161"/>
                    <a:pt x="432" y="161"/>
                    <a:pt x="432" y="161"/>
                  </a:cubicBezTo>
                  <a:cubicBezTo>
                    <a:pt x="440" y="161"/>
                    <a:pt x="440" y="161"/>
                    <a:pt x="440" y="161"/>
                  </a:cubicBezTo>
                  <a:cubicBezTo>
                    <a:pt x="440" y="145"/>
                    <a:pt x="440" y="145"/>
                    <a:pt x="440" y="145"/>
                  </a:cubicBezTo>
                  <a:lnTo>
                    <a:pt x="432" y="145"/>
                  </a:lnTo>
                  <a:close/>
                  <a:moveTo>
                    <a:pt x="432" y="122"/>
                  </a:moveTo>
                  <a:cubicBezTo>
                    <a:pt x="432" y="137"/>
                    <a:pt x="432" y="137"/>
                    <a:pt x="432" y="137"/>
                  </a:cubicBezTo>
                  <a:cubicBezTo>
                    <a:pt x="440" y="137"/>
                    <a:pt x="440" y="137"/>
                    <a:pt x="440" y="137"/>
                  </a:cubicBezTo>
                  <a:cubicBezTo>
                    <a:pt x="440" y="122"/>
                    <a:pt x="440" y="122"/>
                    <a:pt x="440" y="122"/>
                  </a:cubicBezTo>
                  <a:lnTo>
                    <a:pt x="432" y="122"/>
                  </a:lnTo>
                  <a:close/>
                  <a:moveTo>
                    <a:pt x="432" y="98"/>
                  </a:moveTo>
                  <a:cubicBezTo>
                    <a:pt x="432" y="114"/>
                    <a:pt x="432" y="114"/>
                    <a:pt x="432" y="114"/>
                  </a:cubicBezTo>
                  <a:cubicBezTo>
                    <a:pt x="440" y="114"/>
                    <a:pt x="440" y="114"/>
                    <a:pt x="440" y="114"/>
                  </a:cubicBezTo>
                  <a:cubicBezTo>
                    <a:pt x="440" y="98"/>
                    <a:pt x="440" y="98"/>
                    <a:pt x="440" y="98"/>
                  </a:cubicBezTo>
                  <a:lnTo>
                    <a:pt x="432" y="98"/>
                  </a:lnTo>
                  <a:close/>
                  <a:moveTo>
                    <a:pt x="432" y="75"/>
                  </a:moveTo>
                  <a:cubicBezTo>
                    <a:pt x="432" y="90"/>
                    <a:pt x="432" y="90"/>
                    <a:pt x="432" y="90"/>
                  </a:cubicBezTo>
                  <a:cubicBezTo>
                    <a:pt x="440" y="90"/>
                    <a:pt x="440" y="90"/>
                    <a:pt x="440" y="90"/>
                  </a:cubicBezTo>
                  <a:cubicBezTo>
                    <a:pt x="440" y="75"/>
                    <a:pt x="440" y="75"/>
                    <a:pt x="440" y="75"/>
                  </a:cubicBezTo>
                  <a:lnTo>
                    <a:pt x="432" y="75"/>
                  </a:lnTo>
                  <a:close/>
                  <a:moveTo>
                    <a:pt x="430" y="52"/>
                  </a:moveTo>
                  <a:cubicBezTo>
                    <a:pt x="431" y="57"/>
                    <a:pt x="432" y="61"/>
                    <a:pt x="432" y="66"/>
                  </a:cubicBezTo>
                  <a:cubicBezTo>
                    <a:pt x="432" y="67"/>
                    <a:pt x="432" y="67"/>
                    <a:pt x="432" y="67"/>
                  </a:cubicBezTo>
                  <a:cubicBezTo>
                    <a:pt x="440" y="67"/>
                    <a:pt x="440" y="67"/>
                    <a:pt x="440" y="67"/>
                  </a:cubicBezTo>
                  <a:cubicBezTo>
                    <a:pt x="440" y="66"/>
                    <a:pt x="440" y="66"/>
                    <a:pt x="440" y="66"/>
                  </a:cubicBezTo>
                  <a:cubicBezTo>
                    <a:pt x="440" y="61"/>
                    <a:pt x="439" y="55"/>
                    <a:pt x="438" y="50"/>
                  </a:cubicBezTo>
                  <a:cubicBezTo>
                    <a:pt x="430" y="52"/>
                    <a:pt x="430" y="52"/>
                    <a:pt x="430" y="52"/>
                  </a:cubicBezTo>
                  <a:close/>
                  <a:moveTo>
                    <a:pt x="421" y="32"/>
                  </a:moveTo>
                  <a:cubicBezTo>
                    <a:pt x="424" y="36"/>
                    <a:pt x="426" y="41"/>
                    <a:pt x="428" y="45"/>
                  </a:cubicBezTo>
                  <a:cubicBezTo>
                    <a:pt x="436" y="42"/>
                    <a:pt x="436" y="42"/>
                    <a:pt x="436" y="42"/>
                  </a:cubicBezTo>
                  <a:cubicBezTo>
                    <a:pt x="434" y="37"/>
                    <a:pt x="431" y="32"/>
                    <a:pt x="428" y="28"/>
                  </a:cubicBezTo>
                  <a:lnTo>
                    <a:pt x="421" y="32"/>
                  </a:lnTo>
                  <a:close/>
                  <a:moveTo>
                    <a:pt x="405" y="17"/>
                  </a:moveTo>
                  <a:cubicBezTo>
                    <a:pt x="409" y="20"/>
                    <a:pt x="413" y="23"/>
                    <a:pt x="416" y="27"/>
                  </a:cubicBezTo>
                  <a:cubicBezTo>
                    <a:pt x="422" y="21"/>
                    <a:pt x="422" y="21"/>
                    <a:pt x="422" y="21"/>
                  </a:cubicBezTo>
                  <a:cubicBezTo>
                    <a:pt x="419" y="17"/>
                    <a:pt x="414" y="13"/>
                    <a:pt x="410" y="10"/>
                  </a:cubicBezTo>
                  <a:lnTo>
                    <a:pt x="405" y="17"/>
                  </a:lnTo>
                  <a:close/>
                  <a:moveTo>
                    <a:pt x="385" y="9"/>
                  </a:moveTo>
                  <a:cubicBezTo>
                    <a:pt x="390" y="10"/>
                    <a:pt x="394" y="12"/>
                    <a:pt x="399" y="14"/>
                  </a:cubicBezTo>
                  <a:cubicBezTo>
                    <a:pt x="402" y="6"/>
                    <a:pt x="402" y="6"/>
                    <a:pt x="402" y="6"/>
                  </a:cubicBezTo>
                  <a:cubicBezTo>
                    <a:pt x="397" y="4"/>
                    <a:pt x="392" y="2"/>
                    <a:pt x="386" y="1"/>
                  </a:cubicBezTo>
                  <a:cubicBezTo>
                    <a:pt x="385" y="9"/>
                    <a:pt x="385" y="9"/>
                    <a:pt x="385" y="9"/>
                  </a:cubicBezTo>
                  <a:close/>
                  <a:moveTo>
                    <a:pt x="362" y="8"/>
                  </a:moveTo>
                  <a:cubicBezTo>
                    <a:pt x="374" y="8"/>
                    <a:pt x="374" y="8"/>
                    <a:pt x="374" y="8"/>
                  </a:cubicBezTo>
                  <a:cubicBezTo>
                    <a:pt x="375" y="8"/>
                    <a:pt x="376" y="8"/>
                    <a:pt x="378" y="8"/>
                  </a:cubicBezTo>
                  <a:cubicBezTo>
                    <a:pt x="378" y="0"/>
                    <a:pt x="378" y="0"/>
                    <a:pt x="378" y="0"/>
                  </a:cubicBezTo>
                  <a:cubicBezTo>
                    <a:pt x="377" y="0"/>
                    <a:pt x="375" y="0"/>
                    <a:pt x="374" y="0"/>
                  </a:cubicBezTo>
                  <a:cubicBezTo>
                    <a:pt x="362" y="0"/>
                    <a:pt x="362" y="0"/>
                    <a:pt x="362" y="0"/>
                  </a:cubicBezTo>
                  <a:cubicBezTo>
                    <a:pt x="362" y="8"/>
                    <a:pt x="362" y="8"/>
                    <a:pt x="362" y="8"/>
                  </a:cubicBezTo>
                  <a:close/>
                  <a:moveTo>
                    <a:pt x="339" y="8"/>
                  </a:moveTo>
                  <a:cubicBezTo>
                    <a:pt x="354" y="8"/>
                    <a:pt x="354" y="8"/>
                    <a:pt x="354" y="8"/>
                  </a:cubicBezTo>
                  <a:cubicBezTo>
                    <a:pt x="354" y="0"/>
                    <a:pt x="354" y="0"/>
                    <a:pt x="354" y="0"/>
                  </a:cubicBezTo>
                  <a:cubicBezTo>
                    <a:pt x="339" y="0"/>
                    <a:pt x="339" y="0"/>
                    <a:pt x="339" y="0"/>
                  </a:cubicBezTo>
                  <a:lnTo>
                    <a:pt x="339" y="8"/>
                  </a:lnTo>
                  <a:close/>
                  <a:moveTo>
                    <a:pt x="315" y="8"/>
                  </a:moveTo>
                  <a:cubicBezTo>
                    <a:pt x="331" y="8"/>
                    <a:pt x="331" y="8"/>
                    <a:pt x="331" y="8"/>
                  </a:cubicBezTo>
                  <a:cubicBezTo>
                    <a:pt x="331" y="0"/>
                    <a:pt x="331" y="0"/>
                    <a:pt x="331" y="0"/>
                  </a:cubicBezTo>
                  <a:cubicBezTo>
                    <a:pt x="315" y="0"/>
                    <a:pt x="315" y="0"/>
                    <a:pt x="315" y="0"/>
                  </a:cubicBezTo>
                  <a:lnTo>
                    <a:pt x="315" y="8"/>
                  </a:lnTo>
                  <a:close/>
                  <a:moveTo>
                    <a:pt x="292" y="8"/>
                  </a:moveTo>
                  <a:cubicBezTo>
                    <a:pt x="307" y="8"/>
                    <a:pt x="307" y="8"/>
                    <a:pt x="307" y="8"/>
                  </a:cubicBezTo>
                  <a:cubicBezTo>
                    <a:pt x="307" y="0"/>
                    <a:pt x="307" y="0"/>
                    <a:pt x="307" y="0"/>
                  </a:cubicBezTo>
                  <a:cubicBezTo>
                    <a:pt x="292" y="0"/>
                    <a:pt x="292" y="0"/>
                    <a:pt x="292" y="0"/>
                  </a:cubicBezTo>
                  <a:lnTo>
                    <a:pt x="292" y="8"/>
                  </a:lnTo>
                  <a:close/>
                  <a:moveTo>
                    <a:pt x="268" y="8"/>
                  </a:moveTo>
                  <a:cubicBezTo>
                    <a:pt x="284" y="8"/>
                    <a:pt x="284" y="8"/>
                    <a:pt x="284" y="8"/>
                  </a:cubicBezTo>
                  <a:cubicBezTo>
                    <a:pt x="284" y="0"/>
                    <a:pt x="284" y="0"/>
                    <a:pt x="284" y="0"/>
                  </a:cubicBezTo>
                  <a:cubicBezTo>
                    <a:pt x="268" y="0"/>
                    <a:pt x="268" y="0"/>
                    <a:pt x="268" y="0"/>
                  </a:cubicBezTo>
                  <a:lnTo>
                    <a:pt x="268" y="8"/>
                  </a:lnTo>
                  <a:close/>
                  <a:moveTo>
                    <a:pt x="244" y="8"/>
                  </a:moveTo>
                  <a:cubicBezTo>
                    <a:pt x="260" y="8"/>
                    <a:pt x="260" y="8"/>
                    <a:pt x="260" y="8"/>
                  </a:cubicBezTo>
                  <a:cubicBezTo>
                    <a:pt x="260" y="0"/>
                    <a:pt x="260" y="0"/>
                    <a:pt x="260" y="0"/>
                  </a:cubicBezTo>
                  <a:cubicBezTo>
                    <a:pt x="244" y="0"/>
                    <a:pt x="244" y="0"/>
                    <a:pt x="244" y="0"/>
                  </a:cubicBezTo>
                  <a:lnTo>
                    <a:pt x="244" y="8"/>
                  </a:lnTo>
                  <a:close/>
                  <a:moveTo>
                    <a:pt x="221" y="8"/>
                  </a:moveTo>
                  <a:cubicBezTo>
                    <a:pt x="237" y="8"/>
                    <a:pt x="237" y="8"/>
                    <a:pt x="237" y="8"/>
                  </a:cubicBezTo>
                  <a:cubicBezTo>
                    <a:pt x="237" y="0"/>
                    <a:pt x="237" y="0"/>
                    <a:pt x="237" y="0"/>
                  </a:cubicBezTo>
                  <a:cubicBezTo>
                    <a:pt x="221" y="0"/>
                    <a:pt x="221" y="0"/>
                    <a:pt x="221" y="0"/>
                  </a:cubicBezTo>
                  <a:lnTo>
                    <a:pt x="221" y="8"/>
                  </a:lnTo>
                  <a:close/>
                  <a:moveTo>
                    <a:pt x="197" y="8"/>
                  </a:moveTo>
                  <a:cubicBezTo>
                    <a:pt x="213" y="8"/>
                    <a:pt x="213" y="8"/>
                    <a:pt x="213" y="8"/>
                  </a:cubicBezTo>
                  <a:cubicBezTo>
                    <a:pt x="213" y="0"/>
                    <a:pt x="213" y="0"/>
                    <a:pt x="213" y="0"/>
                  </a:cubicBezTo>
                  <a:cubicBezTo>
                    <a:pt x="197" y="0"/>
                    <a:pt x="197" y="0"/>
                    <a:pt x="197" y="0"/>
                  </a:cubicBezTo>
                  <a:lnTo>
                    <a:pt x="197" y="8"/>
                  </a:lnTo>
                  <a:close/>
                  <a:moveTo>
                    <a:pt x="174" y="8"/>
                  </a:moveTo>
                  <a:cubicBezTo>
                    <a:pt x="189" y="8"/>
                    <a:pt x="189" y="8"/>
                    <a:pt x="189" y="8"/>
                  </a:cubicBezTo>
                  <a:cubicBezTo>
                    <a:pt x="189" y="0"/>
                    <a:pt x="189" y="0"/>
                    <a:pt x="189" y="0"/>
                  </a:cubicBezTo>
                  <a:cubicBezTo>
                    <a:pt x="174" y="0"/>
                    <a:pt x="174" y="0"/>
                    <a:pt x="174" y="0"/>
                  </a:cubicBezTo>
                  <a:lnTo>
                    <a:pt x="174" y="8"/>
                  </a:lnTo>
                  <a:close/>
                  <a:moveTo>
                    <a:pt x="150" y="8"/>
                  </a:moveTo>
                  <a:cubicBezTo>
                    <a:pt x="166" y="8"/>
                    <a:pt x="166" y="8"/>
                    <a:pt x="166" y="8"/>
                  </a:cubicBezTo>
                  <a:cubicBezTo>
                    <a:pt x="166" y="0"/>
                    <a:pt x="166" y="0"/>
                    <a:pt x="166" y="0"/>
                  </a:cubicBezTo>
                  <a:cubicBezTo>
                    <a:pt x="150" y="0"/>
                    <a:pt x="150" y="0"/>
                    <a:pt x="150" y="0"/>
                  </a:cubicBezTo>
                  <a:lnTo>
                    <a:pt x="150" y="8"/>
                  </a:lnTo>
                  <a:close/>
                  <a:moveTo>
                    <a:pt x="127" y="8"/>
                  </a:moveTo>
                  <a:cubicBezTo>
                    <a:pt x="142" y="8"/>
                    <a:pt x="142" y="8"/>
                    <a:pt x="142" y="8"/>
                  </a:cubicBezTo>
                  <a:cubicBezTo>
                    <a:pt x="142" y="0"/>
                    <a:pt x="142" y="0"/>
                    <a:pt x="142" y="0"/>
                  </a:cubicBezTo>
                  <a:cubicBezTo>
                    <a:pt x="127" y="0"/>
                    <a:pt x="127" y="0"/>
                    <a:pt x="127" y="0"/>
                  </a:cubicBezTo>
                  <a:lnTo>
                    <a:pt x="127" y="8"/>
                  </a:lnTo>
                  <a:close/>
                  <a:moveTo>
                    <a:pt x="103" y="8"/>
                  </a:moveTo>
                  <a:cubicBezTo>
                    <a:pt x="119" y="8"/>
                    <a:pt x="119" y="8"/>
                    <a:pt x="119" y="8"/>
                  </a:cubicBezTo>
                  <a:cubicBezTo>
                    <a:pt x="119" y="0"/>
                    <a:pt x="119" y="0"/>
                    <a:pt x="119" y="0"/>
                  </a:cubicBezTo>
                  <a:cubicBezTo>
                    <a:pt x="103" y="0"/>
                    <a:pt x="103" y="0"/>
                    <a:pt x="103" y="0"/>
                  </a:cubicBezTo>
                  <a:lnTo>
                    <a:pt x="103" y="8"/>
                  </a:lnTo>
                  <a:close/>
                  <a:moveTo>
                    <a:pt x="80" y="8"/>
                  </a:moveTo>
                  <a:cubicBezTo>
                    <a:pt x="95" y="8"/>
                    <a:pt x="95" y="8"/>
                    <a:pt x="95" y="8"/>
                  </a:cubicBezTo>
                  <a:cubicBezTo>
                    <a:pt x="95" y="0"/>
                    <a:pt x="95" y="0"/>
                    <a:pt x="95" y="0"/>
                  </a:cubicBezTo>
                  <a:cubicBezTo>
                    <a:pt x="80" y="0"/>
                    <a:pt x="80" y="0"/>
                    <a:pt x="80" y="0"/>
                  </a:cubicBezTo>
                  <a:lnTo>
                    <a:pt x="80" y="8"/>
                  </a:lnTo>
                  <a:close/>
                  <a:moveTo>
                    <a:pt x="57" y="9"/>
                  </a:moveTo>
                  <a:cubicBezTo>
                    <a:pt x="60" y="8"/>
                    <a:pt x="63" y="8"/>
                    <a:pt x="66" y="8"/>
                  </a:cubicBezTo>
                  <a:cubicBezTo>
                    <a:pt x="72" y="8"/>
                    <a:pt x="72" y="8"/>
                    <a:pt x="72" y="8"/>
                  </a:cubicBezTo>
                  <a:cubicBezTo>
                    <a:pt x="72" y="0"/>
                    <a:pt x="72" y="0"/>
                    <a:pt x="72" y="0"/>
                  </a:cubicBezTo>
                  <a:cubicBezTo>
                    <a:pt x="66" y="0"/>
                    <a:pt x="66" y="0"/>
                    <a:pt x="66" y="0"/>
                  </a:cubicBezTo>
                  <a:cubicBezTo>
                    <a:pt x="62" y="0"/>
                    <a:pt x="59" y="0"/>
                    <a:pt x="55" y="1"/>
                  </a:cubicBezTo>
                  <a:cubicBezTo>
                    <a:pt x="57" y="9"/>
                    <a:pt x="57" y="9"/>
                    <a:pt x="57" y="9"/>
                  </a:cubicBezTo>
                  <a:close/>
                  <a:moveTo>
                    <a:pt x="36" y="16"/>
                  </a:moveTo>
                  <a:cubicBezTo>
                    <a:pt x="40" y="14"/>
                    <a:pt x="45" y="12"/>
                    <a:pt x="50" y="10"/>
                  </a:cubicBezTo>
                  <a:cubicBezTo>
                    <a:pt x="47" y="3"/>
                    <a:pt x="47" y="3"/>
                    <a:pt x="47" y="3"/>
                  </a:cubicBezTo>
                  <a:cubicBezTo>
                    <a:pt x="42" y="4"/>
                    <a:pt x="37" y="7"/>
                    <a:pt x="32" y="9"/>
                  </a:cubicBezTo>
                  <a:cubicBezTo>
                    <a:pt x="36" y="16"/>
                    <a:pt x="36" y="16"/>
                    <a:pt x="36" y="16"/>
                  </a:cubicBezTo>
                  <a:close/>
                  <a:moveTo>
                    <a:pt x="20" y="31"/>
                  </a:moveTo>
                  <a:cubicBezTo>
                    <a:pt x="23" y="27"/>
                    <a:pt x="26" y="24"/>
                    <a:pt x="30" y="21"/>
                  </a:cubicBezTo>
                  <a:cubicBezTo>
                    <a:pt x="25" y="14"/>
                    <a:pt x="25" y="14"/>
                    <a:pt x="25" y="14"/>
                  </a:cubicBezTo>
                  <a:cubicBezTo>
                    <a:pt x="21" y="18"/>
                    <a:pt x="17" y="22"/>
                    <a:pt x="13" y="26"/>
                  </a:cubicBezTo>
                  <a:cubicBezTo>
                    <a:pt x="20" y="31"/>
                    <a:pt x="20" y="31"/>
                    <a:pt x="20" y="31"/>
                  </a:cubicBezTo>
                  <a:close/>
                  <a:moveTo>
                    <a:pt x="10" y="51"/>
                  </a:moveTo>
                  <a:cubicBezTo>
                    <a:pt x="11" y="46"/>
                    <a:pt x="13" y="41"/>
                    <a:pt x="16" y="37"/>
                  </a:cubicBezTo>
                  <a:cubicBezTo>
                    <a:pt x="9" y="33"/>
                    <a:pt x="9" y="33"/>
                    <a:pt x="9" y="33"/>
                  </a:cubicBezTo>
                  <a:cubicBezTo>
                    <a:pt x="6" y="38"/>
                    <a:pt x="4" y="43"/>
                    <a:pt x="2" y="48"/>
                  </a:cubicBezTo>
                  <a:cubicBezTo>
                    <a:pt x="10" y="51"/>
                    <a:pt x="10" y="51"/>
                    <a:pt x="10" y="51"/>
                  </a:cubicBezTo>
                  <a:close/>
                  <a:moveTo>
                    <a:pt x="8" y="73"/>
                  </a:moveTo>
                  <a:cubicBezTo>
                    <a:pt x="8" y="66"/>
                    <a:pt x="8" y="66"/>
                    <a:pt x="8" y="66"/>
                  </a:cubicBezTo>
                  <a:cubicBezTo>
                    <a:pt x="8" y="63"/>
                    <a:pt x="8" y="60"/>
                    <a:pt x="9" y="58"/>
                  </a:cubicBezTo>
                  <a:cubicBezTo>
                    <a:pt x="1" y="57"/>
                    <a:pt x="1" y="57"/>
                    <a:pt x="1" y="57"/>
                  </a:cubicBezTo>
                  <a:cubicBezTo>
                    <a:pt x="0" y="60"/>
                    <a:pt x="0" y="63"/>
                    <a:pt x="0" y="66"/>
                  </a:cubicBezTo>
                  <a:cubicBezTo>
                    <a:pt x="0" y="73"/>
                    <a:pt x="0" y="73"/>
                    <a:pt x="0" y="73"/>
                  </a:cubicBezTo>
                  <a:cubicBezTo>
                    <a:pt x="8" y="73"/>
                    <a:pt x="8" y="73"/>
                    <a:pt x="8" y="73"/>
                  </a:cubicBezTo>
                  <a:close/>
                  <a:moveTo>
                    <a:pt x="8" y="96"/>
                  </a:moveTo>
                  <a:cubicBezTo>
                    <a:pt x="8" y="81"/>
                    <a:pt x="8" y="81"/>
                    <a:pt x="8" y="81"/>
                  </a:cubicBezTo>
                  <a:cubicBezTo>
                    <a:pt x="0" y="81"/>
                    <a:pt x="0" y="81"/>
                    <a:pt x="0" y="81"/>
                  </a:cubicBezTo>
                  <a:cubicBezTo>
                    <a:pt x="0" y="96"/>
                    <a:pt x="0" y="96"/>
                    <a:pt x="0" y="96"/>
                  </a:cubicBezTo>
                  <a:lnTo>
                    <a:pt x="8" y="96"/>
                  </a:lnTo>
                  <a:close/>
                  <a:moveTo>
                    <a:pt x="8" y="120"/>
                  </a:moveTo>
                  <a:cubicBezTo>
                    <a:pt x="8" y="104"/>
                    <a:pt x="8" y="104"/>
                    <a:pt x="8" y="104"/>
                  </a:cubicBezTo>
                  <a:cubicBezTo>
                    <a:pt x="0" y="104"/>
                    <a:pt x="0" y="104"/>
                    <a:pt x="0" y="104"/>
                  </a:cubicBezTo>
                  <a:cubicBezTo>
                    <a:pt x="0" y="120"/>
                    <a:pt x="0" y="120"/>
                    <a:pt x="0" y="120"/>
                  </a:cubicBezTo>
                  <a:lnTo>
                    <a:pt x="8" y="120"/>
                  </a:lnTo>
                  <a:close/>
                  <a:moveTo>
                    <a:pt x="8" y="143"/>
                  </a:moveTo>
                  <a:cubicBezTo>
                    <a:pt x="8" y="128"/>
                    <a:pt x="8" y="128"/>
                    <a:pt x="8" y="128"/>
                  </a:cubicBezTo>
                  <a:cubicBezTo>
                    <a:pt x="0" y="128"/>
                    <a:pt x="0" y="128"/>
                    <a:pt x="0" y="128"/>
                  </a:cubicBezTo>
                  <a:cubicBezTo>
                    <a:pt x="0" y="143"/>
                    <a:pt x="0" y="143"/>
                    <a:pt x="0" y="143"/>
                  </a:cubicBezTo>
                  <a:lnTo>
                    <a:pt x="8" y="143"/>
                  </a:lnTo>
                  <a:close/>
                  <a:moveTo>
                    <a:pt x="8" y="167"/>
                  </a:moveTo>
                  <a:cubicBezTo>
                    <a:pt x="8" y="151"/>
                    <a:pt x="8" y="151"/>
                    <a:pt x="8" y="151"/>
                  </a:cubicBezTo>
                  <a:cubicBezTo>
                    <a:pt x="0" y="151"/>
                    <a:pt x="0" y="151"/>
                    <a:pt x="0" y="151"/>
                  </a:cubicBezTo>
                  <a:cubicBezTo>
                    <a:pt x="0" y="167"/>
                    <a:pt x="0" y="167"/>
                    <a:pt x="0" y="167"/>
                  </a:cubicBezTo>
                  <a:lnTo>
                    <a:pt x="8" y="167"/>
                  </a:lnTo>
                  <a:close/>
                  <a:moveTo>
                    <a:pt x="8" y="191"/>
                  </a:moveTo>
                  <a:cubicBezTo>
                    <a:pt x="8" y="175"/>
                    <a:pt x="8" y="175"/>
                    <a:pt x="8" y="175"/>
                  </a:cubicBezTo>
                  <a:cubicBezTo>
                    <a:pt x="0" y="175"/>
                    <a:pt x="0" y="175"/>
                    <a:pt x="0" y="175"/>
                  </a:cubicBezTo>
                  <a:cubicBezTo>
                    <a:pt x="0" y="191"/>
                    <a:pt x="0" y="191"/>
                    <a:pt x="0" y="191"/>
                  </a:cubicBezTo>
                  <a:lnTo>
                    <a:pt x="8" y="191"/>
                  </a:lnTo>
                  <a:close/>
                  <a:moveTo>
                    <a:pt x="8" y="214"/>
                  </a:moveTo>
                  <a:cubicBezTo>
                    <a:pt x="8" y="198"/>
                    <a:pt x="8" y="198"/>
                    <a:pt x="8" y="198"/>
                  </a:cubicBezTo>
                  <a:cubicBezTo>
                    <a:pt x="0" y="198"/>
                    <a:pt x="0" y="198"/>
                    <a:pt x="0" y="198"/>
                  </a:cubicBezTo>
                  <a:cubicBezTo>
                    <a:pt x="0" y="214"/>
                    <a:pt x="0" y="214"/>
                    <a:pt x="0" y="214"/>
                  </a:cubicBezTo>
                  <a:lnTo>
                    <a:pt x="8" y="214"/>
                  </a:lnTo>
                  <a:close/>
                  <a:moveTo>
                    <a:pt x="8" y="238"/>
                  </a:moveTo>
                  <a:cubicBezTo>
                    <a:pt x="8" y="222"/>
                    <a:pt x="8" y="222"/>
                    <a:pt x="8" y="222"/>
                  </a:cubicBezTo>
                  <a:cubicBezTo>
                    <a:pt x="0" y="222"/>
                    <a:pt x="0" y="222"/>
                    <a:pt x="0" y="222"/>
                  </a:cubicBezTo>
                  <a:cubicBezTo>
                    <a:pt x="0" y="238"/>
                    <a:pt x="0" y="238"/>
                    <a:pt x="0" y="238"/>
                  </a:cubicBezTo>
                  <a:lnTo>
                    <a:pt x="8" y="238"/>
                  </a:lnTo>
                  <a:close/>
                  <a:moveTo>
                    <a:pt x="8" y="261"/>
                  </a:moveTo>
                  <a:cubicBezTo>
                    <a:pt x="8" y="246"/>
                    <a:pt x="8" y="246"/>
                    <a:pt x="8" y="246"/>
                  </a:cubicBezTo>
                  <a:cubicBezTo>
                    <a:pt x="0" y="246"/>
                    <a:pt x="0" y="246"/>
                    <a:pt x="0" y="246"/>
                  </a:cubicBezTo>
                  <a:cubicBezTo>
                    <a:pt x="0" y="261"/>
                    <a:pt x="0" y="261"/>
                    <a:pt x="0" y="261"/>
                  </a:cubicBezTo>
                  <a:lnTo>
                    <a:pt x="8" y="261"/>
                  </a:lnTo>
                  <a:close/>
                  <a:moveTo>
                    <a:pt x="8" y="285"/>
                  </a:moveTo>
                  <a:cubicBezTo>
                    <a:pt x="8" y="269"/>
                    <a:pt x="8" y="269"/>
                    <a:pt x="8" y="269"/>
                  </a:cubicBezTo>
                  <a:cubicBezTo>
                    <a:pt x="0" y="269"/>
                    <a:pt x="0" y="269"/>
                    <a:pt x="0" y="269"/>
                  </a:cubicBezTo>
                  <a:cubicBezTo>
                    <a:pt x="0" y="285"/>
                    <a:pt x="0" y="285"/>
                    <a:pt x="0" y="285"/>
                  </a:cubicBezTo>
                  <a:lnTo>
                    <a:pt x="8" y="285"/>
                  </a:lnTo>
                  <a:close/>
                  <a:moveTo>
                    <a:pt x="8" y="308"/>
                  </a:moveTo>
                  <a:cubicBezTo>
                    <a:pt x="8" y="293"/>
                    <a:pt x="8" y="293"/>
                    <a:pt x="8" y="293"/>
                  </a:cubicBezTo>
                  <a:cubicBezTo>
                    <a:pt x="0" y="293"/>
                    <a:pt x="0" y="293"/>
                    <a:pt x="0" y="293"/>
                  </a:cubicBezTo>
                  <a:cubicBezTo>
                    <a:pt x="0" y="308"/>
                    <a:pt x="0" y="308"/>
                    <a:pt x="0" y="308"/>
                  </a:cubicBezTo>
                  <a:lnTo>
                    <a:pt x="8" y="308"/>
                  </a:lnTo>
                  <a:close/>
                  <a:moveTo>
                    <a:pt x="8" y="332"/>
                  </a:moveTo>
                  <a:cubicBezTo>
                    <a:pt x="8" y="316"/>
                    <a:pt x="8" y="316"/>
                    <a:pt x="8" y="316"/>
                  </a:cubicBezTo>
                  <a:cubicBezTo>
                    <a:pt x="0" y="316"/>
                    <a:pt x="0" y="316"/>
                    <a:pt x="0" y="316"/>
                  </a:cubicBezTo>
                  <a:cubicBezTo>
                    <a:pt x="0" y="332"/>
                    <a:pt x="0" y="332"/>
                    <a:pt x="0" y="332"/>
                  </a:cubicBezTo>
                  <a:lnTo>
                    <a:pt x="8" y="332"/>
                  </a:lnTo>
                  <a:close/>
                  <a:moveTo>
                    <a:pt x="8" y="355"/>
                  </a:moveTo>
                  <a:cubicBezTo>
                    <a:pt x="8" y="340"/>
                    <a:pt x="8" y="340"/>
                    <a:pt x="8" y="340"/>
                  </a:cubicBezTo>
                  <a:cubicBezTo>
                    <a:pt x="0" y="340"/>
                    <a:pt x="0" y="340"/>
                    <a:pt x="0" y="340"/>
                  </a:cubicBezTo>
                  <a:cubicBezTo>
                    <a:pt x="0" y="355"/>
                    <a:pt x="0" y="355"/>
                    <a:pt x="0" y="355"/>
                  </a:cubicBezTo>
                  <a:lnTo>
                    <a:pt x="8" y="355"/>
                  </a:lnTo>
                  <a:close/>
                  <a:moveTo>
                    <a:pt x="8" y="379"/>
                  </a:moveTo>
                  <a:cubicBezTo>
                    <a:pt x="8" y="377"/>
                    <a:pt x="8" y="376"/>
                    <a:pt x="8" y="374"/>
                  </a:cubicBezTo>
                  <a:cubicBezTo>
                    <a:pt x="8" y="363"/>
                    <a:pt x="8" y="363"/>
                    <a:pt x="8" y="363"/>
                  </a:cubicBezTo>
                  <a:cubicBezTo>
                    <a:pt x="0" y="363"/>
                    <a:pt x="0" y="363"/>
                    <a:pt x="0" y="363"/>
                  </a:cubicBezTo>
                  <a:cubicBezTo>
                    <a:pt x="0" y="374"/>
                    <a:pt x="0" y="374"/>
                    <a:pt x="0" y="374"/>
                  </a:cubicBezTo>
                  <a:cubicBezTo>
                    <a:pt x="0" y="376"/>
                    <a:pt x="0" y="378"/>
                    <a:pt x="0" y="379"/>
                  </a:cubicBezTo>
                  <a:cubicBezTo>
                    <a:pt x="8" y="379"/>
                    <a:pt x="8" y="379"/>
                    <a:pt x="8" y="379"/>
                  </a:cubicBezTo>
                  <a:close/>
                  <a:moveTo>
                    <a:pt x="14" y="400"/>
                  </a:moveTo>
                  <a:cubicBezTo>
                    <a:pt x="12" y="395"/>
                    <a:pt x="10" y="391"/>
                    <a:pt x="9" y="386"/>
                  </a:cubicBezTo>
                  <a:cubicBezTo>
                    <a:pt x="1" y="388"/>
                    <a:pt x="1" y="388"/>
                    <a:pt x="1" y="388"/>
                  </a:cubicBezTo>
                  <a:cubicBezTo>
                    <a:pt x="3" y="393"/>
                    <a:pt x="4" y="398"/>
                    <a:pt x="7" y="403"/>
                  </a:cubicBezTo>
                  <a:cubicBezTo>
                    <a:pt x="14" y="400"/>
                    <a:pt x="14" y="400"/>
                    <a:pt x="14" y="400"/>
                  </a:cubicBezTo>
                  <a:close/>
                  <a:moveTo>
                    <a:pt x="27" y="417"/>
                  </a:moveTo>
                  <a:cubicBezTo>
                    <a:pt x="24" y="414"/>
                    <a:pt x="20" y="410"/>
                    <a:pt x="18" y="406"/>
                  </a:cubicBezTo>
                  <a:cubicBezTo>
                    <a:pt x="11" y="411"/>
                    <a:pt x="11" y="411"/>
                    <a:pt x="11" y="411"/>
                  </a:cubicBezTo>
                  <a:cubicBezTo>
                    <a:pt x="14" y="415"/>
                    <a:pt x="18" y="419"/>
                    <a:pt x="22" y="423"/>
                  </a:cubicBezTo>
                  <a:cubicBezTo>
                    <a:pt x="27" y="417"/>
                    <a:pt x="27" y="417"/>
                    <a:pt x="27" y="417"/>
                  </a:cubicBezTo>
                  <a:close/>
                  <a:moveTo>
                    <a:pt x="46" y="428"/>
                  </a:moveTo>
                  <a:cubicBezTo>
                    <a:pt x="41" y="427"/>
                    <a:pt x="37" y="424"/>
                    <a:pt x="33" y="422"/>
                  </a:cubicBezTo>
                  <a:cubicBezTo>
                    <a:pt x="29" y="428"/>
                    <a:pt x="29" y="428"/>
                    <a:pt x="29" y="428"/>
                  </a:cubicBezTo>
                  <a:cubicBezTo>
                    <a:pt x="33" y="431"/>
                    <a:pt x="38" y="434"/>
                    <a:pt x="43" y="436"/>
                  </a:cubicBezTo>
                  <a:cubicBezTo>
                    <a:pt x="46" y="428"/>
                    <a:pt x="46" y="428"/>
                    <a:pt x="46" y="428"/>
                  </a:cubicBezTo>
                  <a:close/>
                  <a:moveTo>
                    <a:pt x="68" y="432"/>
                  </a:moveTo>
                  <a:cubicBezTo>
                    <a:pt x="66" y="432"/>
                    <a:pt x="66" y="432"/>
                    <a:pt x="66" y="432"/>
                  </a:cubicBezTo>
                  <a:cubicBezTo>
                    <a:pt x="62" y="432"/>
                    <a:pt x="57" y="432"/>
                    <a:pt x="53" y="431"/>
                  </a:cubicBezTo>
                  <a:cubicBezTo>
                    <a:pt x="51" y="438"/>
                    <a:pt x="51" y="438"/>
                    <a:pt x="51" y="438"/>
                  </a:cubicBezTo>
                  <a:cubicBezTo>
                    <a:pt x="56" y="439"/>
                    <a:pt x="61" y="440"/>
                    <a:pt x="66" y="440"/>
                  </a:cubicBezTo>
                  <a:cubicBezTo>
                    <a:pt x="68" y="440"/>
                    <a:pt x="68" y="440"/>
                    <a:pt x="68" y="440"/>
                  </a:cubicBezTo>
                  <a:cubicBezTo>
                    <a:pt x="68" y="432"/>
                    <a:pt x="68" y="432"/>
                    <a:pt x="68" y="432"/>
                  </a:cubicBezTo>
                  <a:close/>
                  <a:moveTo>
                    <a:pt x="91" y="432"/>
                  </a:moveTo>
                  <a:cubicBezTo>
                    <a:pt x="76" y="432"/>
                    <a:pt x="76" y="432"/>
                    <a:pt x="76" y="432"/>
                  </a:cubicBezTo>
                  <a:cubicBezTo>
                    <a:pt x="76" y="440"/>
                    <a:pt x="76" y="440"/>
                    <a:pt x="76" y="440"/>
                  </a:cubicBezTo>
                  <a:cubicBezTo>
                    <a:pt x="91" y="440"/>
                    <a:pt x="91" y="440"/>
                    <a:pt x="91" y="440"/>
                  </a:cubicBezTo>
                  <a:lnTo>
                    <a:pt x="91" y="432"/>
                  </a:lnTo>
                  <a:close/>
                  <a:moveTo>
                    <a:pt x="115" y="432"/>
                  </a:moveTo>
                  <a:cubicBezTo>
                    <a:pt x="99" y="432"/>
                    <a:pt x="99" y="432"/>
                    <a:pt x="99" y="432"/>
                  </a:cubicBezTo>
                  <a:cubicBezTo>
                    <a:pt x="99" y="440"/>
                    <a:pt x="99" y="440"/>
                    <a:pt x="99" y="440"/>
                  </a:cubicBezTo>
                  <a:cubicBezTo>
                    <a:pt x="115" y="440"/>
                    <a:pt x="115" y="440"/>
                    <a:pt x="115" y="440"/>
                  </a:cubicBezTo>
                  <a:lnTo>
                    <a:pt x="115" y="432"/>
                  </a:lnTo>
                  <a:close/>
                  <a:moveTo>
                    <a:pt x="138" y="432"/>
                  </a:moveTo>
                  <a:cubicBezTo>
                    <a:pt x="123" y="432"/>
                    <a:pt x="123" y="432"/>
                    <a:pt x="123" y="432"/>
                  </a:cubicBezTo>
                  <a:cubicBezTo>
                    <a:pt x="123" y="440"/>
                    <a:pt x="123" y="440"/>
                    <a:pt x="123" y="440"/>
                  </a:cubicBezTo>
                  <a:cubicBezTo>
                    <a:pt x="138" y="440"/>
                    <a:pt x="138" y="440"/>
                    <a:pt x="138" y="440"/>
                  </a:cubicBezTo>
                  <a:lnTo>
                    <a:pt x="138" y="432"/>
                  </a:lnTo>
                  <a:close/>
                  <a:moveTo>
                    <a:pt x="162" y="432"/>
                  </a:moveTo>
                  <a:cubicBezTo>
                    <a:pt x="146" y="432"/>
                    <a:pt x="146" y="432"/>
                    <a:pt x="146" y="432"/>
                  </a:cubicBezTo>
                  <a:cubicBezTo>
                    <a:pt x="146" y="440"/>
                    <a:pt x="146" y="440"/>
                    <a:pt x="146" y="440"/>
                  </a:cubicBezTo>
                  <a:cubicBezTo>
                    <a:pt x="162" y="440"/>
                    <a:pt x="162" y="440"/>
                    <a:pt x="162" y="440"/>
                  </a:cubicBezTo>
                  <a:lnTo>
                    <a:pt x="162" y="432"/>
                  </a:lnTo>
                  <a:close/>
                  <a:moveTo>
                    <a:pt x="186" y="432"/>
                  </a:moveTo>
                  <a:cubicBezTo>
                    <a:pt x="170" y="432"/>
                    <a:pt x="170" y="432"/>
                    <a:pt x="170" y="432"/>
                  </a:cubicBezTo>
                  <a:cubicBezTo>
                    <a:pt x="170" y="440"/>
                    <a:pt x="170" y="440"/>
                    <a:pt x="170" y="440"/>
                  </a:cubicBezTo>
                  <a:cubicBezTo>
                    <a:pt x="186" y="440"/>
                    <a:pt x="186" y="440"/>
                    <a:pt x="186" y="440"/>
                  </a:cubicBezTo>
                  <a:lnTo>
                    <a:pt x="186" y="432"/>
                  </a:lnTo>
                  <a:close/>
                  <a:moveTo>
                    <a:pt x="209" y="432"/>
                  </a:moveTo>
                  <a:cubicBezTo>
                    <a:pt x="193" y="432"/>
                    <a:pt x="193" y="432"/>
                    <a:pt x="193" y="432"/>
                  </a:cubicBezTo>
                  <a:cubicBezTo>
                    <a:pt x="193" y="440"/>
                    <a:pt x="193" y="440"/>
                    <a:pt x="193" y="440"/>
                  </a:cubicBezTo>
                  <a:cubicBezTo>
                    <a:pt x="209" y="440"/>
                    <a:pt x="209" y="440"/>
                    <a:pt x="209" y="440"/>
                  </a:cubicBezTo>
                  <a:lnTo>
                    <a:pt x="209" y="432"/>
                  </a:lnTo>
                  <a:close/>
                  <a:moveTo>
                    <a:pt x="233" y="432"/>
                  </a:moveTo>
                  <a:cubicBezTo>
                    <a:pt x="217" y="432"/>
                    <a:pt x="217" y="432"/>
                    <a:pt x="217" y="432"/>
                  </a:cubicBezTo>
                  <a:cubicBezTo>
                    <a:pt x="217" y="440"/>
                    <a:pt x="217" y="440"/>
                    <a:pt x="217" y="440"/>
                  </a:cubicBezTo>
                  <a:cubicBezTo>
                    <a:pt x="233" y="440"/>
                    <a:pt x="233" y="440"/>
                    <a:pt x="233" y="440"/>
                  </a:cubicBezTo>
                  <a:lnTo>
                    <a:pt x="233" y="432"/>
                  </a:lnTo>
                  <a:close/>
                  <a:moveTo>
                    <a:pt x="256" y="432"/>
                  </a:moveTo>
                  <a:cubicBezTo>
                    <a:pt x="241" y="432"/>
                    <a:pt x="241" y="432"/>
                    <a:pt x="241" y="432"/>
                  </a:cubicBezTo>
                  <a:cubicBezTo>
                    <a:pt x="241" y="440"/>
                    <a:pt x="241" y="440"/>
                    <a:pt x="241" y="440"/>
                  </a:cubicBezTo>
                  <a:cubicBezTo>
                    <a:pt x="256" y="440"/>
                    <a:pt x="256" y="440"/>
                    <a:pt x="256" y="440"/>
                  </a:cubicBezTo>
                  <a:lnTo>
                    <a:pt x="256" y="432"/>
                  </a:lnTo>
                  <a:close/>
                  <a:moveTo>
                    <a:pt x="280" y="432"/>
                  </a:moveTo>
                  <a:cubicBezTo>
                    <a:pt x="264" y="432"/>
                    <a:pt x="264" y="432"/>
                    <a:pt x="264" y="432"/>
                  </a:cubicBezTo>
                  <a:cubicBezTo>
                    <a:pt x="264" y="440"/>
                    <a:pt x="264" y="440"/>
                    <a:pt x="264" y="440"/>
                  </a:cubicBezTo>
                  <a:cubicBezTo>
                    <a:pt x="280" y="440"/>
                    <a:pt x="280" y="440"/>
                    <a:pt x="280" y="440"/>
                  </a:cubicBezTo>
                  <a:lnTo>
                    <a:pt x="280" y="432"/>
                  </a:lnTo>
                  <a:close/>
                  <a:moveTo>
                    <a:pt x="303" y="432"/>
                  </a:moveTo>
                  <a:cubicBezTo>
                    <a:pt x="288" y="432"/>
                    <a:pt x="288" y="432"/>
                    <a:pt x="288" y="432"/>
                  </a:cubicBezTo>
                  <a:cubicBezTo>
                    <a:pt x="288" y="440"/>
                    <a:pt x="288" y="440"/>
                    <a:pt x="288" y="440"/>
                  </a:cubicBezTo>
                  <a:cubicBezTo>
                    <a:pt x="303" y="440"/>
                    <a:pt x="303" y="440"/>
                    <a:pt x="303" y="440"/>
                  </a:cubicBezTo>
                  <a:lnTo>
                    <a:pt x="303" y="432"/>
                  </a:lnTo>
                  <a:close/>
                  <a:moveTo>
                    <a:pt x="327" y="432"/>
                  </a:moveTo>
                  <a:cubicBezTo>
                    <a:pt x="311" y="432"/>
                    <a:pt x="311" y="432"/>
                    <a:pt x="311" y="432"/>
                  </a:cubicBezTo>
                  <a:cubicBezTo>
                    <a:pt x="311" y="440"/>
                    <a:pt x="311" y="440"/>
                    <a:pt x="311" y="440"/>
                  </a:cubicBezTo>
                  <a:cubicBezTo>
                    <a:pt x="327" y="440"/>
                    <a:pt x="327" y="440"/>
                    <a:pt x="327" y="440"/>
                  </a:cubicBezTo>
                  <a:lnTo>
                    <a:pt x="327" y="432"/>
                  </a:lnTo>
                  <a:close/>
                  <a:moveTo>
                    <a:pt x="350" y="432"/>
                  </a:moveTo>
                  <a:cubicBezTo>
                    <a:pt x="335" y="432"/>
                    <a:pt x="335" y="432"/>
                    <a:pt x="335" y="432"/>
                  </a:cubicBezTo>
                  <a:cubicBezTo>
                    <a:pt x="335" y="440"/>
                    <a:pt x="335" y="440"/>
                    <a:pt x="335" y="440"/>
                  </a:cubicBezTo>
                  <a:cubicBezTo>
                    <a:pt x="350" y="440"/>
                    <a:pt x="350" y="440"/>
                    <a:pt x="350" y="440"/>
                  </a:cubicBezTo>
                  <a:lnTo>
                    <a:pt x="350" y="432"/>
                  </a:lnTo>
                  <a:close/>
                </a:path>
              </a:pathLst>
            </a:custGeom>
            <a:solidFill>
              <a:srgbClr val="2F2F2F"/>
            </a:solidFill>
            <a:ln>
              <a:noFill/>
            </a:ln>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a:ea typeface="+mn-ea"/>
                <a:cs typeface="Segoe UI" panose="020B0502040204020203" pitchFamily="34" charset="0"/>
              </a:endParaRPr>
            </a:p>
          </p:txBody>
        </p:sp>
        <p:sp>
          <p:nvSpPr>
            <p:cNvPr id="10" name="Rectangle 9">
              <a:extLst>
                <a:ext uri="{FF2B5EF4-FFF2-40B4-BE49-F238E27FC236}">
                  <a16:creationId xmlns:a16="http://schemas.microsoft.com/office/drawing/2014/main" id="{1E1EE301-1D72-4B6D-A941-DAE0A7457C14}"/>
                </a:ext>
              </a:extLst>
            </p:cNvPr>
            <p:cNvSpPr>
              <a:spLocks noChangeArrowheads="1"/>
            </p:cNvSpPr>
            <p:nvPr/>
          </p:nvSpPr>
          <p:spPr bwMode="auto">
            <a:xfrm>
              <a:off x="8329656" y="6063446"/>
              <a:ext cx="2955212" cy="621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896455" rtl="0" eaLnBrk="0" fontAlgn="base" latinLnBrk="0" hangingPunct="0">
                <a:lnSpc>
                  <a:spcPct val="100000"/>
                </a:lnSpc>
                <a:spcBef>
                  <a:spcPct val="0"/>
                </a:spcBef>
                <a:spcAft>
                  <a:spcPct val="0"/>
                </a:spcAft>
                <a:buClrTx/>
                <a:buSzTx/>
                <a:buFontTx/>
                <a:buNone/>
                <a:tabLst/>
                <a:defRPr/>
              </a:pPr>
              <a:r>
                <a:rPr kumimoji="0" lang="en-US" altLang="en-US" sz="2000" b="0" i="0" u="none" strike="noStrike" kern="0" cap="none" spc="0" normalizeH="0" baseline="0" noProof="0">
                  <a:ln>
                    <a:noFill/>
                  </a:ln>
                  <a:gradFill>
                    <a:gsLst>
                      <a:gs pos="92035">
                        <a:srgbClr val="2F2F2F"/>
                      </a:gs>
                      <a:gs pos="77876">
                        <a:srgbClr val="2F2F2F"/>
                      </a:gs>
                    </a:gsLst>
                    <a:lin ang="5400000" scaled="0"/>
                  </a:gradFill>
                  <a:effectLst/>
                  <a:uLnTx/>
                  <a:uFillTx/>
                  <a:latin typeface="Segoe UI" panose="020B0502040204020203" pitchFamily="34" charset="0"/>
                  <a:ea typeface="+mn-ea"/>
                  <a:cs typeface="Segoe UI" panose="020B0502040204020203" pitchFamily="34" charset="0"/>
                </a:rPr>
                <a:t>Power BI</a:t>
              </a:r>
            </a:p>
            <a:p>
              <a:pPr marL="0" marR="0" lvl="0" indent="0" algn="ctr" defTabSz="896455" rtl="0" eaLnBrk="0" fontAlgn="base" latinLnBrk="0" hangingPunct="0">
                <a:lnSpc>
                  <a:spcPct val="100000"/>
                </a:lnSpc>
                <a:spcBef>
                  <a:spcPct val="0"/>
                </a:spcBef>
                <a:spcAft>
                  <a:spcPct val="0"/>
                </a:spcAft>
                <a:buClrTx/>
                <a:buSzTx/>
                <a:buFontTx/>
                <a:buNone/>
                <a:tabLst/>
                <a:defRPr/>
              </a:pPr>
              <a:r>
                <a:rPr kumimoji="0" lang="en-US" altLang="en-US" sz="2000" b="0" i="0" u="none" strike="noStrike" kern="0" cap="none" spc="0" normalizeH="0" baseline="0" noProof="0">
                  <a:ln>
                    <a:noFill/>
                  </a:ln>
                  <a:gradFill>
                    <a:gsLst>
                      <a:gs pos="92035">
                        <a:srgbClr val="2F2F2F"/>
                      </a:gs>
                      <a:gs pos="77876">
                        <a:srgbClr val="2F2F2F"/>
                      </a:gs>
                    </a:gsLst>
                    <a:lin ang="5400000" scaled="0"/>
                  </a:gradFill>
                  <a:effectLst/>
                  <a:uLnTx/>
                  <a:uFillTx/>
                  <a:latin typeface="Segoe UI" panose="020B0502040204020203" pitchFamily="34" charset="0"/>
                  <a:ea typeface="+mn-ea"/>
                  <a:cs typeface="Segoe UI" panose="020B0502040204020203" pitchFamily="34" charset="0"/>
                </a:rPr>
                <a:t>Chart graphic</a:t>
              </a:r>
            </a:p>
          </p:txBody>
        </p:sp>
        <p:sp>
          <p:nvSpPr>
            <p:cNvPr id="11" name="Rectangle 10">
              <a:extLst>
                <a:ext uri="{FF2B5EF4-FFF2-40B4-BE49-F238E27FC236}">
                  <a16:creationId xmlns:a16="http://schemas.microsoft.com/office/drawing/2014/main" id="{572C4ECA-FCEE-409B-8B4F-1B1644E54E0B}"/>
                </a:ext>
              </a:extLst>
            </p:cNvPr>
            <p:cNvSpPr>
              <a:spLocks noChangeArrowheads="1"/>
            </p:cNvSpPr>
            <p:nvPr/>
          </p:nvSpPr>
          <p:spPr bwMode="auto">
            <a:xfrm>
              <a:off x="9279348" y="5213830"/>
              <a:ext cx="168080" cy="487121"/>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a:ea typeface="+mn-ea"/>
                <a:cs typeface="Segoe UI" panose="020B0502040204020203" pitchFamily="34" charset="0"/>
              </a:endParaRPr>
            </a:p>
          </p:txBody>
        </p:sp>
        <p:sp>
          <p:nvSpPr>
            <p:cNvPr id="12" name="Rectangle 11">
              <a:extLst>
                <a:ext uri="{FF2B5EF4-FFF2-40B4-BE49-F238E27FC236}">
                  <a16:creationId xmlns:a16="http://schemas.microsoft.com/office/drawing/2014/main" id="{84657AD2-5764-4AE1-8DCF-8A1AB5A6CA72}"/>
                </a:ext>
              </a:extLst>
            </p:cNvPr>
            <p:cNvSpPr>
              <a:spLocks noChangeArrowheads="1"/>
            </p:cNvSpPr>
            <p:nvPr/>
          </p:nvSpPr>
          <p:spPr bwMode="auto">
            <a:xfrm>
              <a:off x="9540805" y="5081545"/>
              <a:ext cx="168080" cy="619405"/>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a:ea typeface="+mn-ea"/>
                <a:cs typeface="Segoe UI" panose="020B0502040204020203" pitchFamily="34" charset="0"/>
              </a:endParaRPr>
            </a:p>
          </p:txBody>
        </p:sp>
        <p:sp>
          <p:nvSpPr>
            <p:cNvPr id="13" name="Rectangle 12">
              <a:extLst>
                <a:ext uri="{FF2B5EF4-FFF2-40B4-BE49-F238E27FC236}">
                  <a16:creationId xmlns:a16="http://schemas.microsoft.com/office/drawing/2014/main" id="{9BA34483-AA09-4DF4-85B5-D9280D776EB4}"/>
                </a:ext>
              </a:extLst>
            </p:cNvPr>
            <p:cNvSpPr>
              <a:spLocks noChangeArrowheads="1"/>
            </p:cNvSpPr>
            <p:nvPr/>
          </p:nvSpPr>
          <p:spPr bwMode="auto">
            <a:xfrm>
              <a:off x="9805375" y="5291645"/>
              <a:ext cx="169636" cy="409306"/>
            </a:xfrm>
            <a:prstGeom prst="rect">
              <a:avLst/>
            </a:prstGeom>
            <a:solidFill>
              <a:srgbClr val="3999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a:ea typeface="+mn-ea"/>
                <a:cs typeface="Segoe UI" panose="020B0502040204020203" pitchFamily="34" charset="0"/>
              </a:endParaRPr>
            </a:p>
          </p:txBody>
        </p:sp>
        <p:sp>
          <p:nvSpPr>
            <p:cNvPr id="14" name="Rectangle 13">
              <a:extLst>
                <a:ext uri="{FF2B5EF4-FFF2-40B4-BE49-F238E27FC236}">
                  <a16:creationId xmlns:a16="http://schemas.microsoft.com/office/drawing/2014/main" id="{54274656-D404-4613-9AB1-E6DEAFC5B7B9}"/>
                </a:ext>
              </a:extLst>
            </p:cNvPr>
            <p:cNvSpPr>
              <a:spLocks noChangeArrowheads="1"/>
            </p:cNvSpPr>
            <p:nvPr/>
          </p:nvSpPr>
          <p:spPr bwMode="auto">
            <a:xfrm>
              <a:off x="10066833" y="5146909"/>
              <a:ext cx="169636" cy="554041"/>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a:ea typeface="+mn-ea"/>
                <a:cs typeface="Segoe UI" panose="020B0502040204020203" pitchFamily="34" charset="0"/>
              </a:endParaRPr>
            </a:p>
          </p:txBody>
        </p:sp>
        <p:sp>
          <p:nvSpPr>
            <p:cNvPr id="15" name="Freeform 84">
              <a:extLst>
                <a:ext uri="{FF2B5EF4-FFF2-40B4-BE49-F238E27FC236}">
                  <a16:creationId xmlns:a16="http://schemas.microsoft.com/office/drawing/2014/main" id="{0DDD7D65-4DAD-4A69-B41E-3D78C684EDCE}"/>
                </a:ext>
              </a:extLst>
            </p:cNvPr>
            <p:cNvSpPr>
              <a:spLocks/>
            </p:cNvSpPr>
            <p:nvPr/>
          </p:nvSpPr>
          <p:spPr bwMode="auto">
            <a:xfrm>
              <a:off x="9336930" y="4796744"/>
              <a:ext cx="851293" cy="333047"/>
            </a:xfrm>
            <a:custGeom>
              <a:avLst/>
              <a:gdLst>
                <a:gd name="T0" fmla="*/ 346 w 547"/>
                <a:gd name="T1" fmla="*/ 214 h 214"/>
                <a:gd name="T2" fmla="*/ 225 w 547"/>
                <a:gd name="T3" fmla="*/ 38 h 214"/>
                <a:gd name="T4" fmla="*/ 17 w 547"/>
                <a:gd name="T5" fmla="*/ 192 h 214"/>
                <a:gd name="T6" fmla="*/ 0 w 547"/>
                <a:gd name="T7" fmla="*/ 169 h 214"/>
                <a:gd name="T8" fmla="*/ 230 w 547"/>
                <a:gd name="T9" fmla="*/ 0 h 214"/>
                <a:gd name="T10" fmla="*/ 351 w 547"/>
                <a:gd name="T11" fmla="*/ 173 h 214"/>
                <a:gd name="T12" fmla="*/ 535 w 547"/>
                <a:gd name="T13" fmla="*/ 10 h 214"/>
                <a:gd name="T14" fmla="*/ 547 w 547"/>
                <a:gd name="T15" fmla="*/ 24 h 214"/>
                <a:gd name="T16" fmla="*/ 537 w 547"/>
                <a:gd name="T17" fmla="*/ 33 h 214"/>
                <a:gd name="T18" fmla="*/ 542 w 547"/>
                <a:gd name="T19" fmla="*/ 41 h 214"/>
                <a:gd name="T20" fmla="*/ 346 w 547"/>
                <a:gd name="T21" fmla="*/ 21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47" h="214">
                  <a:moveTo>
                    <a:pt x="346" y="214"/>
                  </a:moveTo>
                  <a:lnTo>
                    <a:pt x="225" y="38"/>
                  </a:lnTo>
                  <a:lnTo>
                    <a:pt x="17" y="192"/>
                  </a:lnTo>
                  <a:lnTo>
                    <a:pt x="0" y="169"/>
                  </a:lnTo>
                  <a:lnTo>
                    <a:pt x="230" y="0"/>
                  </a:lnTo>
                  <a:lnTo>
                    <a:pt x="351" y="173"/>
                  </a:lnTo>
                  <a:lnTo>
                    <a:pt x="535" y="10"/>
                  </a:lnTo>
                  <a:lnTo>
                    <a:pt x="547" y="24"/>
                  </a:lnTo>
                  <a:lnTo>
                    <a:pt x="537" y="33"/>
                  </a:lnTo>
                  <a:lnTo>
                    <a:pt x="542" y="41"/>
                  </a:lnTo>
                  <a:lnTo>
                    <a:pt x="346" y="214"/>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a:ea typeface="+mn-ea"/>
                <a:cs typeface="Segoe UI" panose="020B0502040204020203" pitchFamily="34" charset="0"/>
              </a:endParaRPr>
            </a:p>
          </p:txBody>
        </p:sp>
        <p:sp>
          <p:nvSpPr>
            <p:cNvPr id="16" name="Oval 15">
              <a:extLst>
                <a:ext uri="{FF2B5EF4-FFF2-40B4-BE49-F238E27FC236}">
                  <a16:creationId xmlns:a16="http://schemas.microsoft.com/office/drawing/2014/main" id="{EA5A46E5-1165-4534-8AD8-A3640C3E589A}"/>
                </a:ext>
              </a:extLst>
            </p:cNvPr>
            <p:cNvSpPr>
              <a:spLocks noChangeArrowheads="1"/>
            </p:cNvSpPr>
            <p:nvPr/>
          </p:nvSpPr>
          <p:spPr bwMode="auto">
            <a:xfrm>
              <a:off x="9279348" y="5017737"/>
              <a:ext cx="124503" cy="126060"/>
            </a:xfrm>
            <a:prstGeom prst="ellipse">
              <a:avLst/>
            </a:prstGeom>
            <a:solidFill>
              <a:srgbClr val="8049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a:ea typeface="+mn-ea"/>
                <a:cs typeface="Segoe UI" panose="020B0502040204020203" pitchFamily="34" charset="0"/>
              </a:endParaRPr>
            </a:p>
          </p:txBody>
        </p:sp>
        <p:sp>
          <p:nvSpPr>
            <p:cNvPr id="17" name="Oval 16">
              <a:extLst>
                <a:ext uri="{FF2B5EF4-FFF2-40B4-BE49-F238E27FC236}">
                  <a16:creationId xmlns:a16="http://schemas.microsoft.com/office/drawing/2014/main" id="{85AAE6E5-1BAD-4247-86DC-1A37A4BFCD25}"/>
                </a:ext>
              </a:extLst>
            </p:cNvPr>
            <p:cNvSpPr>
              <a:spLocks noChangeArrowheads="1"/>
            </p:cNvSpPr>
            <p:nvPr/>
          </p:nvSpPr>
          <p:spPr bwMode="auto">
            <a:xfrm>
              <a:off x="9627958" y="4771843"/>
              <a:ext cx="126060" cy="124504"/>
            </a:xfrm>
            <a:prstGeom prst="ellipse">
              <a:avLst/>
            </a:prstGeom>
            <a:solidFill>
              <a:srgbClr val="8049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a:ea typeface="+mn-ea"/>
                <a:cs typeface="Segoe UI" panose="020B0502040204020203" pitchFamily="34" charset="0"/>
              </a:endParaRPr>
            </a:p>
          </p:txBody>
        </p:sp>
        <p:sp>
          <p:nvSpPr>
            <p:cNvPr id="18" name="Oval 17">
              <a:extLst>
                <a:ext uri="{FF2B5EF4-FFF2-40B4-BE49-F238E27FC236}">
                  <a16:creationId xmlns:a16="http://schemas.microsoft.com/office/drawing/2014/main" id="{1EC55EA9-22C1-4135-8362-446EBD14E865}"/>
                </a:ext>
              </a:extLst>
            </p:cNvPr>
            <p:cNvSpPr>
              <a:spLocks noChangeArrowheads="1"/>
            </p:cNvSpPr>
            <p:nvPr/>
          </p:nvSpPr>
          <p:spPr bwMode="auto">
            <a:xfrm>
              <a:off x="9808488" y="5036413"/>
              <a:ext cx="126060" cy="126060"/>
            </a:xfrm>
            <a:prstGeom prst="ellipse">
              <a:avLst/>
            </a:prstGeom>
            <a:solidFill>
              <a:srgbClr val="8049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a:ea typeface="+mn-ea"/>
                <a:cs typeface="Segoe UI" panose="020B0502040204020203" pitchFamily="34" charset="0"/>
              </a:endParaRPr>
            </a:p>
          </p:txBody>
        </p:sp>
        <p:sp>
          <p:nvSpPr>
            <p:cNvPr id="19" name="Oval 18">
              <a:extLst>
                <a:ext uri="{FF2B5EF4-FFF2-40B4-BE49-F238E27FC236}">
                  <a16:creationId xmlns:a16="http://schemas.microsoft.com/office/drawing/2014/main" id="{19882AE6-4E91-4FC7-8426-CA0A7AA3ABED}"/>
                </a:ext>
              </a:extLst>
            </p:cNvPr>
            <p:cNvSpPr>
              <a:spLocks noChangeArrowheads="1"/>
            </p:cNvSpPr>
            <p:nvPr/>
          </p:nvSpPr>
          <p:spPr bwMode="auto">
            <a:xfrm>
              <a:off x="10110409" y="4778068"/>
              <a:ext cx="126060" cy="126060"/>
            </a:xfrm>
            <a:prstGeom prst="ellipse">
              <a:avLst/>
            </a:prstGeom>
            <a:solidFill>
              <a:srgbClr val="8049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a:ea typeface="+mn-ea"/>
                <a:cs typeface="Segoe UI" panose="020B0502040204020203" pitchFamily="34" charset="0"/>
              </a:endParaRPr>
            </a:p>
          </p:txBody>
        </p:sp>
      </p:grpSp>
      <p:grpSp>
        <p:nvGrpSpPr>
          <p:cNvPr id="20" name="Group 19">
            <a:extLst>
              <a:ext uri="{FF2B5EF4-FFF2-40B4-BE49-F238E27FC236}">
                <a16:creationId xmlns:a16="http://schemas.microsoft.com/office/drawing/2014/main" id="{66C15A03-5425-46ED-ABC5-58D8E65A81CB}"/>
              </a:ext>
            </a:extLst>
          </p:cNvPr>
          <p:cNvGrpSpPr/>
          <p:nvPr/>
        </p:nvGrpSpPr>
        <p:grpSpPr>
          <a:xfrm>
            <a:off x="4474540" y="4260990"/>
            <a:ext cx="4373185" cy="1990130"/>
            <a:chOff x="4456394" y="4387438"/>
            <a:chExt cx="4373185" cy="1990130"/>
          </a:xfrm>
        </p:grpSpPr>
        <p:sp>
          <p:nvSpPr>
            <p:cNvPr id="21" name="Freeform 17">
              <a:extLst>
                <a:ext uri="{FF2B5EF4-FFF2-40B4-BE49-F238E27FC236}">
                  <a16:creationId xmlns:a16="http://schemas.microsoft.com/office/drawing/2014/main" id="{B4CF4028-9AB8-45BF-8F49-0179E2D8E405}"/>
                </a:ext>
              </a:extLst>
            </p:cNvPr>
            <p:cNvSpPr>
              <a:spLocks noEditPoints="1"/>
            </p:cNvSpPr>
            <p:nvPr/>
          </p:nvSpPr>
          <p:spPr bwMode="auto">
            <a:xfrm>
              <a:off x="5847720" y="5184260"/>
              <a:ext cx="291027" cy="29570"/>
            </a:xfrm>
            <a:custGeom>
              <a:avLst/>
              <a:gdLst>
                <a:gd name="T0" fmla="*/ 168 w 187"/>
                <a:gd name="T1" fmla="*/ 19 h 19"/>
                <a:gd name="T2" fmla="*/ 187 w 187"/>
                <a:gd name="T3" fmla="*/ 19 h 19"/>
                <a:gd name="T4" fmla="*/ 187 w 187"/>
                <a:gd name="T5" fmla="*/ 0 h 19"/>
                <a:gd name="T6" fmla="*/ 168 w 187"/>
                <a:gd name="T7" fmla="*/ 0 h 19"/>
                <a:gd name="T8" fmla="*/ 168 w 187"/>
                <a:gd name="T9" fmla="*/ 19 h 19"/>
                <a:gd name="T10" fmla="*/ 168 w 187"/>
                <a:gd name="T11" fmla="*/ 19 h 19"/>
                <a:gd name="T12" fmla="*/ 168 w 187"/>
                <a:gd name="T13" fmla="*/ 19 h 19"/>
                <a:gd name="T14" fmla="*/ 168 w 187"/>
                <a:gd name="T15" fmla="*/ 0 h 19"/>
                <a:gd name="T16" fmla="*/ 168 w 187"/>
                <a:gd name="T17" fmla="*/ 0 h 19"/>
                <a:gd name="T18" fmla="*/ 168 w 187"/>
                <a:gd name="T19" fmla="*/ 19 h 19"/>
                <a:gd name="T20" fmla="*/ 111 w 187"/>
                <a:gd name="T21" fmla="*/ 19 h 19"/>
                <a:gd name="T22" fmla="*/ 149 w 187"/>
                <a:gd name="T23" fmla="*/ 19 h 19"/>
                <a:gd name="T24" fmla="*/ 149 w 187"/>
                <a:gd name="T25" fmla="*/ 0 h 19"/>
                <a:gd name="T26" fmla="*/ 111 w 187"/>
                <a:gd name="T27" fmla="*/ 0 h 19"/>
                <a:gd name="T28" fmla="*/ 111 w 187"/>
                <a:gd name="T29" fmla="*/ 19 h 19"/>
                <a:gd name="T30" fmla="*/ 111 w 187"/>
                <a:gd name="T31" fmla="*/ 19 h 19"/>
                <a:gd name="T32" fmla="*/ 111 w 187"/>
                <a:gd name="T33" fmla="*/ 19 h 19"/>
                <a:gd name="T34" fmla="*/ 111 w 187"/>
                <a:gd name="T35" fmla="*/ 0 h 19"/>
                <a:gd name="T36" fmla="*/ 111 w 187"/>
                <a:gd name="T37" fmla="*/ 0 h 19"/>
                <a:gd name="T38" fmla="*/ 111 w 187"/>
                <a:gd name="T39" fmla="*/ 19 h 19"/>
                <a:gd name="T40" fmla="*/ 57 w 187"/>
                <a:gd name="T41" fmla="*/ 19 h 19"/>
                <a:gd name="T42" fmla="*/ 92 w 187"/>
                <a:gd name="T43" fmla="*/ 19 h 19"/>
                <a:gd name="T44" fmla="*/ 92 w 187"/>
                <a:gd name="T45" fmla="*/ 0 h 19"/>
                <a:gd name="T46" fmla="*/ 57 w 187"/>
                <a:gd name="T47" fmla="*/ 0 h 19"/>
                <a:gd name="T48" fmla="*/ 57 w 187"/>
                <a:gd name="T49" fmla="*/ 19 h 19"/>
                <a:gd name="T50" fmla="*/ 57 w 187"/>
                <a:gd name="T51" fmla="*/ 19 h 19"/>
                <a:gd name="T52" fmla="*/ 57 w 187"/>
                <a:gd name="T53" fmla="*/ 19 h 19"/>
                <a:gd name="T54" fmla="*/ 57 w 187"/>
                <a:gd name="T55" fmla="*/ 0 h 19"/>
                <a:gd name="T56" fmla="*/ 57 w 187"/>
                <a:gd name="T57" fmla="*/ 0 h 19"/>
                <a:gd name="T58" fmla="*/ 57 w 187"/>
                <a:gd name="T59" fmla="*/ 19 h 19"/>
                <a:gd name="T60" fmla="*/ 0 w 187"/>
                <a:gd name="T61" fmla="*/ 19 h 19"/>
                <a:gd name="T62" fmla="*/ 38 w 187"/>
                <a:gd name="T63" fmla="*/ 19 h 19"/>
                <a:gd name="T64" fmla="*/ 38 w 187"/>
                <a:gd name="T65" fmla="*/ 0 h 19"/>
                <a:gd name="T66" fmla="*/ 0 w 187"/>
                <a:gd name="T67" fmla="*/ 0 h 19"/>
                <a:gd name="T68" fmla="*/ 0 w 187"/>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9">
                  <a:moveTo>
                    <a:pt x="168" y="19"/>
                  </a:moveTo>
                  <a:lnTo>
                    <a:pt x="187" y="19"/>
                  </a:lnTo>
                  <a:lnTo>
                    <a:pt x="187" y="0"/>
                  </a:lnTo>
                  <a:lnTo>
                    <a:pt x="168" y="0"/>
                  </a:lnTo>
                  <a:lnTo>
                    <a:pt x="168" y="19"/>
                  </a:lnTo>
                  <a:close/>
                  <a:moveTo>
                    <a:pt x="168" y="19"/>
                  </a:moveTo>
                  <a:lnTo>
                    <a:pt x="168" y="19"/>
                  </a:lnTo>
                  <a:lnTo>
                    <a:pt x="168" y="0"/>
                  </a:lnTo>
                  <a:lnTo>
                    <a:pt x="168" y="0"/>
                  </a:lnTo>
                  <a:lnTo>
                    <a:pt x="168" y="19"/>
                  </a:lnTo>
                  <a:close/>
                  <a:moveTo>
                    <a:pt x="111" y="19"/>
                  </a:moveTo>
                  <a:lnTo>
                    <a:pt x="149" y="19"/>
                  </a:lnTo>
                  <a:lnTo>
                    <a:pt x="149" y="0"/>
                  </a:lnTo>
                  <a:lnTo>
                    <a:pt x="111" y="0"/>
                  </a:lnTo>
                  <a:lnTo>
                    <a:pt x="111" y="19"/>
                  </a:lnTo>
                  <a:close/>
                  <a:moveTo>
                    <a:pt x="111" y="19"/>
                  </a:moveTo>
                  <a:lnTo>
                    <a:pt x="111" y="19"/>
                  </a:lnTo>
                  <a:lnTo>
                    <a:pt x="111" y="0"/>
                  </a:lnTo>
                  <a:lnTo>
                    <a:pt x="111" y="0"/>
                  </a:lnTo>
                  <a:lnTo>
                    <a:pt x="111" y="19"/>
                  </a:lnTo>
                  <a:close/>
                  <a:moveTo>
                    <a:pt x="57" y="19"/>
                  </a:moveTo>
                  <a:lnTo>
                    <a:pt x="92" y="19"/>
                  </a:lnTo>
                  <a:lnTo>
                    <a:pt x="92" y="0"/>
                  </a:lnTo>
                  <a:lnTo>
                    <a:pt x="57" y="0"/>
                  </a:lnTo>
                  <a:lnTo>
                    <a:pt x="57" y="19"/>
                  </a:lnTo>
                  <a:close/>
                  <a:moveTo>
                    <a:pt x="57" y="19"/>
                  </a:moveTo>
                  <a:lnTo>
                    <a:pt x="57" y="19"/>
                  </a:lnTo>
                  <a:lnTo>
                    <a:pt x="57" y="0"/>
                  </a:lnTo>
                  <a:lnTo>
                    <a:pt x="57" y="0"/>
                  </a:lnTo>
                  <a:lnTo>
                    <a:pt x="57" y="19"/>
                  </a:lnTo>
                  <a:close/>
                  <a:moveTo>
                    <a:pt x="0" y="19"/>
                  </a:moveTo>
                  <a:lnTo>
                    <a:pt x="38" y="19"/>
                  </a:lnTo>
                  <a:lnTo>
                    <a:pt x="38" y="0"/>
                  </a:lnTo>
                  <a:lnTo>
                    <a:pt x="0" y="0"/>
                  </a:lnTo>
                  <a:lnTo>
                    <a:pt x="0" y="19"/>
                  </a:lnTo>
                  <a:close/>
                </a:path>
              </a:pathLst>
            </a:custGeom>
            <a:solidFill>
              <a:srgbClr val="0078D4"/>
            </a:solidFill>
            <a:ln>
              <a:noFill/>
            </a:ln>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a:ea typeface="+mn-ea"/>
                <a:cs typeface="Segoe UI" panose="020B0502040204020203" pitchFamily="34" charset="0"/>
              </a:endParaRPr>
            </a:p>
          </p:txBody>
        </p:sp>
        <p:sp>
          <p:nvSpPr>
            <p:cNvPr id="22" name="Freeform 18">
              <a:extLst>
                <a:ext uri="{FF2B5EF4-FFF2-40B4-BE49-F238E27FC236}">
                  <a16:creationId xmlns:a16="http://schemas.microsoft.com/office/drawing/2014/main" id="{EB9C7928-DA44-46AF-A40F-923F25468845}"/>
                </a:ext>
              </a:extLst>
            </p:cNvPr>
            <p:cNvSpPr>
              <a:spLocks/>
            </p:cNvSpPr>
            <p:nvPr/>
          </p:nvSpPr>
          <p:spPr bwMode="auto">
            <a:xfrm>
              <a:off x="6116959" y="5125121"/>
              <a:ext cx="129173" cy="147848"/>
            </a:xfrm>
            <a:custGeom>
              <a:avLst/>
              <a:gdLst>
                <a:gd name="T0" fmla="*/ 0 w 83"/>
                <a:gd name="T1" fmla="*/ 95 h 95"/>
                <a:gd name="T2" fmla="*/ 83 w 83"/>
                <a:gd name="T3" fmla="*/ 48 h 95"/>
                <a:gd name="T4" fmla="*/ 0 w 83"/>
                <a:gd name="T5" fmla="*/ 0 h 95"/>
                <a:gd name="T6" fmla="*/ 0 w 83"/>
                <a:gd name="T7" fmla="*/ 95 h 95"/>
              </a:gdLst>
              <a:ahLst/>
              <a:cxnLst>
                <a:cxn ang="0">
                  <a:pos x="T0" y="T1"/>
                </a:cxn>
                <a:cxn ang="0">
                  <a:pos x="T2" y="T3"/>
                </a:cxn>
                <a:cxn ang="0">
                  <a:pos x="T4" y="T5"/>
                </a:cxn>
                <a:cxn ang="0">
                  <a:pos x="T6" y="T7"/>
                </a:cxn>
              </a:cxnLst>
              <a:rect l="0" t="0" r="r" b="b"/>
              <a:pathLst>
                <a:path w="83" h="95">
                  <a:moveTo>
                    <a:pt x="0" y="95"/>
                  </a:moveTo>
                  <a:lnTo>
                    <a:pt x="83" y="48"/>
                  </a:lnTo>
                  <a:lnTo>
                    <a:pt x="0" y="0"/>
                  </a:lnTo>
                  <a:lnTo>
                    <a:pt x="0" y="95"/>
                  </a:lnTo>
                  <a:close/>
                </a:path>
              </a:pathLst>
            </a:custGeom>
            <a:solidFill>
              <a:srgbClr val="0078D4"/>
            </a:solidFill>
            <a:ln>
              <a:noFill/>
            </a:ln>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a:ea typeface="+mn-ea"/>
                <a:cs typeface="Segoe UI" panose="020B0502040204020203" pitchFamily="34" charset="0"/>
              </a:endParaRPr>
            </a:p>
          </p:txBody>
        </p:sp>
        <p:sp>
          <p:nvSpPr>
            <p:cNvPr id="23" name="Freeform 21">
              <a:extLst>
                <a:ext uri="{FF2B5EF4-FFF2-40B4-BE49-F238E27FC236}">
                  <a16:creationId xmlns:a16="http://schemas.microsoft.com/office/drawing/2014/main" id="{746FEA6B-EC7E-4F8B-BB13-655FD0E15343}"/>
                </a:ext>
              </a:extLst>
            </p:cNvPr>
            <p:cNvSpPr>
              <a:spLocks/>
            </p:cNvSpPr>
            <p:nvPr/>
          </p:nvSpPr>
          <p:spPr bwMode="auto">
            <a:xfrm>
              <a:off x="6378416" y="4925915"/>
              <a:ext cx="1103412" cy="775034"/>
            </a:xfrm>
            <a:custGeom>
              <a:avLst/>
              <a:gdLst>
                <a:gd name="T0" fmla="*/ 0 w 300"/>
                <a:gd name="T1" fmla="*/ 198 h 210"/>
                <a:gd name="T2" fmla="*/ 11 w 300"/>
                <a:gd name="T3" fmla="*/ 210 h 210"/>
                <a:gd name="T4" fmla="*/ 289 w 300"/>
                <a:gd name="T5" fmla="*/ 210 h 210"/>
                <a:gd name="T6" fmla="*/ 300 w 300"/>
                <a:gd name="T7" fmla="*/ 198 h 210"/>
                <a:gd name="T8" fmla="*/ 300 w 300"/>
                <a:gd name="T9" fmla="*/ 0 h 210"/>
                <a:gd name="T10" fmla="*/ 0 w 300"/>
                <a:gd name="T11" fmla="*/ 0 h 210"/>
                <a:gd name="T12" fmla="*/ 0 w 300"/>
                <a:gd name="T13" fmla="*/ 198 h 210"/>
              </a:gdLst>
              <a:ahLst/>
              <a:cxnLst>
                <a:cxn ang="0">
                  <a:pos x="T0" y="T1"/>
                </a:cxn>
                <a:cxn ang="0">
                  <a:pos x="T2" y="T3"/>
                </a:cxn>
                <a:cxn ang="0">
                  <a:pos x="T4" y="T5"/>
                </a:cxn>
                <a:cxn ang="0">
                  <a:pos x="T6" y="T7"/>
                </a:cxn>
                <a:cxn ang="0">
                  <a:pos x="T8" y="T9"/>
                </a:cxn>
                <a:cxn ang="0">
                  <a:pos x="T10" y="T11"/>
                </a:cxn>
                <a:cxn ang="0">
                  <a:pos x="T12" y="T13"/>
                </a:cxn>
              </a:cxnLst>
              <a:rect l="0" t="0" r="r" b="b"/>
              <a:pathLst>
                <a:path w="300" h="210">
                  <a:moveTo>
                    <a:pt x="0" y="198"/>
                  </a:moveTo>
                  <a:cubicBezTo>
                    <a:pt x="0" y="204"/>
                    <a:pt x="4" y="210"/>
                    <a:pt x="11" y="210"/>
                  </a:cubicBezTo>
                  <a:cubicBezTo>
                    <a:pt x="289" y="210"/>
                    <a:pt x="289" y="210"/>
                    <a:pt x="289" y="210"/>
                  </a:cubicBezTo>
                  <a:cubicBezTo>
                    <a:pt x="295" y="210"/>
                    <a:pt x="300" y="205"/>
                    <a:pt x="300" y="198"/>
                  </a:cubicBezTo>
                  <a:cubicBezTo>
                    <a:pt x="300" y="0"/>
                    <a:pt x="300" y="0"/>
                    <a:pt x="300" y="0"/>
                  </a:cubicBezTo>
                  <a:cubicBezTo>
                    <a:pt x="0" y="0"/>
                    <a:pt x="0" y="0"/>
                    <a:pt x="0" y="0"/>
                  </a:cubicBezTo>
                  <a:cubicBezTo>
                    <a:pt x="0" y="198"/>
                    <a:pt x="0" y="198"/>
                    <a:pt x="0" y="198"/>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a:ea typeface="+mn-ea"/>
                <a:cs typeface="Segoe UI" panose="020B0502040204020203" pitchFamily="34" charset="0"/>
              </a:endParaRPr>
            </a:p>
          </p:txBody>
        </p:sp>
        <p:sp>
          <p:nvSpPr>
            <p:cNvPr id="24" name="Freeform 22">
              <a:extLst>
                <a:ext uri="{FF2B5EF4-FFF2-40B4-BE49-F238E27FC236}">
                  <a16:creationId xmlns:a16="http://schemas.microsoft.com/office/drawing/2014/main" id="{E35331E2-798C-4987-AA3C-5C51969DA30F}"/>
                </a:ext>
              </a:extLst>
            </p:cNvPr>
            <p:cNvSpPr>
              <a:spLocks/>
            </p:cNvSpPr>
            <p:nvPr/>
          </p:nvSpPr>
          <p:spPr bwMode="auto">
            <a:xfrm>
              <a:off x="6378416" y="4756280"/>
              <a:ext cx="1103412" cy="169636"/>
            </a:xfrm>
            <a:custGeom>
              <a:avLst/>
              <a:gdLst>
                <a:gd name="T0" fmla="*/ 289 w 300"/>
                <a:gd name="T1" fmla="*/ 0 h 46"/>
                <a:gd name="T2" fmla="*/ 11 w 300"/>
                <a:gd name="T3" fmla="*/ 0 h 46"/>
                <a:gd name="T4" fmla="*/ 0 w 300"/>
                <a:gd name="T5" fmla="*/ 11 h 46"/>
                <a:gd name="T6" fmla="*/ 0 w 300"/>
                <a:gd name="T7" fmla="*/ 46 h 46"/>
                <a:gd name="T8" fmla="*/ 300 w 300"/>
                <a:gd name="T9" fmla="*/ 46 h 46"/>
                <a:gd name="T10" fmla="*/ 300 w 300"/>
                <a:gd name="T11" fmla="*/ 11 h 46"/>
                <a:gd name="T12" fmla="*/ 289 w 300"/>
                <a:gd name="T13" fmla="*/ 0 h 46"/>
              </a:gdLst>
              <a:ahLst/>
              <a:cxnLst>
                <a:cxn ang="0">
                  <a:pos x="T0" y="T1"/>
                </a:cxn>
                <a:cxn ang="0">
                  <a:pos x="T2" y="T3"/>
                </a:cxn>
                <a:cxn ang="0">
                  <a:pos x="T4" y="T5"/>
                </a:cxn>
                <a:cxn ang="0">
                  <a:pos x="T6" y="T7"/>
                </a:cxn>
                <a:cxn ang="0">
                  <a:pos x="T8" y="T9"/>
                </a:cxn>
                <a:cxn ang="0">
                  <a:pos x="T10" y="T11"/>
                </a:cxn>
                <a:cxn ang="0">
                  <a:pos x="T12" y="T13"/>
                </a:cxn>
              </a:cxnLst>
              <a:rect l="0" t="0" r="r" b="b"/>
              <a:pathLst>
                <a:path w="300" h="46">
                  <a:moveTo>
                    <a:pt x="289" y="0"/>
                  </a:moveTo>
                  <a:cubicBezTo>
                    <a:pt x="11" y="0"/>
                    <a:pt x="11" y="0"/>
                    <a:pt x="11" y="0"/>
                  </a:cubicBezTo>
                  <a:cubicBezTo>
                    <a:pt x="4" y="0"/>
                    <a:pt x="0" y="5"/>
                    <a:pt x="0" y="11"/>
                  </a:cubicBezTo>
                  <a:cubicBezTo>
                    <a:pt x="0" y="46"/>
                    <a:pt x="0" y="46"/>
                    <a:pt x="0" y="46"/>
                  </a:cubicBezTo>
                  <a:cubicBezTo>
                    <a:pt x="300" y="46"/>
                    <a:pt x="300" y="46"/>
                    <a:pt x="300" y="46"/>
                  </a:cubicBezTo>
                  <a:cubicBezTo>
                    <a:pt x="300" y="11"/>
                    <a:pt x="300" y="11"/>
                    <a:pt x="300" y="11"/>
                  </a:cubicBezTo>
                  <a:cubicBezTo>
                    <a:pt x="300" y="5"/>
                    <a:pt x="296" y="0"/>
                    <a:pt x="289" y="0"/>
                  </a:cubicBezTo>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a:ea typeface="+mn-ea"/>
                <a:cs typeface="Segoe UI" panose="020B0502040204020203" pitchFamily="34" charset="0"/>
              </a:endParaRPr>
            </a:p>
          </p:txBody>
        </p:sp>
        <p:sp>
          <p:nvSpPr>
            <p:cNvPr id="25" name="Rectangle 24">
              <a:extLst>
                <a:ext uri="{FF2B5EF4-FFF2-40B4-BE49-F238E27FC236}">
                  <a16:creationId xmlns:a16="http://schemas.microsoft.com/office/drawing/2014/main" id="{92DE3FF1-0074-4FAC-A006-FB786C9799D5}"/>
                </a:ext>
              </a:extLst>
            </p:cNvPr>
            <p:cNvSpPr>
              <a:spLocks noChangeArrowheads="1"/>
            </p:cNvSpPr>
            <p:nvPr/>
          </p:nvSpPr>
          <p:spPr bwMode="auto">
            <a:xfrm>
              <a:off x="6793946" y="4995949"/>
              <a:ext cx="275464" cy="16963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a:ea typeface="+mn-ea"/>
                <a:cs typeface="Segoe UI" panose="020B0502040204020203" pitchFamily="34" charset="0"/>
              </a:endParaRPr>
            </a:p>
          </p:txBody>
        </p:sp>
        <p:sp>
          <p:nvSpPr>
            <p:cNvPr id="26" name="Rectangle 25">
              <a:extLst>
                <a:ext uri="{FF2B5EF4-FFF2-40B4-BE49-F238E27FC236}">
                  <a16:creationId xmlns:a16="http://schemas.microsoft.com/office/drawing/2014/main" id="{837A814A-3554-438C-B34A-F1019C49B912}"/>
                </a:ext>
              </a:extLst>
            </p:cNvPr>
            <p:cNvSpPr>
              <a:spLocks noChangeArrowheads="1"/>
            </p:cNvSpPr>
            <p:nvPr/>
          </p:nvSpPr>
          <p:spPr bwMode="auto">
            <a:xfrm>
              <a:off x="6793946" y="4995949"/>
              <a:ext cx="275464" cy="1696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a:ea typeface="+mn-ea"/>
                <a:cs typeface="Segoe UI" panose="020B0502040204020203" pitchFamily="34" charset="0"/>
              </a:endParaRPr>
            </a:p>
          </p:txBody>
        </p:sp>
        <p:sp>
          <p:nvSpPr>
            <p:cNvPr id="27" name="Rectangle 26">
              <a:extLst>
                <a:ext uri="{FF2B5EF4-FFF2-40B4-BE49-F238E27FC236}">
                  <a16:creationId xmlns:a16="http://schemas.microsoft.com/office/drawing/2014/main" id="{55A70CF1-16D5-4EE1-A8B7-0328EC5050C6}"/>
                </a:ext>
              </a:extLst>
            </p:cNvPr>
            <p:cNvSpPr>
              <a:spLocks noChangeArrowheads="1"/>
            </p:cNvSpPr>
            <p:nvPr/>
          </p:nvSpPr>
          <p:spPr bwMode="auto">
            <a:xfrm>
              <a:off x="6793946" y="5224724"/>
              <a:ext cx="275464" cy="16963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a:ea typeface="+mn-ea"/>
                <a:cs typeface="Segoe UI" panose="020B0502040204020203" pitchFamily="34" charset="0"/>
              </a:endParaRPr>
            </a:p>
          </p:txBody>
        </p:sp>
        <p:sp>
          <p:nvSpPr>
            <p:cNvPr id="28" name="Rectangle 27">
              <a:extLst>
                <a:ext uri="{FF2B5EF4-FFF2-40B4-BE49-F238E27FC236}">
                  <a16:creationId xmlns:a16="http://schemas.microsoft.com/office/drawing/2014/main" id="{0C0E992E-3B51-49F8-B8C9-8DF9FD4771C8}"/>
                </a:ext>
              </a:extLst>
            </p:cNvPr>
            <p:cNvSpPr>
              <a:spLocks noChangeArrowheads="1"/>
            </p:cNvSpPr>
            <p:nvPr/>
          </p:nvSpPr>
          <p:spPr bwMode="auto">
            <a:xfrm>
              <a:off x="6793946" y="5224724"/>
              <a:ext cx="275464" cy="1696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a:ea typeface="+mn-ea"/>
                <a:cs typeface="Segoe UI" panose="020B0502040204020203" pitchFamily="34" charset="0"/>
              </a:endParaRPr>
            </a:p>
          </p:txBody>
        </p:sp>
        <p:sp>
          <p:nvSpPr>
            <p:cNvPr id="29" name="Rectangle 28">
              <a:extLst>
                <a:ext uri="{FF2B5EF4-FFF2-40B4-BE49-F238E27FC236}">
                  <a16:creationId xmlns:a16="http://schemas.microsoft.com/office/drawing/2014/main" id="{2174236F-1914-4ADD-ACA9-1448ECD130A2}"/>
                </a:ext>
              </a:extLst>
            </p:cNvPr>
            <p:cNvSpPr>
              <a:spLocks noChangeArrowheads="1"/>
            </p:cNvSpPr>
            <p:nvPr/>
          </p:nvSpPr>
          <p:spPr bwMode="auto">
            <a:xfrm>
              <a:off x="7125437" y="5224724"/>
              <a:ext cx="275464" cy="16963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a:ea typeface="+mn-ea"/>
                <a:cs typeface="Segoe UI" panose="020B0502040204020203" pitchFamily="34" charset="0"/>
              </a:endParaRPr>
            </a:p>
          </p:txBody>
        </p:sp>
        <p:sp>
          <p:nvSpPr>
            <p:cNvPr id="30" name="Rectangle 29">
              <a:extLst>
                <a:ext uri="{FF2B5EF4-FFF2-40B4-BE49-F238E27FC236}">
                  <a16:creationId xmlns:a16="http://schemas.microsoft.com/office/drawing/2014/main" id="{F9F15D8B-0284-468D-9C18-F03A387F29B9}"/>
                </a:ext>
              </a:extLst>
            </p:cNvPr>
            <p:cNvSpPr>
              <a:spLocks noChangeArrowheads="1"/>
            </p:cNvSpPr>
            <p:nvPr/>
          </p:nvSpPr>
          <p:spPr bwMode="auto">
            <a:xfrm>
              <a:off x="7125437" y="4995949"/>
              <a:ext cx="275464" cy="16963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a:ea typeface="+mn-ea"/>
                <a:cs typeface="Segoe UI" panose="020B0502040204020203" pitchFamily="34" charset="0"/>
              </a:endParaRPr>
            </a:p>
          </p:txBody>
        </p:sp>
        <p:sp>
          <p:nvSpPr>
            <p:cNvPr id="31" name="Rectangle 30">
              <a:extLst>
                <a:ext uri="{FF2B5EF4-FFF2-40B4-BE49-F238E27FC236}">
                  <a16:creationId xmlns:a16="http://schemas.microsoft.com/office/drawing/2014/main" id="{E759131E-DA37-4EBE-930D-8685F8DAB32C}"/>
                </a:ext>
              </a:extLst>
            </p:cNvPr>
            <p:cNvSpPr>
              <a:spLocks noChangeArrowheads="1"/>
            </p:cNvSpPr>
            <p:nvPr/>
          </p:nvSpPr>
          <p:spPr bwMode="auto">
            <a:xfrm>
              <a:off x="7125437" y="4995949"/>
              <a:ext cx="275464" cy="1696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a:ea typeface="+mn-ea"/>
                <a:cs typeface="Segoe UI" panose="020B0502040204020203" pitchFamily="34" charset="0"/>
              </a:endParaRPr>
            </a:p>
          </p:txBody>
        </p:sp>
        <p:sp>
          <p:nvSpPr>
            <p:cNvPr id="32" name="Rectangle 31">
              <a:extLst>
                <a:ext uri="{FF2B5EF4-FFF2-40B4-BE49-F238E27FC236}">
                  <a16:creationId xmlns:a16="http://schemas.microsoft.com/office/drawing/2014/main" id="{57C27922-3157-4C00-A897-141960B2CF09}"/>
                </a:ext>
              </a:extLst>
            </p:cNvPr>
            <p:cNvSpPr>
              <a:spLocks noChangeArrowheads="1"/>
            </p:cNvSpPr>
            <p:nvPr/>
          </p:nvSpPr>
          <p:spPr bwMode="auto">
            <a:xfrm>
              <a:off x="6462456" y="4995949"/>
              <a:ext cx="277020" cy="16963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a:ea typeface="+mn-ea"/>
                <a:cs typeface="Segoe UI" panose="020B0502040204020203" pitchFamily="34" charset="0"/>
              </a:endParaRPr>
            </a:p>
          </p:txBody>
        </p:sp>
        <p:sp>
          <p:nvSpPr>
            <p:cNvPr id="33" name="Rectangle 32">
              <a:extLst>
                <a:ext uri="{FF2B5EF4-FFF2-40B4-BE49-F238E27FC236}">
                  <a16:creationId xmlns:a16="http://schemas.microsoft.com/office/drawing/2014/main" id="{F4184BE0-3E28-4DE6-A954-5537D8D34BF4}"/>
                </a:ext>
              </a:extLst>
            </p:cNvPr>
            <p:cNvSpPr>
              <a:spLocks noChangeArrowheads="1"/>
            </p:cNvSpPr>
            <p:nvPr/>
          </p:nvSpPr>
          <p:spPr bwMode="auto">
            <a:xfrm>
              <a:off x="6462456" y="4995949"/>
              <a:ext cx="277020" cy="1696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a:ea typeface="+mn-ea"/>
                <a:cs typeface="Segoe UI" panose="020B0502040204020203" pitchFamily="34" charset="0"/>
              </a:endParaRPr>
            </a:p>
          </p:txBody>
        </p:sp>
        <p:sp>
          <p:nvSpPr>
            <p:cNvPr id="34" name="Rectangle 33">
              <a:extLst>
                <a:ext uri="{FF2B5EF4-FFF2-40B4-BE49-F238E27FC236}">
                  <a16:creationId xmlns:a16="http://schemas.microsoft.com/office/drawing/2014/main" id="{0D673E1A-0C57-4AA7-AE15-F28DD6D1A205}"/>
                </a:ext>
              </a:extLst>
            </p:cNvPr>
            <p:cNvSpPr>
              <a:spLocks noChangeArrowheads="1"/>
            </p:cNvSpPr>
            <p:nvPr/>
          </p:nvSpPr>
          <p:spPr bwMode="auto">
            <a:xfrm>
              <a:off x="6462456" y="5224724"/>
              <a:ext cx="277020" cy="16963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a:ea typeface="+mn-ea"/>
                <a:cs typeface="Segoe UI" panose="020B0502040204020203" pitchFamily="34" charset="0"/>
              </a:endParaRPr>
            </a:p>
          </p:txBody>
        </p:sp>
        <p:sp>
          <p:nvSpPr>
            <p:cNvPr id="35" name="Rectangle 34">
              <a:extLst>
                <a:ext uri="{FF2B5EF4-FFF2-40B4-BE49-F238E27FC236}">
                  <a16:creationId xmlns:a16="http://schemas.microsoft.com/office/drawing/2014/main" id="{12F9645C-3623-42BD-8E89-58E24BBF3CFD}"/>
                </a:ext>
              </a:extLst>
            </p:cNvPr>
            <p:cNvSpPr>
              <a:spLocks noChangeArrowheads="1"/>
            </p:cNvSpPr>
            <p:nvPr/>
          </p:nvSpPr>
          <p:spPr bwMode="auto">
            <a:xfrm>
              <a:off x="6462456" y="5224724"/>
              <a:ext cx="277020" cy="1696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a:ea typeface="+mn-ea"/>
                <a:cs typeface="Segoe UI" panose="020B0502040204020203" pitchFamily="34" charset="0"/>
              </a:endParaRPr>
            </a:p>
          </p:txBody>
        </p:sp>
        <p:sp>
          <p:nvSpPr>
            <p:cNvPr id="36" name="Rectangle 35">
              <a:extLst>
                <a:ext uri="{FF2B5EF4-FFF2-40B4-BE49-F238E27FC236}">
                  <a16:creationId xmlns:a16="http://schemas.microsoft.com/office/drawing/2014/main" id="{E21C3CCB-6282-4FFE-AFFF-B9A9C0420751}"/>
                </a:ext>
              </a:extLst>
            </p:cNvPr>
            <p:cNvSpPr>
              <a:spLocks noChangeArrowheads="1"/>
            </p:cNvSpPr>
            <p:nvPr/>
          </p:nvSpPr>
          <p:spPr bwMode="auto">
            <a:xfrm>
              <a:off x="6462456" y="5450387"/>
              <a:ext cx="277020" cy="16963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a:ea typeface="+mn-ea"/>
                <a:cs typeface="Segoe UI" panose="020B0502040204020203" pitchFamily="34" charset="0"/>
              </a:endParaRPr>
            </a:p>
          </p:txBody>
        </p:sp>
        <p:sp>
          <p:nvSpPr>
            <p:cNvPr id="37" name="Rectangle 36">
              <a:extLst>
                <a:ext uri="{FF2B5EF4-FFF2-40B4-BE49-F238E27FC236}">
                  <a16:creationId xmlns:a16="http://schemas.microsoft.com/office/drawing/2014/main" id="{B264EB51-C953-484A-AA6E-AAF0C25978B1}"/>
                </a:ext>
              </a:extLst>
            </p:cNvPr>
            <p:cNvSpPr>
              <a:spLocks noChangeArrowheads="1"/>
            </p:cNvSpPr>
            <p:nvPr/>
          </p:nvSpPr>
          <p:spPr bwMode="auto">
            <a:xfrm>
              <a:off x="6462456" y="5450387"/>
              <a:ext cx="277020" cy="1696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a:ea typeface="+mn-ea"/>
                <a:cs typeface="Segoe UI" panose="020B0502040204020203" pitchFamily="34" charset="0"/>
              </a:endParaRPr>
            </a:p>
          </p:txBody>
        </p:sp>
        <p:sp>
          <p:nvSpPr>
            <p:cNvPr id="38" name="Rectangle 37">
              <a:extLst>
                <a:ext uri="{FF2B5EF4-FFF2-40B4-BE49-F238E27FC236}">
                  <a16:creationId xmlns:a16="http://schemas.microsoft.com/office/drawing/2014/main" id="{9D259FF9-A1D2-481D-840A-4FCC13948A32}"/>
                </a:ext>
              </a:extLst>
            </p:cNvPr>
            <p:cNvSpPr>
              <a:spLocks noChangeArrowheads="1"/>
            </p:cNvSpPr>
            <p:nvPr/>
          </p:nvSpPr>
          <p:spPr bwMode="auto">
            <a:xfrm>
              <a:off x="6793946" y="5450387"/>
              <a:ext cx="275464" cy="16963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a:ea typeface="+mn-ea"/>
                <a:cs typeface="Segoe UI" panose="020B0502040204020203" pitchFamily="34" charset="0"/>
              </a:endParaRPr>
            </a:p>
          </p:txBody>
        </p:sp>
        <p:sp>
          <p:nvSpPr>
            <p:cNvPr id="39" name="Rectangle 38">
              <a:extLst>
                <a:ext uri="{FF2B5EF4-FFF2-40B4-BE49-F238E27FC236}">
                  <a16:creationId xmlns:a16="http://schemas.microsoft.com/office/drawing/2014/main" id="{51A060C9-68E4-4351-BDE8-7709C7CB1595}"/>
                </a:ext>
              </a:extLst>
            </p:cNvPr>
            <p:cNvSpPr>
              <a:spLocks noChangeArrowheads="1"/>
            </p:cNvSpPr>
            <p:nvPr/>
          </p:nvSpPr>
          <p:spPr bwMode="auto">
            <a:xfrm>
              <a:off x="7125437" y="5450387"/>
              <a:ext cx="275464" cy="16963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a:ea typeface="+mn-ea"/>
                <a:cs typeface="Segoe UI" panose="020B0502040204020203" pitchFamily="34" charset="0"/>
              </a:endParaRPr>
            </a:p>
          </p:txBody>
        </p:sp>
        <p:sp>
          <p:nvSpPr>
            <p:cNvPr id="40" name="Freeform 38">
              <a:extLst>
                <a:ext uri="{FF2B5EF4-FFF2-40B4-BE49-F238E27FC236}">
                  <a16:creationId xmlns:a16="http://schemas.microsoft.com/office/drawing/2014/main" id="{B20B59ED-216A-4C3D-B2C0-4AE2BB436016}"/>
                </a:ext>
              </a:extLst>
            </p:cNvPr>
            <p:cNvSpPr>
              <a:spLocks noEditPoints="1"/>
            </p:cNvSpPr>
            <p:nvPr/>
          </p:nvSpPr>
          <p:spPr bwMode="auto">
            <a:xfrm>
              <a:off x="6378416" y="4925915"/>
              <a:ext cx="806160" cy="775034"/>
            </a:xfrm>
            <a:custGeom>
              <a:avLst/>
              <a:gdLst>
                <a:gd name="T0" fmla="*/ 23 w 219"/>
                <a:gd name="T1" fmla="*/ 127 h 210"/>
                <a:gd name="T2" fmla="*/ 23 w 219"/>
                <a:gd name="T3" fmla="*/ 81 h 210"/>
                <a:gd name="T4" fmla="*/ 98 w 219"/>
                <a:gd name="T5" fmla="*/ 81 h 210"/>
                <a:gd name="T6" fmla="*/ 98 w 219"/>
                <a:gd name="T7" fmla="*/ 127 h 210"/>
                <a:gd name="T8" fmla="*/ 23 w 219"/>
                <a:gd name="T9" fmla="*/ 127 h 210"/>
                <a:gd name="T10" fmla="*/ 23 w 219"/>
                <a:gd name="T11" fmla="*/ 65 h 210"/>
                <a:gd name="T12" fmla="*/ 23 w 219"/>
                <a:gd name="T13" fmla="*/ 19 h 210"/>
                <a:gd name="T14" fmla="*/ 98 w 219"/>
                <a:gd name="T15" fmla="*/ 19 h 210"/>
                <a:gd name="T16" fmla="*/ 98 w 219"/>
                <a:gd name="T17" fmla="*/ 65 h 210"/>
                <a:gd name="T18" fmla="*/ 23 w 219"/>
                <a:gd name="T19" fmla="*/ 65 h 210"/>
                <a:gd name="T20" fmla="*/ 219 w 219"/>
                <a:gd name="T21" fmla="*/ 0 h 210"/>
                <a:gd name="T22" fmla="*/ 0 w 219"/>
                <a:gd name="T23" fmla="*/ 0 h 210"/>
                <a:gd name="T24" fmla="*/ 0 w 219"/>
                <a:gd name="T25" fmla="*/ 10 h 210"/>
                <a:gd name="T26" fmla="*/ 0 w 219"/>
                <a:gd name="T27" fmla="*/ 30 h 210"/>
                <a:gd name="T28" fmla="*/ 0 w 219"/>
                <a:gd name="T29" fmla="*/ 198 h 210"/>
                <a:gd name="T30" fmla="*/ 11 w 219"/>
                <a:gd name="T31" fmla="*/ 210 h 210"/>
                <a:gd name="T32" fmla="*/ 24 w 219"/>
                <a:gd name="T33" fmla="*/ 210 h 210"/>
                <a:gd name="T34" fmla="*/ 44 w 219"/>
                <a:gd name="T35" fmla="*/ 188 h 210"/>
                <a:gd name="T36" fmla="*/ 23 w 219"/>
                <a:gd name="T37" fmla="*/ 188 h 210"/>
                <a:gd name="T38" fmla="*/ 23 w 219"/>
                <a:gd name="T39" fmla="*/ 142 h 210"/>
                <a:gd name="T40" fmla="*/ 86 w 219"/>
                <a:gd name="T41" fmla="*/ 142 h 210"/>
                <a:gd name="T42" fmla="*/ 113 w 219"/>
                <a:gd name="T43" fmla="*/ 114 h 210"/>
                <a:gd name="T44" fmla="*/ 113 w 219"/>
                <a:gd name="T45" fmla="*/ 81 h 210"/>
                <a:gd name="T46" fmla="*/ 143 w 219"/>
                <a:gd name="T47" fmla="*/ 81 h 210"/>
                <a:gd name="T48" fmla="*/ 158 w 219"/>
                <a:gd name="T49" fmla="*/ 65 h 210"/>
                <a:gd name="T50" fmla="*/ 113 w 219"/>
                <a:gd name="T51" fmla="*/ 65 h 210"/>
                <a:gd name="T52" fmla="*/ 113 w 219"/>
                <a:gd name="T53" fmla="*/ 19 h 210"/>
                <a:gd name="T54" fmla="*/ 188 w 219"/>
                <a:gd name="T55" fmla="*/ 19 h 210"/>
                <a:gd name="T56" fmla="*/ 188 w 219"/>
                <a:gd name="T57" fmla="*/ 33 h 210"/>
                <a:gd name="T58" fmla="*/ 219 w 219"/>
                <a:gd name="T59"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19" h="210">
                  <a:moveTo>
                    <a:pt x="23" y="127"/>
                  </a:moveTo>
                  <a:cubicBezTo>
                    <a:pt x="23" y="81"/>
                    <a:pt x="23" y="81"/>
                    <a:pt x="23" y="81"/>
                  </a:cubicBezTo>
                  <a:cubicBezTo>
                    <a:pt x="98" y="81"/>
                    <a:pt x="98" y="81"/>
                    <a:pt x="98" y="81"/>
                  </a:cubicBezTo>
                  <a:cubicBezTo>
                    <a:pt x="98" y="127"/>
                    <a:pt x="98" y="127"/>
                    <a:pt x="98" y="127"/>
                  </a:cubicBezTo>
                  <a:cubicBezTo>
                    <a:pt x="23" y="127"/>
                    <a:pt x="23" y="127"/>
                    <a:pt x="23" y="127"/>
                  </a:cubicBezTo>
                  <a:moveTo>
                    <a:pt x="23" y="65"/>
                  </a:moveTo>
                  <a:cubicBezTo>
                    <a:pt x="23" y="19"/>
                    <a:pt x="23" y="19"/>
                    <a:pt x="23" y="19"/>
                  </a:cubicBezTo>
                  <a:cubicBezTo>
                    <a:pt x="98" y="19"/>
                    <a:pt x="98" y="19"/>
                    <a:pt x="98" y="19"/>
                  </a:cubicBezTo>
                  <a:cubicBezTo>
                    <a:pt x="98" y="65"/>
                    <a:pt x="98" y="65"/>
                    <a:pt x="98" y="65"/>
                  </a:cubicBezTo>
                  <a:cubicBezTo>
                    <a:pt x="23" y="65"/>
                    <a:pt x="23" y="65"/>
                    <a:pt x="23" y="65"/>
                  </a:cubicBezTo>
                  <a:moveTo>
                    <a:pt x="219" y="0"/>
                  </a:moveTo>
                  <a:cubicBezTo>
                    <a:pt x="0" y="0"/>
                    <a:pt x="0" y="0"/>
                    <a:pt x="0" y="0"/>
                  </a:cubicBezTo>
                  <a:cubicBezTo>
                    <a:pt x="0" y="10"/>
                    <a:pt x="0" y="10"/>
                    <a:pt x="0" y="10"/>
                  </a:cubicBezTo>
                  <a:cubicBezTo>
                    <a:pt x="0" y="30"/>
                    <a:pt x="0" y="30"/>
                    <a:pt x="0" y="30"/>
                  </a:cubicBezTo>
                  <a:cubicBezTo>
                    <a:pt x="0" y="198"/>
                    <a:pt x="0" y="198"/>
                    <a:pt x="0" y="198"/>
                  </a:cubicBezTo>
                  <a:cubicBezTo>
                    <a:pt x="0" y="204"/>
                    <a:pt x="6" y="210"/>
                    <a:pt x="11" y="210"/>
                  </a:cubicBezTo>
                  <a:cubicBezTo>
                    <a:pt x="24" y="210"/>
                    <a:pt x="24" y="210"/>
                    <a:pt x="24" y="210"/>
                  </a:cubicBezTo>
                  <a:cubicBezTo>
                    <a:pt x="44" y="188"/>
                    <a:pt x="44" y="188"/>
                    <a:pt x="44" y="188"/>
                  </a:cubicBezTo>
                  <a:cubicBezTo>
                    <a:pt x="23" y="188"/>
                    <a:pt x="23" y="188"/>
                    <a:pt x="23" y="188"/>
                  </a:cubicBezTo>
                  <a:cubicBezTo>
                    <a:pt x="23" y="142"/>
                    <a:pt x="23" y="142"/>
                    <a:pt x="23" y="142"/>
                  </a:cubicBezTo>
                  <a:cubicBezTo>
                    <a:pt x="86" y="142"/>
                    <a:pt x="86" y="142"/>
                    <a:pt x="86" y="142"/>
                  </a:cubicBezTo>
                  <a:cubicBezTo>
                    <a:pt x="113" y="114"/>
                    <a:pt x="113" y="114"/>
                    <a:pt x="113" y="114"/>
                  </a:cubicBezTo>
                  <a:cubicBezTo>
                    <a:pt x="113" y="81"/>
                    <a:pt x="113" y="81"/>
                    <a:pt x="113" y="81"/>
                  </a:cubicBezTo>
                  <a:cubicBezTo>
                    <a:pt x="143" y="81"/>
                    <a:pt x="143" y="81"/>
                    <a:pt x="143" y="81"/>
                  </a:cubicBezTo>
                  <a:cubicBezTo>
                    <a:pt x="158" y="65"/>
                    <a:pt x="158" y="65"/>
                    <a:pt x="158" y="65"/>
                  </a:cubicBezTo>
                  <a:cubicBezTo>
                    <a:pt x="113" y="65"/>
                    <a:pt x="113" y="65"/>
                    <a:pt x="113" y="65"/>
                  </a:cubicBezTo>
                  <a:cubicBezTo>
                    <a:pt x="113" y="19"/>
                    <a:pt x="113" y="19"/>
                    <a:pt x="113" y="19"/>
                  </a:cubicBezTo>
                  <a:cubicBezTo>
                    <a:pt x="188" y="19"/>
                    <a:pt x="188" y="19"/>
                    <a:pt x="188" y="19"/>
                  </a:cubicBezTo>
                  <a:cubicBezTo>
                    <a:pt x="188" y="33"/>
                    <a:pt x="188" y="33"/>
                    <a:pt x="188" y="33"/>
                  </a:cubicBezTo>
                  <a:cubicBezTo>
                    <a:pt x="219" y="0"/>
                    <a:pt x="219" y="0"/>
                    <a:pt x="219" y="0"/>
                  </a:cubicBezTo>
                </a:path>
              </a:pathLst>
            </a:custGeom>
            <a:solidFill>
              <a:srgbClr val="B3B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a:ea typeface="+mn-ea"/>
                <a:cs typeface="Segoe UI" panose="020B0502040204020203" pitchFamily="34" charset="0"/>
              </a:endParaRPr>
            </a:p>
          </p:txBody>
        </p:sp>
        <p:sp>
          <p:nvSpPr>
            <p:cNvPr id="41" name="Freeform 39">
              <a:extLst>
                <a:ext uri="{FF2B5EF4-FFF2-40B4-BE49-F238E27FC236}">
                  <a16:creationId xmlns:a16="http://schemas.microsoft.com/office/drawing/2014/main" id="{DADB3AD0-47C7-4071-8A47-D3EF33493F14}"/>
                </a:ext>
              </a:extLst>
            </p:cNvPr>
            <p:cNvSpPr>
              <a:spLocks/>
            </p:cNvSpPr>
            <p:nvPr/>
          </p:nvSpPr>
          <p:spPr bwMode="auto">
            <a:xfrm>
              <a:off x="6378416" y="4756280"/>
              <a:ext cx="964902" cy="169636"/>
            </a:xfrm>
            <a:custGeom>
              <a:avLst/>
              <a:gdLst>
                <a:gd name="T0" fmla="*/ 262 w 262"/>
                <a:gd name="T1" fmla="*/ 0 h 46"/>
                <a:gd name="T2" fmla="*/ 11 w 262"/>
                <a:gd name="T3" fmla="*/ 0 h 46"/>
                <a:gd name="T4" fmla="*/ 11 w 262"/>
                <a:gd name="T5" fmla="*/ 0 h 46"/>
                <a:gd name="T6" fmla="*/ 0 w 262"/>
                <a:gd name="T7" fmla="*/ 11 h 46"/>
                <a:gd name="T8" fmla="*/ 0 w 262"/>
                <a:gd name="T9" fmla="*/ 11 h 46"/>
                <a:gd name="T10" fmla="*/ 0 w 262"/>
                <a:gd name="T11" fmla="*/ 46 h 46"/>
                <a:gd name="T12" fmla="*/ 219 w 262"/>
                <a:gd name="T13" fmla="*/ 46 h 46"/>
                <a:gd name="T14" fmla="*/ 262 w 262"/>
                <a:gd name="T15" fmla="*/ 0 h 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2" h="46">
                  <a:moveTo>
                    <a:pt x="262" y="0"/>
                  </a:moveTo>
                  <a:cubicBezTo>
                    <a:pt x="11" y="0"/>
                    <a:pt x="11" y="0"/>
                    <a:pt x="11" y="0"/>
                  </a:cubicBezTo>
                  <a:cubicBezTo>
                    <a:pt x="11" y="0"/>
                    <a:pt x="11" y="0"/>
                    <a:pt x="11" y="0"/>
                  </a:cubicBezTo>
                  <a:cubicBezTo>
                    <a:pt x="6" y="0"/>
                    <a:pt x="0" y="5"/>
                    <a:pt x="0" y="11"/>
                  </a:cubicBezTo>
                  <a:cubicBezTo>
                    <a:pt x="0" y="11"/>
                    <a:pt x="0" y="11"/>
                    <a:pt x="0" y="11"/>
                  </a:cubicBezTo>
                  <a:cubicBezTo>
                    <a:pt x="0" y="46"/>
                    <a:pt x="0" y="46"/>
                    <a:pt x="0" y="46"/>
                  </a:cubicBezTo>
                  <a:cubicBezTo>
                    <a:pt x="219" y="46"/>
                    <a:pt x="219" y="46"/>
                    <a:pt x="219" y="46"/>
                  </a:cubicBezTo>
                  <a:cubicBezTo>
                    <a:pt x="262" y="0"/>
                    <a:pt x="262" y="0"/>
                    <a:pt x="262" y="0"/>
                  </a:cubicBezTo>
                </a:path>
              </a:pathLst>
            </a:custGeom>
            <a:solidFill>
              <a:srgbClr val="9595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a:ea typeface="+mn-ea"/>
                <a:cs typeface="Segoe UI" panose="020B0502040204020203" pitchFamily="34" charset="0"/>
              </a:endParaRPr>
            </a:p>
          </p:txBody>
        </p:sp>
        <p:sp>
          <p:nvSpPr>
            <p:cNvPr id="42" name="Freeform 40">
              <a:extLst>
                <a:ext uri="{FF2B5EF4-FFF2-40B4-BE49-F238E27FC236}">
                  <a16:creationId xmlns:a16="http://schemas.microsoft.com/office/drawing/2014/main" id="{5600E809-EF9B-4D68-BE8C-34741A57E0BF}"/>
                </a:ext>
              </a:extLst>
            </p:cNvPr>
            <p:cNvSpPr>
              <a:spLocks/>
            </p:cNvSpPr>
            <p:nvPr/>
          </p:nvSpPr>
          <p:spPr bwMode="auto">
            <a:xfrm>
              <a:off x="6793946" y="4995949"/>
              <a:ext cx="275464" cy="169636"/>
            </a:xfrm>
            <a:custGeom>
              <a:avLst/>
              <a:gdLst>
                <a:gd name="T0" fmla="*/ 177 w 177"/>
                <a:gd name="T1" fmla="*/ 0 h 109"/>
                <a:gd name="T2" fmla="*/ 0 w 177"/>
                <a:gd name="T3" fmla="*/ 0 h 109"/>
                <a:gd name="T4" fmla="*/ 0 w 177"/>
                <a:gd name="T5" fmla="*/ 109 h 109"/>
                <a:gd name="T6" fmla="*/ 107 w 177"/>
                <a:gd name="T7" fmla="*/ 109 h 109"/>
                <a:gd name="T8" fmla="*/ 177 w 177"/>
                <a:gd name="T9" fmla="*/ 33 h 109"/>
                <a:gd name="T10" fmla="*/ 177 w 177"/>
                <a:gd name="T11" fmla="*/ 0 h 109"/>
              </a:gdLst>
              <a:ahLst/>
              <a:cxnLst>
                <a:cxn ang="0">
                  <a:pos x="T0" y="T1"/>
                </a:cxn>
                <a:cxn ang="0">
                  <a:pos x="T2" y="T3"/>
                </a:cxn>
                <a:cxn ang="0">
                  <a:pos x="T4" y="T5"/>
                </a:cxn>
                <a:cxn ang="0">
                  <a:pos x="T6" y="T7"/>
                </a:cxn>
                <a:cxn ang="0">
                  <a:pos x="T8" y="T9"/>
                </a:cxn>
                <a:cxn ang="0">
                  <a:pos x="T10" y="T11"/>
                </a:cxn>
              </a:cxnLst>
              <a:rect l="0" t="0" r="r" b="b"/>
              <a:pathLst>
                <a:path w="177" h="109">
                  <a:moveTo>
                    <a:pt x="177" y="0"/>
                  </a:moveTo>
                  <a:lnTo>
                    <a:pt x="0" y="0"/>
                  </a:lnTo>
                  <a:lnTo>
                    <a:pt x="0" y="109"/>
                  </a:lnTo>
                  <a:lnTo>
                    <a:pt x="107" y="109"/>
                  </a:lnTo>
                  <a:lnTo>
                    <a:pt x="177" y="33"/>
                  </a:lnTo>
                  <a:lnTo>
                    <a:pt x="17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a:ea typeface="+mn-ea"/>
                <a:cs typeface="Segoe UI" panose="020B0502040204020203" pitchFamily="34" charset="0"/>
              </a:endParaRPr>
            </a:p>
          </p:txBody>
        </p:sp>
        <p:sp>
          <p:nvSpPr>
            <p:cNvPr id="43" name="Freeform 41">
              <a:extLst>
                <a:ext uri="{FF2B5EF4-FFF2-40B4-BE49-F238E27FC236}">
                  <a16:creationId xmlns:a16="http://schemas.microsoft.com/office/drawing/2014/main" id="{9F49CCCF-89D4-40FB-ACA5-1BCDA2455C1B}"/>
                </a:ext>
              </a:extLst>
            </p:cNvPr>
            <p:cNvSpPr>
              <a:spLocks/>
            </p:cNvSpPr>
            <p:nvPr/>
          </p:nvSpPr>
          <p:spPr bwMode="auto">
            <a:xfrm>
              <a:off x="6793946" y="4995949"/>
              <a:ext cx="275464" cy="169636"/>
            </a:xfrm>
            <a:custGeom>
              <a:avLst/>
              <a:gdLst>
                <a:gd name="T0" fmla="*/ 177 w 177"/>
                <a:gd name="T1" fmla="*/ 0 h 109"/>
                <a:gd name="T2" fmla="*/ 0 w 177"/>
                <a:gd name="T3" fmla="*/ 0 h 109"/>
                <a:gd name="T4" fmla="*/ 0 w 177"/>
                <a:gd name="T5" fmla="*/ 109 h 109"/>
                <a:gd name="T6" fmla="*/ 107 w 177"/>
                <a:gd name="T7" fmla="*/ 109 h 109"/>
                <a:gd name="T8" fmla="*/ 177 w 177"/>
                <a:gd name="T9" fmla="*/ 33 h 109"/>
                <a:gd name="T10" fmla="*/ 177 w 177"/>
                <a:gd name="T11" fmla="*/ 0 h 109"/>
              </a:gdLst>
              <a:ahLst/>
              <a:cxnLst>
                <a:cxn ang="0">
                  <a:pos x="T0" y="T1"/>
                </a:cxn>
                <a:cxn ang="0">
                  <a:pos x="T2" y="T3"/>
                </a:cxn>
                <a:cxn ang="0">
                  <a:pos x="T4" y="T5"/>
                </a:cxn>
                <a:cxn ang="0">
                  <a:pos x="T6" y="T7"/>
                </a:cxn>
                <a:cxn ang="0">
                  <a:pos x="T8" y="T9"/>
                </a:cxn>
                <a:cxn ang="0">
                  <a:pos x="T10" y="T11"/>
                </a:cxn>
              </a:cxnLst>
              <a:rect l="0" t="0" r="r" b="b"/>
              <a:pathLst>
                <a:path w="177" h="109">
                  <a:moveTo>
                    <a:pt x="177" y="0"/>
                  </a:moveTo>
                  <a:lnTo>
                    <a:pt x="0" y="0"/>
                  </a:lnTo>
                  <a:lnTo>
                    <a:pt x="0" y="109"/>
                  </a:lnTo>
                  <a:lnTo>
                    <a:pt x="107" y="109"/>
                  </a:lnTo>
                  <a:lnTo>
                    <a:pt x="177" y="33"/>
                  </a:lnTo>
                  <a:lnTo>
                    <a:pt x="17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a:ea typeface="+mn-ea"/>
                <a:cs typeface="Segoe UI" panose="020B0502040204020203" pitchFamily="34" charset="0"/>
              </a:endParaRPr>
            </a:p>
          </p:txBody>
        </p:sp>
        <p:sp>
          <p:nvSpPr>
            <p:cNvPr id="44" name="Freeform 42">
              <a:extLst>
                <a:ext uri="{FF2B5EF4-FFF2-40B4-BE49-F238E27FC236}">
                  <a16:creationId xmlns:a16="http://schemas.microsoft.com/office/drawing/2014/main" id="{B5A8E3F7-ABA0-4766-9DA8-BE86B6270BA0}"/>
                </a:ext>
              </a:extLst>
            </p:cNvPr>
            <p:cNvSpPr>
              <a:spLocks/>
            </p:cNvSpPr>
            <p:nvPr/>
          </p:nvSpPr>
          <p:spPr bwMode="auto">
            <a:xfrm>
              <a:off x="6793946" y="5224724"/>
              <a:ext cx="110497" cy="121391"/>
            </a:xfrm>
            <a:custGeom>
              <a:avLst/>
              <a:gdLst>
                <a:gd name="T0" fmla="*/ 71 w 71"/>
                <a:gd name="T1" fmla="*/ 0 h 78"/>
                <a:gd name="T2" fmla="*/ 0 w 71"/>
                <a:gd name="T3" fmla="*/ 0 h 78"/>
                <a:gd name="T4" fmla="*/ 0 w 71"/>
                <a:gd name="T5" fmla="*/ 78 h 78"/>
                <a:gd name="T6" fmla="*/ 71 w 71"/>
                <a:gd name="T7" fmla="*/ 0 h 78"/>
              </a:gdLst>
              <a:ahLst/>
              <a:cxnLst>
                <a:cxn ang="0">
                  <a:pos x="T0" y="T1"/>
                </a:cxn>
                <a:cxn ang="0">
                  <a:pos x="T2" y="T3"/>
                </a:cxn>
                <a:cxn ang="0">
                  <a:pos x="T4" y="T5"/>
                </a:cxn>
                <a:cxn ang="0">
                  <a:pos x="T6" y="T7"/>
                </a:cxn>
              </a:cxnLst>
              <a:rect l="0" t="0" r="r" b="b"/>
              <a:pathLst>
                <a:path w="71" h="78">
                  <a:moveTo>
                    <a:pt x="71" y="0"/>
                  </a:moveTo>
                  <a:lnTo>
                    <a:pt x="0" y="0"/>
                  </a:lnTo>
                  <a:lnTo>
                    <a:pt x="0" y="78"/>
                  </a:lnTo>
                  <a:lnTo>
                    <a:pt x="7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a:ea typeface="+mn-ea"/>
                <a:cs typeface="Segoe UI" panose="020B0502040204020203" pitchFamily="34" charset="0"/>
              </a:endParaRPr>
            </a:p>
          </p:txBody>
        </p:sp>
        <p:sp>
          <p:nvSpPr>
            <p:cNvPr id="45" name="Freeform 43">
              <a:extLst>
                <a:ext uri="{FF2B5EF4-FFF2-40B4-BE49-F238E27FC236}">
                  <a16:creationId xmlns:a16="http://schemas.microsoft.com/office/drawing/2014/main" id="{CCF3DC40-6270-4477-A50E-AA3D18D611DD}"/>
                </a:ext>
              </a:extLst>
            </p:cNvPr>
            <p:cNvSpPr>
              <a:spLocks/>
            </p:cNvSpPr>
            <p:nvPr/>
          </p:nvSpPr>
          <p:spPr bwMode="auto">
            <a:xfrm>
              <a:off x="6793946" y="5224724"/>
              <a:ext cx="110497" cy="121391"/>
            </a:xfrm>
            <a:custGeom>
              <a:avLst/>
              <a:gdLst>
                <a:gd name="T0" fmla="*/ 71 w 71"/>
                <a:gd name="T1" fmla="*/ 0 h 78"/>
                <a:gd name="T2" fmla="*/ 0 w 71"/>
                <a:gd name="T3" fmla="*/ 0 h 78"/>
                <a:gd name="T4" fmla="*/ 0 w 71"/>
                <a:gd name="T5" fmla="*/ 78 h 78"/>
                <a:gd name="T6" fmla="*/ 71 w 71"/>
                <a:gd name="T7" fmla="*/ 0 h 78"/>
              </a:gdLst>
              <a:ahLst/>
              <a:cxnLst>
                <a:cxn ang="0">
                  <a:pos x="T0" y="T1"/>
                </a:cxn>
                <a:cxn ang="0">
                  <a:pos x="T2" y="T3"/>
                </a:cxn>
                <a:cxn ang="0">
                  <a:pos x="T4" y="T5"/>
                </a:cxn>
                <a:cxn ang="0">
                  <a:pos x="T6" y="T7"/>
                </a:cxn>
              </a:cxnLst>
              <a:rect l="0" t="0" r="r" b="b"/>
              <a:pathLst>
                <a:path w="71" h="78">
                  <a:moveTo>
                    <a:pt x="71" y="0"/>
                  </a:moveTo>
                  <a:lnTo>
                    <a:pt x="0" y="0"/>
                  </a:lnTo>
                  <a:lnTo>
                    <a:pt x="0" y="78"/>
                  </a:lnTo>
                  <a:lnTo>
                    <a:pt x="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a:ea typeface="+mn-ea"/>
                <a:cs typeface="Segoe UI" panose="020B0502040204020203" pitchFamily="34" charset="0"/>
              </a:endParaRPr>
            </a:p>
          </p:txBody>
        </p:sp>
        <p:sp>
          <p:nvSpPr>
            <p:cNvPr id="46" name="Rectangle 45">
              <a:extLst>
                <a:ext uri="{FF2B5EF4-FFF2-40B4-BE49-F238E27FC236}">
                  <a16:creationId xmlns:a16="http://schemas.microsoft.com/office/drawing/2014/main" id="{7413F183-F93B-4B70-AA7E-02A51603174C}"/>
                </a:ext>
              </a:extLst>
            </p:cNvPr>
            <p:cNvSpPr>
              <a:spLocks noChangeArrowheads="1"/>
            </p:cNvSpPr>
            <p:nvPr/>
          </p:nvSpPr>
          <p:spPr bwMode="auto">
            <a:xfrm>
              <a:off x="6462456" y="4995949"/>
              <a:ext cx="277020" cy="16963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a:ea typeface="+mn-ea"/>
                <a:cs typeface="Segoe UI" panose="020B0502040204020203" pitchFamily="34" charset="0"/>
              </a:endParaRPr>
            </a:p>
          </p:txBody>
        </p:sp>
        <p:sp>
          <p:nvSpPr>
            <p:cNvPr id="47" name="Rectangle 46">
              <a:extLst>
                <a:ext uri="{FF2B5EF4-FFF2-40B4-BE49-F238E27FC236}">
                  <a16:creationId xmlns:a16="http://schemas.microsoft.com/office/drawing/2014/main" id="{7A4A2215-CA67-4590-8AB2-9F630BAEAAAC}"/>
                </a:ext>
              </a:extLst>
            </p:cNvPr>
            <p:cNvSpPr>
              <a:spLocks noChangeArrowheads="1"/>
            </p:cNvSpPr>
            <p:nvPr/>
          </p:nvSpPr>
          <p:spPr bwMode="auto">
            <a:xfrm>
              <a:off x="6462456" y="4995949"/>
              <a:ext cx="277020" cy="1696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a:ea typeface="+mn-ea"/>
                <a:cs typeface="Segoe UI" panose="020B0502040204020203" pitchFamily="34" charset="0"/>
              </a:endParaRPr>
            </a:p>
          </p:txBody>
        </p:sp>
        <p:sp>
          <p:nvSpPr>
            <p:cNvPr id="48" name="Rectangle 47">
              <a:extLst>
                <a:ext uri="{FF2B5EF4-FFF2-40B4-BE49-F238E27FC236}">
                  <a16:creationId xmlns:a16="http://schemas.microsoft.com/office/drawing/2014/main" id="{FB335848-533C-467E-8DD5-3A26F4A65442}"/>
                </a:ext>
              </a:extLst>
            </p:cNvPr>
            <p:cNvSpPr>
              <a:spLocks noChangeArrowheads="1"/>
            </p:cNvSpPr>
            <p:nvPr/>
          </p:nvSpPr>
          <p:spPr bwMode="auto">
            <a:xfrm>
              <a:off x="6462456" y="5224724"/>
              <a:ext cx="277020" cy="16963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a:ea typeface="+mn-ea"/>
                <a:cs typeface="Segoe UI" panose="020B0502040204020203" pitchFamily="34" charset="0"/>
              </a:endParaRPr>
            </a:p>
          </p:txBody>
        </p:sp>
        <p:sp>
          <p:nvSpPr>
            <p:cNvPr id="49" name="Rectangle 48">
              <a:extLst>
                <a:ext uri="{FF2B5EF4-FFF2-40B4-BE49-F238E27FC236}">
                  <a16:creationId xmlns:a16="http://schemas.microsoft.com/office/drawing/2014/main" id="{44DFB2EF-08D8-40F6-B337-4A6D803B280D}"/>
                </a:ext>
              </a:extLst>
            </p:cNvPr>
            <p:cNvSpPr>
              <a:spLocks noChangeArrowheads="1"/>
            </p:cNvSpPr>
            <p:nvPr/>
          </p:nvSpPr>
          <p:spPr bwMode="auto">
            <a:xfrm>
              <a:off x="6462456" y="5224724"/>
              <a:ext cx="277020" cy="1696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a:ea typeface="+mn-ea"/>
                <a:cs typeface="Segoe UI" panose="020B0502040204020203" pitchFamily="34" charset="0"/>
              </a:endParaRPr>
            </a:p>
          </p:txBody>
        </p:sp>
        <p:sp>
          <p:nvSpPr>
            <p:cNvPr id="50" name="Freeform 48">
              <a:extLst>
                <a:ext uri="{FF2B5EF4-FFF2-40B4-BE49-F238E27FC236}">
                  <a16:creationId xmlns:a16="http://schemas.microsoft.com/office/drawing/2014/main" id="{02C63429-C48C-4E44-8322-20B0CA5AC4C9}"/>
                </a:ext>
              </a:extLst>
            </p:cNvPr>
            <p:cNvSpPr>
              <a:spLocks/>
            </p:cNvSpPr>
            <p:nvPr/>
          </p:nvSpPr>
          <p:spPr bwMode="auto">
            <a:xfrm>
              <a:off x="6462456" y="5450387"/>
              <a:ext cx="231888" cy="169636"/>
            </a:xfrm>
            <a:custGeom>
              <a:avLst/>
              <a:gdLst>
                <a:gd name="T0" fmla="*/ 149 w 149"/>
                <a:gd name="T1" fmla="*/ 0 h 109"/>
                <a:gd name="T2" fmla="*/ 0 w 149"/>
                <a:gd name="T3" fmla="*/ 0 h 109"/>
                <a:gd name="T4" fmla="*/ 0 w 149"/>
                <a:gd name="T5" fmla="*/ 109 h 109"/>
                <a:gd name="T6" fmla="*/ 50 w 149"/>
                <a:gd name="T7" fmla="*/ 109 h 109"/>
                <a:gd name="T8" fmla="*/ 149 w 149"/>
                <a:gd name="T9" fmla="*/ 0 h 109"/>
              </a:gdLst>
              <a:ahLst/>
              <a:cxnLst>
                <a:cxn ang="0">
                  <a:pos x="T0" y="T1"/>
                </a:cxn>
                <a:cxn ang="0">
                  <a:pos x="T2" y="T3"/>
                </a:cxn>
                <a:cxn ang="0">
                  <a:pos x="T4" y="T5"/>
                </a:cxn>
                <a:cxn ang="0">
                  <a:pos x="T6" y="T7"/>
                </a:cxn>
                <a:cxn ang="0">
                  <a:pos x="T8" y="T9"/>
                </a:cxn>
              </a:cxnLst>
              <a:rect l="0" t="0" r="r" b="b"/>
              <a:pathLst>
                <a:path w="149" h="109">
                  <a:moveTo>
                    <a:pt x="149" y="0"/>
                  </a:moveTo>
                  <a:lnTo>
                    <a:pt x="0" y="0"/>
                  </a:lnTo>
                  <a:lnTo>
                    <a:pt x="0" y="109"/>
                  </a:lnTo>
                  <a:lnTo>
                    <a:pt x="50" y="109"/>
                  </a:lnTo>
                  <a:lnTo>
                    <a:pt x="14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a:ea typeface="+mn-ea"/>
                <a:cs typeface="Segoe UI" panose="020B0502040204020203" pitchFamily="34" charset="0"/>
              </a:endParaRPr>
            </a:p>
          </p:txBody>
        </p:sp>
        <p:sp>
          <p:nvSpPr>
            <p:cNvPr id="51" name="Freeform 49">
              <a:extLst>
                <a:ext uri="{FF2B5EF4-FFF2-40B4-BE49-F238E27FC236}">
                  <a16:creationId xmlns:a16="http://schemas.microsoft.com/office/drawing/2014/main" id="{EB111C87-D6EC-4165-8C27-918383DC09A6}"/>
                </a:ext>
              </a:extLst>
            </p:cNvPr>
            <p:cNvSpPr>
              <a:spLocks/>
            </p:cNvSpPr>
            <p:nvPr/>
          </p:nvSpPr>
          <p:spPr bwMode="auto">
            <a:xfrm>
              <a:off x="6462456" y="5450387"/>
              <a:ext cx="231888" cy="169636"/>
            </a:xfrm>
            <a:custGeom>
              <a:avLst/>
              <a:gdLst>
                <a:gd name="T0" fmla="*/ 149 w 149"/>
                <a:gd name="T1" fmla="*/ 0 h 109"/>
                <a:gd name="T2" fmla="*/ 0 w 149"/>
                <a:gd name="T3" fmla="*/ 0 h 109"/>
                <a:gd name="T4" fmla="*/ 0 w 149"/>
                <a:gd name="T5" fmla="*/ 109 h 109"/>
                <a:gd name="T6" fmla="*/ 50 w 149"/>
                <a:gd name="T7" fmla="*/ 109 h 109"/>
                <a:gd name="T8" fmla="*/ 149 w 149"/>
                <a:gd name="T9" fmla="*/ 0 h 109"/>
              </a:gdLst>
              <a:ahLst/>
              <a:cxnLst>
                <a:cxn ang="0">
                  <a:pos x="T0" y="T1"/>
                </a:cxn>
                <a:cxn ang="0">
                  <a:pos x="T2" y="T3"/>
                </a:cxn>
                <a:cxn ang="0">
                  <a:pos x="T4" y="T5"/>
                </a:cxn>
                <a:cxn ang="0">
                  <a:pos x="T6" y="T7"/>
                </a:cxn>
                <a:cxn ang="0">
                  <a:pos x="T8" y="T9"/>
                </a:cxn>
              </a:cxnLst>
              <a:rect l="0" t="0" r="r" b="b"/>
              <a:pathLst>
                <a:path w="149" h="109">
                  <a:moveTo>
                    <a:pt x="149" y="0"/>
                  </a:moveTo>
                  <a:lnTo>
                    <a:pt x="0" y="0"/>
                  </a:lnTo>
                  <a:lnTo>
                    <a:pt x="0" y="109"/>
                  </a:lnTo>
                  <a:lnTo>
                    <a:pt x="50" y="109"/>
                  </a:lnTo>
                  <a:lnTo>
                    <a:pt x="14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a:ea typeface="+mn-ea"/>
                <a:cs typeface="Segoe UI" panose="020B0502040204020203" pitchFamily="34" charset="0"/>
              </a:endParaRPr>
            </a:p>
          </p:txBody>
        </p:sp>
        <p:sp>
          <p:nvSpPr>
            <p:cNvPr id="52" name="Freeform 50">
              <a:extLst>
                <a:ext uri="{FF2B5EF4-FFF2-40B4-BE49-F238E27FC236}">
                  <a16:creationId xmlns:a16="http://schemas.microsoft.com/office/drawing/2014/main" id="{5D4BFD9C-487A-4658-8E21-A86D0CC7DD9A}"/>
                </a:ext>
              </a:extLst>
            </p:cNvPr>
            <p:cNvSpPr>
              <a:spLocks/>
            </p:cNvSpPr>
            <p:nvPr/>
          </p:nvSpPr>
          <p:spPr bwMode="auto">
            <a:xfrm>
              <a:off x="4917057" y="4513498"/>
              <a:ext cx="220994" cy="390630"/>
            </a:xfrm>
            <a:custGeom>
              <a:avLst/>
              <a:gdLst>
                <a:gd name="T0" fmla="*/ 58 w 60"/>
                <a:gd name="T1" fmla="*/ 56 h 106"/>
                <a:gd name="T2" fmla="*/ 58 w 60"/>
                <a:gd name="T3" fmla="*/ 49 h 106"/>
                <a:gd name="T4" fmla="*/ 49 w 60"/>
                <a:gd name="T5" fmla="*/ 40 h 106"/>
                <a:gd name="T6" fmla="*/ 9 w 60"/>
                <a:gd name="T7" fmla="*/ 2 h 106"/>
                <a:gd name="T8" fmla="*/ 3 w 60"/>
                <a:gd name="T9" fmla="*/ 2 h 106"/>
                <a:gd name="T10" fmla="*/ 3 w 60"/>
                <a:gd name="T11" fmla="*/ 8 h 106"/>
                <a:gd name="T12" fmla="*/ 45 w 60"/>
                <a:gd name="T13" fmla="*/ 49 h 106"/>
                <a:gd name="T14" fmla="*/ 45 w 60"/>
                <a:gd name="T15" fmla="*/ 56 h 106"/>
                <a:gd name="T16" fmla="*/ 2 w 60"/>
                <a:gd name="T17" fmla="*/ 98 h 106"/>
                <a:gd name="T18" fmla="*/ 2 w 60"/>
                <a:gd name="T19" fmla="*/ 105 h 106"/>
                <a:gd name="T20" fmla="*/ 8 w 60"/>
                <a:gd name="T21" fmla="*/ 105 h 106"/>
                <a:gd name="T22" fmla="*/ 48 w 60"/>
                <a:gd name="T23" fmla="*/ 66 h 106"/>
                <a:gd name="T24" fmla="*/ 48 w 60"/>
                <a:gd name="T25" fmla="*/ 65 h 106"/>
                <a:gd name="T26" fmla="*/ 58 w 60"/>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58" y="56"/>
                  </a:moveTo>
                  <a:cubicBezTo>
                    <a:pt x="60" y="54"/>
                    <a:pt x="59" y="51"/>
                    <a:pt x="58" y="49"/>
                  </a:cubicBezTo>
                  <a:cubicBezTo>
                    <a:pt x="49" y="40"/>
                    <a:pt x="49" y="40"/>
                    <a:pt x="49" y="40"/>
                  </a:cubicBezTo>
                  <a:cubicBezTo>
                    <a:pt x="9" y="2"/>
                    <a:pt x="9" y="2"/>
                    <a:pt x="9" y="2"/>
                  </a:cubicBezTo>
                  <a:cubicBezTo>
                    <a:pt x="8" y="0"/>
                    <a:pt x="5" y="0"/>
                    <a:pt x="3" y="2"/>
                  </a:cubicBezTo>
                  <a:cubicBezTo>
                    <a:pt x="1" y="4"/>
                    <a:pt x="1" y="7"/>
                    <a:pt x="3" y="8"/>
                  </a:cubicBezTo>
                  <a:cubicBezTo>
                    <a:pt x="45" y="49"/>
                    <a:pt x="45" y="49"/>
                    <a:pt x="45" y="49"/>
                  </a:cubicBezTo>
                  <a:cubicBezTo>
                    <a:pt x="46" y="51"/>
                    <a:pt x="46" y="54"/>
                    <a:pt x="45" y="56"/>
                  </a:cubicBezTo>
                  <a:cubicBezTo>
                    <a:pt x="2" y="98"/>
                    <a:pt x="2" y="98"/>
                    <a:pt x="2" y="98"/>
                  </a:cubicBezTo>
                  <a:cubicBezTo>
                    <a:pt x="0" y="100"/>
                    <a:pt x="0" y="103"/>
                    <a:pt x="2" y="105"/>
                  </a:cubicBezTo>
                  <a:cubicBezTo>
                    <a:pt x="4" y="106"/>
                    <a:pt x="7" y="106"/>
                    <a:pt x="8" y="105"/>
                  </a:cubicBezTo>
                  <a:cubicBezTo>
                    <a:pt x="48" y="66"/>
                    <a:pt x="48" y="66"/>
                    <a:pt x="48" y="66"/>
                  </a:cubicBezTo>
                  <a:cubicBezTo>
                    <a:pt x="48" y="65"/>
                    <a:pt x="48" y="65"/>
                    <a:pt x="48" y="65"/>
                  </a:cubicBezTo>
                  <a:lnTo>
                    <a:pt x="58"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a:ea typeface="+mn-ea"/>
                <a:cs typeface="Segoe UI" panose="020B0502040204020203" pitchFamily="34" charset="0"/>
              </a:endParaRPr>
            </a:p>
          </p:txBody>
        </p:sp>
        <p:sp>
          <p:nvSpPr>
            <p:cNvPr id="53" name="Freeform 51">
              <a:extLst>
                <a:ext uri="{FF2B5EF4-FFF2-40B4-BE49-F238E27FC236}">
                  <a16:creationId xmlns:a16="http://schemas.microsoft.com/office/drawing/2014/main" id="{D7FD300E-E480-4FD8-9EA1-836756B2E20C}"/>
                </a:ext>
              </a:extLst>
            </p:cNvPr>
            <p:cNvSpPr>
              <a:spLocks/>
            </p:cNvSpPr>
            <p:nvPr/>
          </p:nvSpPr>
          <p:spPr bwMode="auto">
            <a:xfrm>
              <a:off x="4456394" y="4513498"/>
              <a:ext cx="217881" cy="390630"/>
            </a:xfrm>
            <a:custGeom>
              <a:avLst/>
              <a:gdLst>
                <a:gd name="T0" fmla="*/ 1 w 59"/>
                <a:gd name="T1" fmla="*/ 56 h 106"/>
                <a:gd name="T2" fmla="*/ 1 w 59"/>
                <a:gd name="T3" fmla="*/ 49 h 106"/>
                <a:gd name="T4" fmla="*/ 10 w 59"/>
                <a:gd name="T5" fmla="*/ 40 h 106"/>
                <a:gd name="T6" fmla="*/ 50 w 59"/>
                <a:gd name="T7" fmla="*/ 2 h 106"/>
                <a:gd name="T8" fmla="*/ 56 w 59"/>
                <a:gd name="T9" fmla="*/ 2 h 106"/>
                <a:gd name="T10" fmla="*/ 56 w 59"/>
                <a:gd name="T11" fmla="*/ 8 h 106"/>
                <a:gd name="T12" fmla="*/ 16 w 59"/>
                <a:gd name="T13" fmla="*/ 49 h 106"/>
                <a:gd name="T14" fmla="*/ 16 w 59"/>
                <a:gd name="T15" fmla="*/ 56 h 106"/>
                <a:gd name="T16" fmla="*/ 57 w 59"/>
                <a:gd name="T17" fmla="*/ 98 h 106"/>
                <a:gd name="T18" fmla="*/ 57 w 59"/>
                <a:gd name="T19" fmla="*/ 105 h 106"/>
                <a:gd name="T20" fmla="*/ 51 w 59"/>
                <a:gd name="T21" fmla="*/ 105 h 106"/>
                <a:gd name="T22" fmla="*/ 11 w 59"/>
                <a:gd name="T23" fmla="*/ 66 h 106"/>
                <a:gd name="T24" fmla="*/ 10 w 59"/>
                <a:gd name="T25" fmla="*/ 66 h 106"/>
                <a:gd name="T26" fmla="*/ 1 w 59"/>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1" y="56"/>
                  </a:moveTo>
                  <a:cubicBezTo>
                    <a:pt x="0" y="54"/>
                    <a:pt x="0" y="51"/>
                    <a:pt x="1" y="49"/>
                  </a:cubicBezTo>
                  <a:cubicBezTo>
                    <a:pt x="10" y="40"/>
                    <a:pt x="10" y="40"/>
                    <a:pt x="10" y="40"/>
                  </a:cubicBezTo>
                  <a:cubicBezTo>
                    <a:pt x="50" y="2"/>
                    <a:pt x="50" y="2"/>
                    <a:pt x="50" y="2"/>
                  </a:cubicBezTo>
                  <a:cubicBezTo>
                    <a:pt x="52" y="0"/>
                    <a:pt x="54" y="0"/>
                    <a:pt x="56" y="2"/>
                  </a:cubicBezTo>
                  <a:cubicBezTo>
                    <a:pt x="58" y="4"/>
                    <a:pt x="59" y="7"/>
                    <a:pt x="56" y="8"/>
                  </a:cubicBezTo>
                  <a:cubicBezTo>
                    <a:pt x="16" y="49"/>
                    <a:pt x="16" y="49"/>
                    <a:pt x="16" y="49"/>
                  </a:cubicBezTo>
                  <a:cubicBezTo>
                    <a:pt x="14" y="51"/>
                    <a:pt x="14" y="54"/>
                    <a:pt x="16" y="56"/>
                  </a:cubicBezTo>
                  <a:cubicBezTo>
                    <a:pt x="57" y="98"/>
                    <a:pt x="57" y="98"/>
                    <a:pt x="57" y="98"/>
                  </a:cubicBezTo>
                  <a:cubicBezTo>
                    <a:pt x="59" y="100"/>
                    <a:pt x="59" y="103"/>
                    <a:pt x="57" y="105"/>
                  </a:cubicBezTo>
                  <a:cubicBezTo>
                    <a:pt x="55" y="106"/>
                    <a:pt x="52" y="106"/>
                    <a:pt x="51" y="105"/>
                  </a:cubicBezTo>
                  <a:cubicBezTo>
                    <a:pt x="11" y="66"/>
                    <a:pt x="11" y="66"/>
                    <a:pt x="11" y="66"/>
                  </a:cubicBezTo>
                  <a:cubicBezTo>
                    <a:pt x="10" y="66"/>
                    <a:pt x="10" y="66"/>
                    <a:pt x="10" y="66"/>
                  </a:cubicBezTo>
                  <a:lnTo>
                    <a:pt x="1"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a:ea typeface="+mn-ea"/>
                <a:cs typeface="Segoe UI" panose="020B0502040204020203" pitchFamily="34" charset="0"/>
              </a:endParaRPr>
            </a:p>
          </p:txBody>
        </p:sp>
        <p:sp>
          <p:nvSpPr>
            <p:cNvPr id="54" name="Freeform 52">
              <a:extLst>
                <a:ext uri="{FF2B5EF4-FFF2-40B4-BE49-F238E27FC236}">
                  <a16:creationId xmlns:a16="http://schemas.microsoft.com/office/drawing/2014/main" id="{FF520270-5C5C-407D-BF24-DCE62FA3599C}"/>
                </a:ext>
              </a:extLst>
            </p:cNvPr>
            <p:cNvSpPr>
              <a:spLocks/>
            </p:cNvSpPr>
            <p:nvPr/>
          </p:nvSpPr>
          <p:spPr bwMode="auto">
            <a:xfrm>
              <a:off x="4644706" y="4403001"/>
              <a:ext cx="320596" cy="622517"/>
            </a:xfrm>
            <a:custGeom>
              <a:avLst/>
              <a:gdLst>
                <a:gd name="T0" fmla="*/ 203 w 206"/>
                <a:gd name="T1" fmla="*/ 0 h 400"/>
                <a:gd name="T2" fmla="*/ 71 w 206"/>
                <a:gd name="T3" fmla="*/ 0 h 400"/>
                <a:gd name="T4" fmla="*/ 0 w 206"/>
                <a:gd name="T5" fmla="*/ 201 h 400"/>
                <a:gd name="T6" fmla="*/ 87 w 206"/>
                <a:gd name="T7" fmla="*/ 201 h 400"/>
                <a:gd name="T8" fmla="*/ 19 w 206"/>
                <a:gd name="T9" fmla="*/ 400 h 400"/>
                <a:gd name="T10" fmla="*/ 206 w 206"/>
                <a:gd name="T11" fmla="*/ 135 h 400"/>
                <a:gd name="T12" fmla="*/ 116 w 206"/>
                <a:gd name="T13" fmla="*/ 135 h 400"/>
                <a:gd name="T14" fmla="*/ 203 w 206"/>
                <a:gd name="T15" fmla="*/ 0 h 4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0">
                  <a:moveTo>
                    <a:pt x="203" y="0"/>
                  </a:moveTo>
                  <a:lnTo>
                    <a:pt x="71" y="0"/>
                  </a:lnTo>
                  <a:lnTo>
                    <a:pt x="0" y="201"/>
                  </a:lnTo>
                  <a:lnTo>
                    <a:pt x="87" y="201"/>
                  </a:lnTo>
                  <a:lnTo>
                    <a:pt x="19" y="400"/>
                  </a:lnTo>
                  <a:lnTo>
                    <a:pt x="206" y="135"/>
                  </a:lnTo>
                  <a:lnTo>
                    <a:pt x="116" y="135"/>
                  </a:lnTo>
                  <a:lnTo>
                    <a:pt x="203"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a:ea typeface="+mn-ea"/>
                <a:cs typeface="Segoe UI" panose="020B0502040204020203" pitchFamily="34" charset="0"/>
              </a:endParaRPr>
            </a:p>
          </p:txBody>
        </p:sp>
        <p:sp>
          <p:nvSpPr>
            <p:cNvPr id="55" name="Freeform 53">
              <a:extLst>
                <a:ext uri="{FF2B5EF4-FFF2-40B4-BE49-F238E27FC236}">
                  <a16:creationId xmlns:a16="http://schemas.microsoft.com/office/drawing/2014/main" id="{CC625B73-15AD-4EA3-9BD8-AB5BFD9CE3FF}"/>
                </a:ext>
              </a:extLst>
            </p:cNvPr>
            <p:cNvSpPr>
              <a:spLocks/>
            </p:cNvSpPr>
            <p:nvPr/>
          </p:nvSpPr>
          <p:spPr bwMode="auto">
            <a:xfrm>
              <a:off x="4644706" y="4403001"/>
              <a:ext cx="320596" cy="622517"/>
            </a:xfrm>
            <a:custGeom>
              <a:avLst/>
              <a:gdLst>
                <a:gd name="T0" fmla="*/ 203 w 206"/>
                <a:gd name="T1" fmla="*/ 0 h 400"/>
                <a:gd name="T2" fmla="*/ 71 w 206"/>
                <a:gd name="T3" fmla="*/ 0 h 400"/>
                <a:gd name="T4" fmla="*/ 0 w 206"/>
                <a:gd name="T5" fmla="*/ 201 h 400"/>
                <a:gd name="T6" fmla="*/ 87 w 206"/>
                <a:gd name="T7" fmla="*/ 201 h 400"/>
                <a:gd name="T8" fmla="*/ 19 w 206"/>
                <a:gd name="T9" fmla="*/ 400 h 400"/>
                <a:gd name="T10" fmla="*/ 206 w 206"/>
                <a:gd name="T11" fmla="*/ 135 h 400"/>
                <a:gd name="T12" fmla="*/ 116 w 206"/>
                <a:gd name="T13" fmla="*/ 135 h 400"/>
                <a:gd name="T14" fmla="*/ 203 w 206"/>
                <a:gd name="T15" fmla="*/ 0 h 4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0">
                  <a:moveTo>
                    <a:pt x="203" y="0"/>
                  </a:moveTo>
                  <a:lnTo>
                    <a:pt x="71" y="0"/>
                  </a:lnTo>
                  <a:lnTo>
                    <a:pt x="0" y="201"/>
                  </a:lnTo>
                  <a:lnTo>
                    <a:pt x="87" y="201"/>
                  </a:lnTo>
                  <a:lnTo>
                    <a:pt x="19" y="400"/>
                  </a:lnTo>
                  <a:lnTo>
                    <a:pt x="206" y="135"/>
                  </a:lnTo>
                  <a:lnTo>
                    <a:pt x="116" y="135"/>
                  </a:lnTo>
                  <a:lnTo>
                    <a:pt x="20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a:ea typeface="+mn-ea"/>
                <a:cs typeface="Segoe UI" panose="020B0502040204020203" pitchFamily="34" charset="0"/>
              </a:endParaRPr>
            </a:p>
          </p:txBody>
        </p:sp>
        <p:sp>
          <p:nvSpPr>
            <p:cNvPr id="56" name="Freeform 54">
              <a:extLst>
                <a:ext uri="{FF2B5EF4-FFF2-40B4-BE49-F238E27FC236}">
                  <a16:creationId xmlns:a16="http://schemas.microsoft.com/office/drawing/2014/main" id="{ADCCC670-0BAF-48D9-B8CA-AFA7C16353FE}"/>
                </a:ext>
              </a:extLst>
            </p:cNvPr>
            <p:cNvSpPr>
              <a:spLocks/>
            </p:cNvSpPr>
            <p:nvPr/>
          </p:nvSpPr>
          <p:spPr bwMode="auto">
            <a:xfrm>
              <a:off x="4674275" y="4403001"/>
              <a:ext cx="291027" cy="622517"/>
            </a:xfrm>
            <a:custGeom>
              <a:avLst/>
              <a:gdLst>
                <a:gd name="T0" fmla="*/ 184 w 187"/>
                <a:gd name="T1" fmla="*/ 0 h 400"/>
                <a:gd name="T2" fmla="*/ 116 w 187"/>
                <a:gd name="T3" fmla="*/ 0 h 400"/>
                <a:gd name="T4" fmla="*/ 42 w 187"/>
                <a:gd name="T5" fmla="*/ 168 h 400"/>
                <a:gd name="T6" fmla="*/ 127 w 187"/>
                <a:gd name="T7" fmla="*/ 168 h 400"/>
                <a:gd name="T8" fmla="*/ 0 w 187"/>
                <a:gd name="T9" fmla="*/ 400 h 400"/>
                <a:gd name="T10" fmla="*/ 187 w 187"/>
                <a:gd name="T11" fmla="*/ 135 h 400"/>
                <a:gd name="T12" fmla="*/ 97 w 187"/>
                <a:gd name="T13" fmla="*/ 135 h 400"/>
                <a:gd name="T14" fmla="*/ 184 w 187"/>
                <a:gd name="T15" fmla="*/ 0 h 4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0">
                  <a:moveTo>
                    <a:pt x="184" y="0"/>
                  </a:moveTo>
                  <a:lnTo>
                    <a:pt x="116" y="0"/>
                  </a:lnTo>
                  <a:lnTo>
                    <a:pt x="42" y="168"/>
                  </a:lnTo>
                  <a:lnTo>
                    <a:pt x="127" y="168"/>
                  </a:lnTo>
                  <a:lnTo>
                    <a:pt x="0" y="400"/>
                  </a:lnTo>
                  <a:lnTo>
                    <a:pt x="187" y="135"/>
                  </a:lnTo>
                  <a:lnTo>
                    <a:pt x="97" y="135"/>
                  </a:lnTo>
                  <a:lnTo>
                    <a:pt x="184"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a:ea typeface="+mn-ea"/>
                <a:cs typeface="Segoe UI" panose="020B0502040204020203" pitchFamily="34" charset="0"/>
              </a:endParaRPr>
            </a:p>
          </p:txBody>
        </p:sp>
        <p:sp>
          <p:nvSpPr>
            <p:cNvPr id="57" name="Freeform 55">
              <a:extLst>
                <a:ext uri="{FF2B5EF4-FFF2-40B4-BE49-F238E27FC236}">
                  <a16:creationId xmlns:a16="http://schemas.microsoft.com/office/drawing/2014/main" id="{B6EF0ECC-1DE7-4B37-8A85-359CB559A639}"/>
                </a:ext>
              </a:extLst>
            </p:cNvPr>
            <p:cNvSpPr>
              <a:spLocks/>
            </p:cNvSpPr>
            <p:nvPr/>
          </p:nvSpPr>
          <p:spPr bwMode="auto">
            <a:xfrm>
              <a:off x="4674275" y="4403001"/>
              <a:ext cx="291027" cy="622517"/>
            </a:xfrm>
            <a:custGeom>
              <a:avLst/>
              <a:gdLst>
                <a:gd name="T0" fmla="*/ 184 w 187"/>
                <a:gd name="T1" fmla="*/ 0 h 400"/>
                <a:gd name="T2" fmla="*/ 116 w 187"/>
                <a:gd name="T3" fmla="*/ 0 h 400"/>
                <a:gd name="T4" fmla="*/ 42 w 187"/>
                <a:gd name="T5" fmla="*/ 168 h 400"/>
                <a:gd name="T6" fmla="*/ 127 w 187"/>
                <a:gd name="T7" fmla="*/ 168 h 400"/>
                <a:gd name="T8" fmla="*/ 0 w 187"/>
                <a:gd name="T9" fmla="*/ 400 h 400"/>
                <a:gd name="T10" fmla="*/ 187 w 187"/>
                <a:gd name="T11" fmla="*/ 135 h 400"/>
                <a:gd name="T12" fmla="*/ 97 w 187"/>
                <a:gd name="T13" fmla="*/ 135 h 400"/>
                <a:gd name="T14" fmla="*/ 184 w 187"/>
                <a:gd name="T15" fmla="*/ 0 h 4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0">
                  <a:moveTo>
                    <a:pt x="184" y="0"/>
                  </a:moveTo>
                  <a:lnTo>
                    <a:pt x="116" y="0"/>
                  </a:lnTo>
                  <a:lnTo>
                    <a:pt x="42" y="168"/>
                  </a:lnTo>
                  <a:lnTo>
                    <a:pt x="127" y="168"/>
                  </a:lnTo>
                  <a:lnTo>
                    <a:pt x="0" y="400"/>
                  </a:lnTo>
                  <a:lnTo>
                    <a:pt x="187" y="135"/>
                  </a:lnTo>
                  <a:lnTo>
                    <a:pt x="97" y="135"/>
                  </a:lnTo>
                  <a:lnTo>
                    <a:pt x="18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a:ea typeface="+mn-ea"/>
                <a:cs typeface="Segoe UI" panose="020B0502040204020203" pitchFamily="34" charset="0"/>
              </a:endParaRPr>
            </a:p>
          </p:txBody>
        </p:sp>
        <p:sp>
          <p:nvSpPr>
            <p:cNvPr id="58" name="Freeform 62">
              <a:extLst>
                <a:ext uri="{FF2B5EF4-FFF2-40B4-BE49-F238E27FC236}">
                  <a16:creationId xmlns:a16="http://schemas.microsoft.com/office/drawing/2014/main" id="{B6E9AE96-8B8C-488E-B2DC-5DA4ED09A300}"/>
                </a:ext>
              </a:extLst>
            </p:cNvPr>
            <p:cNvSpPr>
              <a:spLocks noEditPoints="1"/>
            </p:cNvSpPr>
            <p:nvPr/>
          </p:nvSpPr>
          <p:spPr bwMode="auto">
            <a:xfrm>
              <a:off x="4478182" y="4387438"/>
              <a:ext cx="3814475" cy="1623214"/>
            </a:xfrm>
            <a:custGeom>
              <a:avLst/>
              <a:gdLst>
                <a:gd name="T0" fmla="*/ 183 w 1036"/>
                <a:gd name="T1" fmla="*/ 10 h 440"/>
                <a:gd name="T2" fmla="*/ 213 w 1036"/>
                <a:gd name="T3" fmla="*/ 0 h 440"/>
                <a:gd name="T4" fmla="*/ 251 w 1036"/>
                <a:gd name="T5" fmla="*/ 0 h 440"/>
                <a:gd name="T6" fmla="*/ 296 w 1036"/>
                <a:gd name="T7" fmla="*/ 8 h 440"/>
                <a:gd name="T8" fmla="*/ 327 w 1036"/>
                <a:gd name="T9" fmla="*/ 8 h 440"/>
                <a:gd name="T10" fmla="*/ 372 w 1036"/>
                <a:gd name="T11" fmla="*/ 0 h 440"/>
                <a:gd name="T12" fmla="*/ 433 w 1036"/>
                <a:gd name="T13" fmla="*/ 0 h 440"/>
                <a:gd name="T14" fmla="*/ 456 w 1036"/>
                <a:gd name="T15" fmla="*/ 0 h 440"/>
                <a:gd name="T16" fmla="*/ 502 w 1036"/>
                <a:gd name="T17" fmla="*/ 8 h 440"/>
                <a:gd name="T18" fmla="*/ 532 w 1036"/>
                <a:gd name="T19" fmla="*/ 8 h 440"/>
                <a:gd name="T20" fmla="*/ 578 w 1036"/>
                <a:gd name="T21" fmla="*/ 0 h 440"/>
                <a:gd name="T22" fmla="*/ 639 w 1036"/>
                <a:gd name="T23" fmla="*/ 0 h 440"/>
                <a:gd name="T24" fmla="*/ 662 w 1036"/>
                <a:gd name="T25" fmla="*/ 0 h 440"/>
                <a:gd name="T26" fmla="*/ 707 w 1036"/>
                <a:gd name="T27" fmla="*/ 8 h 440"/>
                <a:gd name="T28" fmla="*/ 738 w 1036"/>
                <a:gd name="T29" fmla="*/ 8 h 440"/>
                <a:gd name="T30" fmla="*/ 783 w 1036"/>
                <a:gd name="T31" fmla="*/ 0 h 440"/>
                <a:gd name="T32" fmla="*/ 845 w 1036"/>
                <a:gd name="T33" fmla="*/ 1 h 440"/>
                <a:gd name="T34" fmla="*/ 867 w 1036"/>
                <a:gd name="T35" fmla="*/ 5 h 440"/>
                <a:gd name="T36" fmla="*/ 908 w 1036"/>
                <a:gd name="T37" fmla="*/ 27 h 440"/>
                <a:gd name="T38" fmla="*/ 934 w 1036"/>
                <a:gd name="T39" fmla="*/ 41 h 440"/>
                <a:gd name="T40" fmla="*/ 974 w 1036"/>
                <a:gd name="T41" fmla="*/ 64 h 440"/>
                <a:gd name="T42" fmla="*/ 1011 w 1036"/>
                <a:gd name="T43" fmla="*/ 114 h 440"/>
                <a:gd name="T44" fmla="*/ 1021 w 1036"/>
                <a:gd name="T45" fmla="*/ 135 h 440"/>
                <a:gd name="T46" fmla="*/ 1025 w 1036"/>
                <a:gd name="T47" fmla="*/ 181 h 440"/>
                <a:gd name="T48" fmla="*/ 1036 w 1036"/>
                <a:gd name="T49" fmla="*/ 211 h 440"/>
                <a:gd name="T50" fmla="*/ 1035 w 1036"/>
                <a:gd name="T51" fmla="*/ 249 h 440"/>
                <a:gd name="T52" fmla="*/ 1017 w 1036"/>
                <a:gd name="T53" fmla="*/ 292 h 440"/>
                <a:gd name="T54" fmla="*/ 1006 w 1036"/>
                <a:gd name="T55" fmla="*/ 319 h 440"/>
                <a:gd name="T56" fmla="*/ 987 w 1036"/>
                <a:gd name="T57" fmla="*/ 362 h 440"/>
                <a:gd name="T58" fmla="*/ 941 w 1036"/>
                <a:gd name="T59" fmla="*/ 403 h 440"/>
                <a:gd name="T60" fmla="*/ 921 w 1036"/>
                <a:gd name="T61" fmla="*/ 415 h 440"/>
                <a:gd name="T62" fmla="*/ 876 w 1036"/>
                <a:gd name="T63" fmla="*/ 425 h 440"/>
                <a:gd name="T64" fmla="*/ 847 w 1036"/>
                <a:gd name="T65" fmla="*/ 431 h 440"/>
                <a:gd name="T66" fmla="*/ 809 w 1036"/>
                <a:gd name="T67" fmla="*/ 440 h 440"/>
                <a:gd name="T68" fmla="*/ 764 w 1036"/>
                <a:gd name="T69" fmla="*/ 432 h 440"/>
                <a:gd name="T70" fmla="*/ 733 w 1036"/>
                <a:gd name="T71" fmla="*/ 432 h 440"/>
                <a:gd name="T72" fmla="*/ 688 w 1036"/>
                <a:gd name="T73" fmla="*/ 440 h 440"/>
                <a:gd name="T74" fmla="*/ 627 w 1036"/>
                <a:gd name="T75" fmla="*/ 440 h 440"/>
                <a:gd name="T76" fmla="*/ 604 w 1036"/>
                <a:gd name="T77" fmla="*/ 440 h 440"/>
                <a:gd name="T78" fmla="*/ 558 w 1036"/>
                <a:gd name="T79" fmla="*/ 432 h 440"/>
                <a:gd name="T80" fmla="*/ 528 w 1036"/>
                <a:gd name="T81" fmla="*/ 432 h 440"/>
                <a:gd name="T82" fmla="*/ 482 w 1036"/>
                <a:gd name="T83" fmla="*/ 440 h 440"/>
                <a:gd name="T84" fmla="*/ 421 w 1036"/>
                <a:gd name="T85" fmla="*/ 440 h 440"/>
                <a:gd name="T86" fmla="*/ 399 w 1036"/>
                <a:gd name="T87" fmla="*/ 440 h 440"/>
                <a:gd name="T88" fmla="*/ 353 w 1036"/>
                <a:gd name="T89" fmla="*/ 432 h 440"/>
                <a:gd name="T90" fmla="*/ 322 w 1036"/>
                <a:gd name="T91" fmla="*/ 432 h 440"/>
                <a:gd name="T92" fmla="*/ 277 w 1036"/>
                <a:gd name="T93" fmla="*/ 440 h 440"/>
                <a:gd name="T94" fmla="*/ 216 w 1036"/>
                <a:gd name="T95" fmla="*/ 440 h 440"/>
                <a:gd name="T96" fmla="*/ 193 w 1036"/>
                <a:gd name="T97" fmla="*/ 439 h 440"/>
                <a:gd name="T98" fmla="*/ 150 w 1036"/>
                <a:gd name="T99" fmla="*/ 422 h 440"/>
                <a:gd name="T100" fmla="*/ 122 w 1036"/>
                <a:gd name="T101" fmla="*/ 410 h 440"/>
                <a:gd name="T102" fmla="*/ 80 w 1036"/>
                <a:gd name="T103" fmla="*/ 392 h 440"/>
                <a:gd name="T104" fmla="*/ 38 w 1036"/>
                <a:gd name="T105" fmla="*/ 347 h 440"/>
                <a:gd name="T106" fmla="*/ 26 w 1036"/>
                <a:gd name="T107" fmla="*/ 327 h 440"/>
                <a:gd name="T108" fmla="*/ 16 w 1036"/>
                <a:gd name="T109" fmla="*/ 282 h 440"/>
                <a:gd name="T110" fmla="*/ 10 w 1036"/>
                <a:gd name="T111" fmla="*/ 253 h 440"/>
                <a:gd name="T112" fmla="*/ 0 w 1036"/>
                <a:gd name="T113" fmla="*/ 215 h 440"/>
                <a:gd name="T114" fmla="*/ 13 w 1036"/>
                <a:gd name="T115" fmla="*/ 171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36" h="440">
                  <a:moveTo>
                    <a:pt x="159" y="7"/>
                  </a:moveTo>
                  <a:cubicBezTo>
                    <a:pt x="156" y="8"/>
                    <a:pt x="152" y="9"/>
                    <a:pt x="149" y="10"/>
                  </a:cubicBezTo>
                  <a:cubicBezTo>
                    <a:pt x="151" y="18"/>
                    <a:pt x="151" y="18"/>
                    <a:pt x="151" y="18"/>
                  </a:cubicBezTo>
                  <a:cubicBezTo>
                    <a:pt x="154" y="17"/>
                    <a:pt x="158" y="16"/>
                    <a:pt x="161" y="15"/>
                  </a:cubicBezTo>
                  <a:cubicBezTo>
                    <a:pt x="159" y="7"/>
                    <a:pt x="159" y="7"/>
                    <a:pt x="159" y="7"/>
                  </a:cubicBezTo>
                  <a:close/>
                  <a:moveTo>
                    <a:pt x="182" y="3"/>
                  </a:moveTo>
                  <a:cubicBezTo>
                    <a:pt x="177" y="3"/>
                    <a:pt x="172" y="4"/>
                    <a:pt x="167" y="6"/>
                  </a:cubicBezTo>
                  <a:cubicBezTo>
                    <a:pt x="168" y="13"/>
                    <a:pt x="168" y="13"/>
                    <a:pt x="168" y="13"/>
                  </a:cubicBezTo>
                  <a:cubicBezTo>
                    <a:pt x="173" y="12"/>
                    <a:pt x="178" y="11"/>
                    <a:pt x="183" y="10"/>
                  </a:cubicBezTo>
                  <a:cubicBezTo>
                    <a:pt x="182" y="3"/>
                    <a:pt x="182" y="3"/>
                    <a:pt x="182" y="3"/>
                  </a:cubicBezTo>
                  <a:close/>
                  <a:moveTo>
                    <a:pt x="205" y="0"/>
                  </a:moveTo>
                  <a:cubicBezTo>
                    <a:pt x="200" y="1"/>
                    <a:pt x="195" y="1"/>
                    <a:pt x="189" y="2"/>
                  </a:cubicBezTo>
                  <a:cubicBezTo>
                    <a:pt x="190" y="9"/>
                    <a:pt x="190" y="9"/>
                    <a:pt x="190" y="9"/>
                  </a:cubicBezTo>
                  <a:cubicBezTo>
                    <a:pt x="195" y="9"/>
                    <a:pt x="200" y="8"/>
                    <a:pt x="205" y="8"/>
                  </a:cubicBezTo>
                  <a:lnTo>
                    <a:pt x="205" y="0"/>
                  </a:lnTo>
                  <a:close/>
                  <a:moveTo>
                    <a:pt x="228" y="0"/>
                  </a:moveTo>
                  <a:cubicBezTo>
                    <a:pt x="214" y="0"/>
                    <a:pt x="214" y="0"/>
                    <a:pt x="214" y="0"/>
                  </a:cubicBezTo>
                  <a:cubicBezTo>
                    <a:pt x="214" y="0"/>
                    <a:pt x="213" y="0"/>
                    <a:pt x="213" y="0"/>
                  </a:cubicBezTo>
                  <a:cubicBezTo>
                    <a:pt x="213" y="8"/>
                    <a:pt x="213" y="8"/>
                    <a:pt x="213" y="8"/>
                  </a:cubicBezTo>
                  <a:cubicBezTo>
                    <a:pt x="213" y="8"/>
                    <a:pt x="214" y="8"/>
                    <a:pt x="214" y="8"/>
                  </a:cubicBezTo>
                  <a:cubicBezTo>
                    <a:pt x="228" y="8"/>
                    <a:pt x="228" y="8"/>
                    <a:pt x="228" y="8"/>
                  </a:cubicBezTo>
                  <a:cubicBezTo>
                    <a:pt x="228" y="0"/>
                    <a:pt x="228" y="0"/>
                    <a:pt x="228" y="0"/>
                  </a:cubicBezTo>
                  <a:close/>
                  <a:moveTo>
                    <a:pt x="251" y="0"/>
                  </a:moveTo>
                  <a:cubicBezTo>
                    <a:pt x="235" y="0"/>
                    <a:pt x="235" y="0"/>
                    <a:pt x="235" y="0"/>
                  </a:cubicBezTo>
                  <a:cubicBezTo>
                    <a:pt x="235" y="8"/>
                    <a:pt x="235" y="8"/>
                    <a:pt x="235" y="8"/>
                  </a:cubicBezTo>
                  <a:cubicBezTo>
                    <a:pt x="251" y="8"/>
                    <a:pt x="251" y="8"/>
                    <a:pt x="251" y="8"/>
                  </a:cubicBezTo>
                  <a:lnTo>
                    <a:pt x="251" y="0"/>
                  </a:lnTo>
                  <a:close/>
                  <a:moveTo>
                    <a:pt x="274" y="0"/>
                  </a:moveTo>
                  <a:cubicBezTo>
                    <a:pt x="258" y="0"/>
                    <a:pt x="258" y="0"/>
                    <a:pt x="258" y="0"/>
                  </a:cubicBezTo>
                  <a:cubicBezTo>
                    <a:pt x="258" y="8"/>
                    <a:pt x="258" y="8"/>
                    <a:pt x="258" y="8"/>
                  </a:cubicBezTo>
                  <a:cubicBezTo>
                    <a:pt x="274" y="8"/>
                    <a:pt x="274" y="8"/>
                    <a:pt x="274" y="8"/>
                  </a:cubicBezTo>
                  <a:lnTo>
                    <a:pt x="274" y="0"/>
                  </a:lnTo>
                  <a:close/>
                  <a:moveTo>
                    <a:pt x="296" y="0"/>
                  </a:moveTo>
                  <a:cubicBezTo>
                    <a:pt x="281" y="0"/>
                    <a:pt x="281" y="0"/>
                    <a:pt x="281" y="0"/>
                  </a:cubicBezTo>
                  <a:cubicBezTo>
                    <a:pt x="281" y="8"/>
                    <a:pt x="281" y="8"/>
                    <a:pt x="281" y="8"/>
                  </a:cubicBezTo>
                  <a:cubicBezTo>
                    <a:pt x="296" y="8"/>
                    <a:pt x="296" y="8"/>
                    <a:pt x="296" y="8"/>
                  </a:cubicBezTo>
                  <a:lnTo>
                    <a:pt x="296" y="0"/>
                  </a:lnTo>
                  <a:close/>
                  <a:moveTo>
                    <a:pt x="319" y="0"/>
                  </a:moveTo>
                  <a:cubicBezTo>
                    <a:pt x="304" y="0"/>
                    <a:pt x="304" y="0"/>
                    <a:pt x="304" y="0"/>
                  </a:cubicBezTo>
                  <a:cubicBezTo>
                    <a:pt x="304" y="8"/>
                    <a:pt x="304" y="8"/>
                    <a:pt x="304" y="8"/>
                  </a:cubicBezTo>
                  <a:cubicBezTo>
                    <a:pt x="319" y="8"/>
                    <a:pt x="319" y="8"/>
                    <a:pt x="319" y="8"/>
                  </a:cubicBezTo>
                  <a:lnTo>
                    <a:pt x="319" y="0"/>
                  </a:lnTo>
                  <a:close/>
                  <a:moveTo>
                    <a:pt x="342" y="0"/>
                  </a:moveTo>
                  <a:cubicBezTo>
                    <a:pt x="327" y="0"/>
                    <a:pt x="327" y="0"/>
                    <a:pt x="327" y="0"/>
                  </a:cubicBezTo>
                  <a:cubicBezTo>
                    <a:pt x="327" y="8"/>
                    <a:pt x="327" y="8"/>
                    <a:pt x="327" y="8"/>
                  </a:cubicBezTo>
                  <a:cubicBezTo>
                    <a:pt x="342" y="8"/>
                    <a:pt x="342" y="8"/>
                    <a:pt x="342" y="8"/>
                  </a:cubicBezTo>
                  <a:lnTo>
                    <a:pt x="342" y="0"/>
                  </a:lnTo>
                  <a:close/>
                  <a:moveTo>
                    <a:pt x="365" y="0"/>
                  </a:moveTo>
                  <a:cubicBezTo>
                    <a:pt x="350" y="0"/>
                    <a:pt x="350" y="0"/>
                    <a:pt x="350" y="0"/>
                  </a:cubicBezTo>
                  <a:cubicBezTo>
                    <a:pt x="350" y="8"/>
                    <a:pt x="350" y="8"/>
                    <a:pt x="350" y="8"/>
                  </a:cubicBezTo>
                  <a:cubicBezTo>
                    <a:pt x="365" y="8"/>
                    <a:pt x="365" y="8"/>
                    <a:pt x="365" y="8"/>
                  </a:cubicBezTo>
                  <a:lnTo>
                    <a:pt x="365" y="0"/>
                  </a:lnTo>
                  <a:close/>
                  <a:moveTo>
                    <a:pt x="388" y="0"/>
                  </a:moveTo>
                  <a:cubicBezTo>
                    <a:pt x="372" y="0"/>
                    <a:pt x="372" y="0"/>
                    <a:pt x="372" y="0"/>
                  </a:cubicBezTo>
                  <a:cubicBezTo>
                    <a:pt x="372" y="8"/>
                    <a:pt x="372" y="8"/>
                    <a:pt x="372" y="8"/>
                  </a:cubicBezTo>
                  <a:cubicBezTo>
                    <a:pt x="388" y="8"/>
                    <a:pt x="388" y="8"/>
                    <a:pt x="388" y="8"/>
                  </a:cubicBezTo>
                  <a:lnTo>
                    <a:pt x="388" y="0"/>
                  </a:lnTo>
                  <a:close/>
                  <a:moveTo>
                    <a:pt x="410" y="0"/>
                  </a:moveTo>
                  <a:cubicBezTo>
                    <a:pt x="395" y="0"/>
                    <a:pt x="395" y="0"/>
                    <a:pt x="395" y="0"/>
                  </a:cubicBezTo>
                  <a:cubicBezTo>
                    <a:pt x="395" y="8"/>
                    <a:pt x="395" y="8"/>
                    <a:pt x="395" y="8"/>
                  </a:cubicBezTo>
                  <a:cubicBezTo>
                    <a:pt x="410" y="8"/>
                    <a:pt x="410" y="8"/>
                    <a:pt x="410" y="8"/>
                  </a:cubicBezTo>
                  <a:lnTo>
                    <a:pt x="410" y="0"/>
                  </a:lnTo>
                  <a:close/>
                  <a:moveTo>
                    <a:pt x="433" y="0"/>
                  </a:moveTo>
                  <a:cubicBezTo>
                    <a:pt x="418" y="0"/>
                    <a:pt x="418" y="0"/>
                    <a:pt x="418" y="0"/>
                  </a:cubicBezTo>
                  <a:cubicBezTo>
                    <a:pt x="418" y="8"/>
                    <a:pt x="418" y="8"/>
                    <a:pt x="418" y="8"/>
                  </a:cubicBezTo>
                  <a:cubicBezTo>
                    <a:pt x="433" y="8"/>
                    <a:pt x="433" y="8"/>
                    <a:pt x="433" y="8"/>
                  </a:cubicBezTo>
                  <a:lnTo>
                    <a:pt x="433" y="0"/>
                  </a:lnTo>
                  <a:close/>
                  <a:moveTo>
                    <a:pt x="456" y="0"/>
                  </a:moveTo>
                  <a:cubicBezTo>
                    <a:pt x="441" y="0"/>
                    <a:pt x="441" y="0"/>
                    <a:pt x="441" y="0"/>
                  </a:cubicBezTo>
                  <a:cubicBezTo>
                    <a:pt x="441" y="8"/>
                    <a:pt x="441" y="8"/>
                    <a:pt x="441" y="8"/>
                  </a:cubicBezTo>
                  <a:cubicBezTo>
                    <a:pt x="456" y="8"/>
                    <a:pt x="456" y="8"/>
                    <a:pt x="456" y="8"/>
                  </a:cubicBezTo>
                  <a:lnTo>
                    <a:pt x="456" y="0"/>
                  </a:lnTo>
                  <a:close/>
                  <a:moveTo>
                    <a:pt x="479" y="0"/>
                  </a:moveTo>
                  <a:cubicBezTo>
                    <a:pt x="464" y="0"/>
                    <a:pt x="464" y="0"/>
                    <a:pt x="464" y="0"/>
                  </a:cubicBezTo>
                  <a:cubicBezTo>
                    <a:pt x="464" y="8"/>
                    <a:pt x="464" y="8"/>
                    <a:pt x="464" y="8"/>
                  </a:cubicBezTo>
                  <a:cubicBezTo>
                    <a:pt x="479" y="8"/>
                    <a:pt x="479" y="8"/>
                    <a:pt x="479" y="8"/>
                  </a:cubicBezTo>
                  <a:lnTo>
                    <a:pt x="479" y="0"/>
                  </a:lnTo>
                  <a:close/>
                  <a:moveTo>
                    <a:pt x="502" y="0"/>
                  </a:moveTo>
                  <a:cubicBezTo>
                    <a:pt x="487" y="0"/>
                    <a:pt x="487" y="0"/>
                    <a:pt x="487" y="0"/>
                  </a:cubicBezTo>
                  <a:cubicBezTo>
                    <a:pt x="487" y="8"/>
                    <a:pt x="487" y="8"/>
                    <a:pt x="487" y="8"/>
                  </a:cubicBezTo>
                  <a:cubicBezTo>
                    <a:pt x="502" y="8"/>
                    <a:pt x="502" y="8"/>
                    <a:pt x="502" y="8"/>
                  </a:cubicBezTo>
                  <a:lnTo>
                    <a:pt x="502" y="0"/>
                  </a:lnTo>
                  <a:close/>
                  <a:moveTo>
                    <a:pt x="525" y="0"/>
                  </a:moveTo>
                  <a:cubicBezTo>
                    <a:pt x="509" y="0"/>
                    <a:pt x="509" y="0"/>
                    <a:pt x="509" y="0"/>
                  </a:cubicBezTo>
                  <a:cubicBezTo>
                    <a:pt x="509" y="8"/>
                    <a:pt x="509" y="8"/>
                    <a:pt x="509" y="8"/>
                  </a:cubicBezTo>
                  <a:cubicBezTo>
                    <a:pt x="525" y="8"/>
                    <a:pt x="525" y="8"/>
                    <a:pt x="525" y="8"/>
                  </a:cubicBezTo>
                  <a:lnTo>
                    <a:pt x="525" y="0"/>
                  </a:lnTo>
                  <a:close/>
                  <a:moveTo>
                    <a:pt x="547" y="0"/>
                  </a:moveTo>
                  <a:cubicBezTo>
                    <a:pt x="532" y="0"/>
                    <a:pt x="532" y="0"/>
                    <a:pt x="532" y="0"/>
                  </a:cubicBezTo>
                  <a:cubicBezTo>
                    <a:pt x="532" y="8"/>
                    <a:pt x="532" y="8"/>
                    <a:pt x="532" y="8"/>
                  </a:cubicBezTo>
                  <a:cubicBezTo>
                    <a:pt x="547" y="8"/>
                    <a:pt x="547" y="8"/>
                    <a:pt x="547" y="8"/>
                  </a:cubicBezTo>
                  <a:lnTo>
                    <a:pt x="547" y="0"/>
                  </a:lnTo>
                  <a:close/>
                  <a:moveTo>
                    <a:pt x="570" y="0"/>
                  </a:moveTo>
                  <a:cubicBezTo>
                    <a:pt x="555" y="0"/>
                    <a:pt x="555" y="0"/>
                    <a:pt x="555" y="0"/>
                  </a:cubicBezTo>
                  <a:cubicBezTo>
                    <a:pt x="555" y="8"/>
                    <a:pt x="555" y="8"/>
                    <a:pt x="555" y="8"/>
                  </a:cubicBezTo>
                  <a:cubicBezTo>
                    <a:pt x="570" y="8"/>
                    <a:pt x="570" y="8"/>
                    <a:pt x="570" y="8"/>
                  </a:cubicBezTo>
                  <a:lnTo>
                    <a:pt x="570" y="0"/>
                  </a:lnTo>
                  <a:close/>
                  <a:moveTo>
                    <a:pt x="593" y="0"/>
                  </a:moveTo>
                  <a:cubicBezTo>
                    <a:pt x="578" y="0"/>
                    <a:pt x="578" y="0"/>
                    <a:pt x="578" y="0"/>
                  </a:cubicBezTo>
                  <a:cubicBezTo>
                    <a:pt x="578" y="8"/>
                    <a:pt x="578" y="8"/>
                    <a:pt x="578" y="8"/>
                  </a:cubicBezTo>
                  <a:cubicBezTo>
                    <a:pt x="593" y="8"/>
                    <a:pt x="593" y="8"/>
                    <a:pt x="593" y="8"/>
                  </a:cubicBezTo>
                  <a:lnTo>
                    <a:pt x="593" y="0"/>
                  </a:lnTo>
                  <a:close/>
                  <a:moveTo>
                    <a:pt x="616" y="0"/>
                  </a:moveTo>
                  <a:cubicBezTo>
                    <a:pt x="601" y="0"/>
                    <a:pt x="601" y="0"/>
                    <a:pt x="601" y="0"/>
                  </a:cubicBezTo>
                  <a:cubicBezTo>
                    <a:pt x="601" y="8"/>
                    <a:pt x="601" y="8"/>
                    <a:pt x="601" y="8"/>
                  </a:cubicBezTo>
                  <a:cubicBezTo>
                    <a:pt x="616" y="8"/>
                    <a:pt x="616" y="8"/>
                    <a:pt x="616" y="8"/>
                  </a:cubicBezTo>
                  <a:lnTo>
                    <a:pt x="616" y="0"/>
                  </a:lnTo>
                  <a:close/>
                  <a:moveTo>
                    <a:pt x="639" y="0"/>
                  </a:moveTo>
                  <a:cubicBezTo>
                    <a:pt x="624" y="0"/>
                    <a:pt x="624" y="0"/>
                    <a:pt x="624" y="0"/>
                  </a:cubicBezTo>
                  <a:cubicBezTo>
                    <a:pt x="624" y="8"/>
                    <a:pt x="624" y="8"/>
                    <a:pt x="624" y="8"/>
                  </a:cubicBezTo>
                  <a:cubicBezTo>
                    <a:pt x="639" y="8"/>
                    <a:pt x="639" y="8"/>
                    <a:pt x="639" y="8"/>
                  </a:cubicBezTo>
                  <a:lnTo>
                    <a:pt x="639" y="0"/>
                  </a:lnTo>
                  <a:close/>
                  <a:moveTo>
                    <a:pt x="662" y="0"/>
                  </a:moveTo>
                  <a:cubicBezTo>
                    <a:pt x="646" y="0"/>
                    <a:pt x="646" y="0"/>
                    <a:pt x="646" y="0"/>
                  </a:cubicBezTo>
                  <a:cubicBezTo>
                    <a:pt x="646" y="8"/>
                    <a:pt x="646" y="8"/>
                    <a:pt x="646" y="8"/>
                  </a:cubicBezTo>
                  <a:cubicBezTo>
                    <a:pt x="662" y="8"/>
                    <a:pt x="662" y="8"/>
                    <a:pt x="662" y="8"/>
                  </a:cubicBezTo>
                  <a:lnTo>
                    <a:pt x="662" y="0"/>
                  </a:lnTo>
                  <a:close/>
                  <a:moveTo>
                    <a:pt x="684" y="0"/>
                  </a:moveTo>
                  <a:cubicBezTo>
                    <a:pt x="669" y="0"/>
                    <a:pt x="669" y="0"/>
                    <a:pt x="669" y="0"/>
                  </a:cubicBezTo>
                  <a:cubicBezTo>
                    <a:pt x="669" y="8"/>
                    <a:pt x="669" y="8"/>
                    <a:pt x="669" y="8"/>
                  </a:cubicBezTo>
                  <a:cubicBezTo>
                    <a:pt x="684" y="8"/>
                    <a:pt x="684" y="8"/>
                    <a:pt x="684" y="8"/>
                  </a:cubicBezTo>
                  <a:lnTo>
                    <a:pt x="684" y="0"/>
                  </a:lnTo>
                  <a:close/>
                  <a:moveTo>
                    <a:pt x="707" y="0"/>
                  </a:moveTo>
                  <a:cubicBezTo>
                    <a:pt x="692" y="0"/>
                    <a:pt x="692" y="0"/>
                    <a:pt x="692" y="0"/>
                  </a:cubicBezTo>
                  <a:cubicBezTo>
                    <a:pt x="692" y="8"/>
                    <a:pt x="692" y="8"/>
                    <a:pt x="692" y="8"/>
                  </a:cubicBezTo>
                  <a:cubicBezTo>
                    <a:pt x="707" y="8"/>
                    <a:pt x="707" y="8"/>
                    <a:pt x="707" y="8"/>
                  </a:cubicBezTo>
                  <a:lnTo>
                    <a:pt x="707" y="0"/>
                  </a:lnTo>
                  <a:close/>
                  <a:moveTo>
                    <a:pt x="730" y="0"/>
                  </a:moveTo>
                  <a:cubicBezTo>
                    <a:pt x="715" y="0"/>
                    <a:pt x="715" y="0"/>
                    <a:pt x="715" y="0"/>
                  </a:cubicBezTo>
                  <a:cubicBezTo>
                    <a:pt x="715" y="8"/>
                    <a:pt x="715" y="8"/>
                    <a:pt x="715" y="8"/>
                  </a:cubicBezTo>
                  <a:cubicBezTo>
                    <a:pt x="730" y="8"/>
                    <a:pt x="730" y="8"/>
                    <a:pt x="730" y="8"/>
                  </a:cubicBezTo>
                  <a:lnTo>
                    <a:pt x="730" y="0"/>
                  </a:lnTo>
                  <a:close/>
                  <a:moveTo>
                    <a:pt x="753" y="0"/>
                  </a:moveTo>
                  <a:cubicBezTo>
                    <a:pt x="738" y="0"/>
                    <a:pt x="738" y="0"/>
                    <a:pt x="738" y="0"/>
                  </a:cubicBezTo>
                  <a:cubicBezTo>
                    <a:pt x="738" y="8"/>
                    <a:pt x="738" y="8"/>
                    <a:pt x="738" y="8"/>
                  </a:cubicBezTo>
                  <a:cubicBezTo>
                    <a:pt x="753" y="8"/>
                    <a:pt x="753" y="8"/>
                    <a:pt x="753" y="8"/>
                  </a:cubicBezTo>
                  <a:lnTo>
                    <a:pt x="753" y="0"/>
                  </a:lnTo>
                  <a:close/>
                  <a:moveTo>
                    <a:pt x="776" y="0"/>
                  </a:moveTo>
                  <a:cubicBezTo>
                    <a:pt x="760" y="0"/>
                    <a:pt x="760" y="0"/>
                    <a:pt x="760" y="0"/>
                  </a:cubicBezTo>
                  <a:cubicBezTo>
                    <a:pt x="760" y="8"/>
                    <a:pt x="760" y="8"/>
                    <a:pt x="760" y="8"/>
                  </a:cubicBezTo>
                  <a:cubicBezTo>
                    <a:pt x="776" y="8"/>
                    <a:pt x="776" y="8"/>
                    <a:pt x="776" y="8"/>
                  </a:cubicBezTo>
                  <a:lnTo>
                    <a:pt x="776" y="0"/>
                  </a:lnTo>
                  <a:close/>
                  <a:moveTo>
                    <a:pt x="799" y="0"/>
                  </a:moveTo>
                  <a:cubicBezTo>
                    <a:pt x="783" y="0"/>
                    <a:pt x="783" y="0"/>
                    <a:pt x="783" y="0"/>
                  </a:cubicBezTo>
                  <a:cubicBezTo>
                    <a:pt x="783" y="8"/>
                    <a:pt x="783" y="8"/>
                    <a:pt x="783" y="8"/>
                  </a:cubicBezTo>
                  <a:cubicBezTo>
                    <a:pt x="799" y="8"/>
                    <a:pt x="799" y="8"/>
                    <a:pt x="799" y="8"/>
                  </a:cubicBezTo>
                  <a:lnTo>
                    <a:pt x="799" y="0"/>
                  </a:lnTo>
                  <a:close/>
                  <a:moveTo>
                    <a:pt x="821" y="0"/>
                  </a:moveTo>
                  <a:cubicBezTo>
                    <a:pt x="806" y="0"/>
                    <a:pt x="806" y="0"/>
                    <a:pt x="806" y="0"/>
                  </a:cubicBezTo>
                  <a:cubicBezTo>
                    <a:pt x="806" y="8"/>
                    <a:pt x="806" y="8"/>
                    <a:pt x="806" y="8"/>
                  </a:cubicBezTo>
                  <a:cubicBezTo>
                    <a:pt x="821" y="8"/>
                    <a:pt x="821" y="8"/>
                    <a:pt x="821" y="8"/>
                  </a:cubicBezTo>
                  <a:lnTo>
                    <a:pt x="821" y="0"/>
                  </a:lnTo>
                  <a:close/>
                  <a:moveTo>
                    <a:pt x="845" y="1"/>
                  </a:moveTo>
                  <a:cubicBezTo>
                    <a:pt x="839" y="1"/>
                    <a:pt x="834" y="0"/>
                    <a:pt x="829" y="0"/>
                  </a:cubicBezTo>
                  <a:cubicBezTo>
                    <a:pt x="829" y="8"/>
                    <a:pt x="829" y="8"/>
                    <a:pt x="829" y="8"/>
                  </a:cubicBezTo>
                  <a:cubicBezTo>
                    <a:pt x="834" y="8"/>
                    <a:pt x="839" y="9"/>
                    <a:pt x="844" y="9"/>
                  </a:cubicBezTo>
                  <a:cubicBezTo>
                    <a:pt x="845" y="1"/>
                    <a:pt x="845" y="1"/>
                    <a:pt x="845" y="1"/>
                  </a:cubicBezTo>
                  <a:close/>
                  <a:moveTo>
                    <a:pt x="867" y="5"/>
                  </a:moveTo>
                  <a:cubicBezTo>
                    <a:pt x="862" y="4"/>
                    <a:pt x="857" y="3"/>
                    <a:pt x="852" y="2"/>
                  </a:cubicBezTo>
                  <a:cubicBezTo>
                    <a:pt x="851" y="10"/>
                    <a:pt x="851" y="10"/>
                    <a:pt x="851" y="10"/>
                  </a:cubicBezTo>
                  <a:cubicBezTo>
                    <a:pt x="856" y="11"/>
                    <a:pt x="861" y="12"/>
                    <a:pt x="866" y="13"/>
                  </a:cubicBezTo>
                  <a:cubicBezTo>
                    <a:pt x="867" y="5"/>
                    <a:pt x="867" y="5"/>
                    <a:pt x="867" y="5"/>
                  </a:cubicBezTo>
                  <a:close/>
                  <a:moveTo>
                    <a:pt x="890" y="11"/>
                  </a:moveTo>
                  <a:cubicBezTo>
                    <a:pt x="885" y="10"/>
                    <a:pt x="880" y="8"/>
                    <a:pt x="875" y="7"/>
                  </a:cubicBezTo>
                  <a:cubicBezTo>
                    <a:pt x="873" y="14"/>
                    <a:pt x="873" y="14"/>
                    <a:pt x="873" y="14"/>
                  </a:cubicBezTo>
                  <a:cubicBezTo>
                    <a:pt x="878" y="16"/>
                    <a:pt x="883" y="17"/>
                    <a:pt x="887" y="19"/>
                  </a:cubicBezTo>
                  <a:cubicBezTo>
                    <a:pt x="890" y="11"/>
                    <a:pt x="890" y="11"/>
                    <a:pt x="890" y="11"/>
                  </a:cubicBezTo>
                  <a:close/>
                  <a:moveTo>
                    <a:pt x="911" y="20"/>
                  </a:moveTo>
                  <a:cubicBezTo>
                    <a:pt x="907" y="18"/>
                    <a:pt x="902" y="16"/>
                    <a:pt x="897" y="14"/>
                  </a:cubicBezTo>
                  <a:cubicBezTo>
                    <a:pt x="894" y="21"/>
                    <a:pt x="894" y="21"/>
                    <a:pt x="894" y="21"/>
                  </a:cubicBezTo>
                  <a:cubicBezTo>
                    <a:pt x="899" y="23"/>
                    <a:pt x="904" y="25"/>
                    <a:pt x="908" y="27"/>
                  </a:cubicBezTo>
                  <a:lnTo>
                    <a:pt x="911" y="20"/>
                  </a:lnTo>
                  <a:close/>
                  <a:moveTo>
                    <a:pt x="932" y="31"/>
                  </a:moveTo>
                  <a:cubicBezTo>
                    <a:pt x="927" y="28"/>
                    <a:pt x="923" y="26"/>
                    <a:pt x="918" y="23"/>
                  </a:cubicBezTo>
                  <a:cubicBezTo>
                    <a:pt x="915" y="30"/>
                    <a:pt x="915" y="30"/>
                    <a:pt x="915" y="30"/>
                  </a:cubicBezTo>
                  <a:cubicBezTo>
                    <a:pt x="919" y="32"/>
                    <a:pt x="924" y="35"/>
                    <a:pt x="928" y="37"/>
                  </a:cubicBezTo>
                  <a:cubicBezTo>
                    <a:pt x="932" y="31"/>
                    <a:pt x="932" y="31"/>
                    <a:pt x="932" y="31"/>
                  </a:cubicBezTo>
                  <a:close/>
                  <a:moveTo>
                    <a:pt x="951" y="44"/>
                  </a:moveTo>
                  <a:cubicBezTo>
                    <a:pt x="947" y="41"/>
                    <a:pt x="943" y="38"/>
                    <a:pt x="938" y="35"/>
                  </a:cubicBezTo>
                  <a:cubicBezTo>
                    <a:pt x="934" y="41"/>
                    <a:pt x="934" y="41"/>
                    <a:pt x="934" y="41"/>
                  </a:cubicBezTo>
                  <a:cubicBezTo>
                    <a:pt x="938" y="44"/>
                    <a:pt x="942" y="47"/>
                    <a:pt x="946" y="50"/>
                  </a:cubicBezTo>
                  <a:cubicBezTo>
                    <a:pt x="951" y="44"/>
                    <a:pt x="951" y="44"/>
                    <a:pt x="951" y="44"/>
                  </a:cubicBezTo>
                  <a:close/>
                  <a:moveTo>
                    <a:pt x="969" y="59"/>
                  </a:moveTo>
                  <a:cubicBezTo>
                    <a:pt x="965" y="55"/>
                    <a:pt x="961" y="52"/>
                    <a:pt x="957" y="49"/>
                  </a:cubicBezTo>
                  <a:cubicBezTo>
                    <a:pt x="952" y="55"/>
                    <a:pt x="952" y="55"/>
                    <a:pt x="952" y="55"/>
                  </a:cubicBezTo>
                  <a:cubicBezTo>
                    <a:pt x="956" y="58"/>
                    <a:pt x="960" y="61"/>
                    <a:pt x="963" y="64"/>
                  </a:cubicBezTo>
                  <a:cubicBezTo>
                    <a:pt x="969" y="59"/>
                    <a:pt x="969" y="59"/>
                    <a:pt x="969" y="59"/>
                  </a:cubicBezTo>
                  <a:close/>
                  <a:moveTo>
                    <a:pt x="985" y="76"/>
                  </a:moveTo>
                  <a:cubicBezTo>
                    <a:pt x="981" y="72"/>
                    <a:pt x="978" y="68"/>
                    <a:pt x="974" y="64"/>
                  </a:cubicBezTo>
                  <a:cubicBezTo>
                    <a:pt x="969" y="70"/>
                    <a:pt x="969" y="70"/>
                    <a:pt x="969" y="70"/>
                  </a:cubicBezTo>
                  <a:cubicBezTo>
                    <a:pt x="972" y="73"/>
                    <a:pt x="976" y="77"/>
                    <a:pt x="979" y="81"/>
                  </a:cubicBezTo>
                  <a:cubicBezTo>
                    <a:pt x="985" y="76"/>
                    <a:pt x="985" y="76"/>
                    <a:pt x="985" y="76"/>
                  </a:cubicBezTo>
                  <a:close/>
                  <a:moveTo>
                    <a:pt x="999" y="94"/>
                  </a:moveTo>
                  <a:cubicBezTo>
                    <a:pt x="996" y="90"/>
                    <a:pt x="993" y="86"/>
                    <a:pt x="990" y="82"/>
                  </a:cubicBezTo>
                  <a:cubicBezTo>
                    <a:pt x="984" y="86"/>
                    <a:pt x="984" y="86"/>
                    <a:pt x="984" y="86"/>
                  </a:cubicBezTo>
                  <a:cubicBezTo>
                    <a:pt x="987" y="90"/>
                    <a:pt x="990" y="94"/>
                    <a:pt x="992" y="98"/>
                  </a:cubicBezTo>
                  <a:lnTo>
                    <a:pt x="999" y="94"/>
                  </a:lnTo>
                  <a:close/>
                  <a:moveTo>
                    <a:pt x="1011" y="114"/>
                  </a:moveTo>
                  <a:cubicBezTo>
                    <a:pt x="1008" y="109"/>
                    <a:pt x="1006" y="105"/>
                    <a:pt x="1003" y="101"/>
                  </a:cubicBezTo>
                  <a:cubicBezTo>
                    <a:pt x="997" y="105"/>
                    <a:pt x="997" y="105"/>
                    <a:pt x="997" y="105"/>
                  </a:cubicBezTo>
                  <a:cubicBezTo>
                    <a:pt x="999" y="109"/>
                    <a:pt x="1002" y="113"/>
                    <a:pt x="1004" y="118"/>
                  </a:cubicBezTo>
                  <a:cubicBezTo>
                    <a:pt x="1011" y="114"/>
                    <a:pt x="1011" y="114"/>
                    <a:pt x="1011" y="114"/>
                  </a:cubicBezTo>
                  <a:close/>
                  <a:moveTo>
                    <a:pt x="1021" y="135"/>
                  </a:moveTo>
                  <a:cubicBezTo>
                    <a:pt x="1019" y="130"/>
                    <a:pt x="1017" y="126"/>
                    <a:pt x="1014" y="121"/>
                  </a:cubicBezTo>
                  <a:cubicBezTo>
                    <a:pt x="1007" y="124"/>
                    <a:pt x="1007" y="124"/>
                    <a:pt x="1007" y="124"/>
                  </a:cubicBezTo>
                  <a:cubicBezTo>
                    <a:pt x="1010" y="129"/>
                    <a:pt x="1012" y="133"/>
                    <a:pt x="1014" y="138"/>
                  </a:cubicBezTo>
                  <a:cubicBezTo>
                    <a:pt x="1021" y="135"/>
                    <a:pt x="1021" y="135"/>
                    <a:pt x="1021" y="135"/>
                  </a:cubicBezTo>
                  <a:close/>
                  <a:moveTo>
                    <a:pt x="1028" y="157"/>
                  </a:moveTo>
                  <a:cubicBezTo>
                    <a:pt x="1027" y="152"/>
                    <a:pt x="1025" y="147"/>
                    <a:pt x="1023" y="142"/>
                  </a:cubicBezTo>
                  <a:cubicBezTo>
                    <a:pt x="1016" y="145"/>
                    <a:pt x="1016" y="145"/>
                    <a:pt x="1016" y="145"/>
                  </a:cubicBezTo>
                  <a:cubicBezTo>
                    <a:pt x="1018" y="150"/>
                    <a:pt x="1019" y="154"/>
                    <a:pt x="1021" y="159"/>
                  </a:cubicBezTo>
                  <a:cubicBezTo>
                    <a:pt x="1028" y="157"/>
                    <a:pt x="1028" y="157"/>
                    <a:pt x="1028" y="157"/>
                  </a:cubicBezTo>
                  <a:close/>
                  <a:moveTo>
                    <a:pt x="1033" y="180"/>
                  </a:moveTo>
                  <a:cubicBezTo>
                    <a:pt x="1032" y="175"/>
                    <a:pt x="1031" y="170"/>
                    <a:pt x="1030" y="165"/>
                  </a:cubicBezTo>
                  <a:cubicBezTo>
                    <a:pt x="1023" y="166"/>
                    <a:pt x="1023" y="166"/>
                    <a:pt x="1023" y="166"/>
                  </a:cubicBezTo>
                  <a:cubicBezTo>
                    <a:pt x="1024" y="171"/>
                    <a:pt x="1025" y="176"/>
                    <a:pt x="1025" y="181"/>
                  </a:cubicBezTo>
                  <a:cubicBezTo>
                    <a:pt x="1033" y="180"/>
                    <a:pt x="1033" y="180"/>
                    <a:pt x="1033" y="180"/>
                  </a:cubicBezTo>
                  <a:close/>
                  <a:moveTo>
                    <a:pt x="1036" y="203"/>
                  </a:moveTo>
                  <a:cubicBezTo>
                    <a:pt x="1035" y="198"/>
                    <a:pt x="1035" y="193"/>
                    <a:pt x="1034" y="188"/>
                  </a:cubicBezTo>
                  <a:cubicBezTo>
                    <a:pt x="1027" y="188"/>
                    <a:pt x="1027" y="188"/>
                    <a:pt x="1027" y="188"/>
                  </a:cubicBezTo>
                  <a:cubicBezTo>
                    <a:pt x="1027" y="193"/>
                    <a:pt x="1028" y="198"/>
                    <a:pt x="1028" y="203"/>
                  </a:cubicBezTo>
                  <a:cubicBezTo>
                    <a:pt x="1036" y="203"/>
                    <a:pt x="1036" y="203"/>
                    <a:pt x="1036" y="203"/>
                  </a:cubicBezTo>
                  <a:close/>
                  <a:moveTo>
                    <a:pt x="1036" y="226"/>
                  </a:moveTo>
                  <a:cubicBezTo>
                    <a:pt x="1036" y="214"/>
                    <a:pt x="1036" y="214"/>
                    <a:pt x="1036" y="214"/>
                  </a:cubicBezTo>
                  <a:cubicBezTo>
                    <a:pt x="1036" y="213"/>
                    <a:pt x="1036" y="212"/>
                    <a:pt x="1036" y="211"/>
                  </a:cubicBezTo>
                  <a:cubicBezTo>
                    <a:pt x="1028" y="211"/>
                    <a:pt x="1028" y="211"/>
                    <a:pt x="1028" y="211"/>
                  </a:cubicBezTo>
                  <a:cubicBezTo>
                    <a:pt x="1028" y="212"/>
                    <a:pt x="1028" y="213"/>
                    <a:pt x="1028" y="214"/>
                  </a:cubicBezTo>
                  <a:cubicBezTo>
                    <a:pt x="1028" y="226"/>
                    <a:pt x="1028" y="226"/>
                    <a:pt x="1028" y="226"/>
                  </a:cubicBezTo>
                  <a:cubicBezTo>
                    <a:pt x="1036" y="226"/>
                    <a:pt x="1036" y="226"/>
                    <a:pt x="1036" y="226"/>
                  </a:cubicBezTo>
                  <a:close/>
                  <a:moveTo>
                    <a:pt x="1035" y="249"/>
                  </a:moveTo>
                  <a:cubicBezTo>
                    <a:pt x="1035" y="244"/>
                    <a:pt x="1036" y="239"/>
                    <a:pt x="1036" y="234"/>
                  </a:cubicBezTo>
                  <a:cubicBezTo>
                    <a:pt x="1028" y="233"/>
                    <a:pt x="1028" y="233"/>
                    <a:pt x="1028" y="233"/>
                  </a:cubicBezTo>
                  <a:cubicBezTo>
                    <a:pt x="1028" y="238"/>
                    <a:pt x="1027" y="243"/>
                    <a:pt x="1027" y="248"/>
                  </a:cubicBezTo>
                  <a:cubicBezTo>
                    <a:pt x="1035" y="249"/>
                    <a:pt x="1035" y="249"/>
                    <a:pt x="1035" y="249"/>
                  </a:cubicBezTo>
                  <a:close/>
                  <a:moveTo>
                    <a:pt x="1031" y="272"/>
                  </a:moveTo>
                  <a:cubicBezTo>
                    <a:pt x="1032" y="267"/>
                    <a:pt x="1033" y="262"/>
                    <a:pt x="1034" y="257"/>
                  </a:cubicBezTo>
                  <a:cubicBezTo>
                    <a:pt x="1026" y="256"/>
                    <a:pt x="1026" y="256"/>
                    <a:pt x="1026" y="256"/>
                  </a:cubicBezTo>
                  <a:cubicBezTo>
                    <a:pt x="1025" y="261"/>
                    <a:pt x="1024" y="266"/>
                    <a:pt x="1023" y="270"/>
                  </a:cubicBezTo>
                  <a:lnTo>
                    <a:pt x="1031" y="272"/>
                  </a:lnTo>
                  <a:close/>
                  <a:moveTo>
                    <a:pt x="1025" y="294"/>
                  </a:moveTo>
                  <a:cubicBezTo>
                    <a:pt x="1026" y="290"/>
                    <a:pt x="1028" y="285"/>
                    <a:pt x="1029" y="280"/>
                  </a:cubicBezTo>
                  <a:cubicBezTo>
                    <a:pt x="1022" y="278"/>
                    <a:pt x="1022" y="278"/>
                    <a:pt x="1022" y="278"/>
                  </a:cubicBezTo>
                  <a:cubicBezTo>
                    <a:pt x="1020" y="282"/>
                    <a:pt x="1019" y="287"/>
                    <a:pt x="1017" y="292"/>
                  </a:cubicBezTo>
                  <a:lnTo>
                    <a:pt x="1025" y="294"/>
                  </a:lnTo>
                  <a:close/>
                  <a:moveTo>
                    <a:pt x="1016" y="316"/>
                  </a:moveTo>
                  <a:cubicBezTo>
                    <a:pt x="1018" y="311"/>
                    <a:pt x="1020" y="307"/>
                    <a:pt x="1022" y="302"/>
                  </a:cubicBezTo>
                  <a:cubicBezTo>
                    <a:pt x="1015" y="299"/>
                    <a:pt x="1015" y="299"/>
                    <a:pt x="1015" y="299"/>
                  </a:cubicBezTo>
                  <a:cubicBezTo>
                    <a:pt x="1013" y="304"/>
                    <a:pt x="1011" y="308"/>
                    <a:pt x="1009" y="313"/>
                  </a:cubicBezTo>
                  <a:cubicBezTo>
                    <a:pt x="1016" y="316"/>
                    <a:pt x="1016" y="316"/>
                    <a:pt x="1016" y="316"/>
                  </a:cubicBezTo>
                  <a:close/>
                  <a:moveTo>
                    <a:pt x="1005" y="336"/>
                  </a:moveTo>
                  <a:cubicBezTo>
                    <a:pt x="1008" y="332"/>
                    <a:pt x="1010" y="328"/>
                    <a:pt x="1013" y="323"/>
                  </a:cubicBezTo>
                  <a:cubicBezTo>
                    <a:pt x="1006" y="319"/>
                    <a:pt x="1006" y="319"/>
                    <a:pt x="1006" y="319"/>
                  </a:cubicBezTo>
                  <a:cubicBezTo>
                    <a:pt x="1003" y="324"/>
                    <a:pt x="1001" y="328"/>
                    <a:pt x="998" y="332"/>
                  </a:cubicBezTo>
                  <a:cubicBezTo>
                    <a:pt x="1005" y="336"/>
                    <a:pt x="1005" y="336"/>
                    <a:pt x="1005" y="336"/>
                  </a:cubicBezTo>
                  <a:close/>
                  <a:moveTo>
                    <a:pt x="992" y="356"/>
                  </a:moveTo>
                  <a:cubicBezTo>
                    <a:pt x="995" y="352"/>
                    <a:pt x="998" y="347"/>
                    <a:pt x="1001" y="343"/>
                  </a:cubicBezTo>
                  <a:cubicBezTo>
                    <a:pt x="994" y="339"/>
                    <a:pt x="994" y="339"/>
                    <a:pt x="994" y="339"/>
                  </a:cubicBezTo>
                  <a:cubicBezTo>
                    <a:pt x="992" y="343"/>
                    <a:pt x="989" y="347"/>
                    <a:pt x="986" y="351"/>
                  </a:cubicBezTo>
                  <a:lnTo>
                    <a:pt x="992" y="356"/>
                  </a:lnTo>
                  <a:close/>
                  <a:moveTo>
                    <a:pt x="977" y="373"/>
                  </a:moveTo>
                  <a:cubicBezTo>
                    <a:pt x="980" y="370"/>
                    <a:pt x="984" y="366"/>
                    <a:pt x="987" y="362"/>
                  </a:cubicBezTo>
                  <a:cubicBezTo>
                    <a:pt x="981" y="357"/>
                    <a:pt x="981" y="357"/>
                    <a:pt x="981" y="357"/>
                  </a:cubicBezTo>
                  <a:cubicBezTo>
                    <a:pt x="978" y="361"/>
                    <a:pt x="975" y="364"/>
                    <a:pt x="971" y="368"/>
                  </a:cubicBezTo>
                  <a:cubicBezTo>
                    <a:pt x="977" y="373"/>
                    <a:pt x="977" y="373"/>
                    <a:pt x="977" y="373"/>
                  </a:cubicBezTo>
                  <a:close/>
                  <a:moveTo>
                    <a:pt x="960" y="389"/>
                  </a:moveTo>
                  <a:cubicBezTo>
                    <a:pt x="964" y="386"/>
                    <a:pt x="968" y="382"/>
                    <a:pt x="971" y="379"/>
                  </a:cubicBezTo>
                  <a:cubicBezTo>
                    <a:pt x="966" y="373"/>
                    <a:pt x="966" y="373"/>
                    <a:pt x="966" y="373"/>
                  </a:cubicBezTo>
                  <a:cubicBezTo>
                    <a:pt x="962" y="377"/>
                    <a:pt x="959" y="380"/>
                    <a:pt x="955" y="383"/>
                  </a:cubicBezTo>
                  <a:cubicBezTo>
                    <a:pt x="960" y="389"/>
                    <a:pt x="960" y="389"/>
                    <a:pt x="960" y="389"/>
                  </a:cubicBezTo>
                  <a:close/>
                  <a:moveTo>
                    <a:pt x="941" y="403"/>
                  </a:moveTo>
                  <a:cubicBezTo>
                    <a:pt x="946" y="400"/>
                    <a:pt x="950" y="397"/>
                    <a:pt x="954" y="394"/>
                  </a:cubicBezTo>
                  <a:cubicBezTo>
                    <a:pt x="949" y="388"/>
                    <a:pt x="949" y="388"/>
                    <a:pt x="949" y="388"/>
                  </a:cubicBezTo>
                  <a:cubicBezTo>
                    <a:pt x="945" y="391"/>
                    <a:pt x="941" y="394"/>
                    <a:pt x="937" y="397"/>
                  </a:cubicBezTo>
                  <a:cubicBezTo>
                    <a:pt x="941" y="403"/>
                    <a:pt x="941" y="403"/>
                    <a:pt x="941" y="403"/>
                  </a:cubicBezTo>
                  <a:close/>
                  <a:moveTo>
                    <a:pt x="921" y="415"/>
                  </a:moveTo>
                  <a:cubicBezTo>
                    <a:pt x="926" y="413"/>
                    <a:pt x="930" y="410"/>
                    <a:pt x="935" y="407"/>
                  </a:cubicBezTo>
                  <a:cubicBezTo>
                    <a:pt x="931" y="401"/>
                    <a:pt x="931" y="401"/>
                    <a:pt x="931" y="401"/>
                  </a:cubicBezTo>
                  <a:cubicBezTo>
                    <a:pt x="927" y="404"/>
                    <a:pt x="922" y="406"/>
                    <a:pt x="918" y="408"/>
                  </a:cubicBezTo>
                  <a:cubicBezTo>
                    <a:pt x="921" y="415"/>
                    <a:pt x="921" y="415"/>
                    <a:pt x="921" y="415"/>
                  </a:cubicBezTo>
                  <a:close/>
                  <a:moveTo>
                    <a:pt x="900" y="425"/>
                  </a:moveTo>
                  <a:cubicBezTo>
                    <a:pt x="905" y="423"/>
                    <a:pt x="910" y="421"/>
                    <a:pt x="914" y="419"/>
                  </a:cubicBezTo>
                  <a:cubicBezTo>
                    <a:pt x="911" y="412"/>
                    <a:pt x="911" y="412"/>
                    <a:pt x="911" y="412"/>
                  </a:cubicBezTo>
                  <a:cubicBezTo>
                    <a:pt x="907" y="414"/>
                    <a:pt x="902" y="416"/>
                    <a:pt x="897" y="418"/>
                  </a:cubicBezTo>
                  <a:cubicBezTo>
                    <a:pt x="900" y="425"/>
                    <a:pt x="900" y="425"/>
                    <a:pt x="900" y="425"/>
                  </a:cubicBezTo>
                  <a:close/>
                  <a:moveTo>
                    <a:pt x="878" y="432"/>
                  </a:moveTo>
                  <a:cubicBezTo>
                    <a:pt x="883" y="431"/>
                    <a:pt x="888" y="429"/>
                    <a:pt x="893" y="428"/>
                  </a:cubicBezTo>
                  <a:cubicBezTo>
                    <a:pt x="890" y="420"/>
                    <a:pt x="890" y="420"/>
                    <a:pt x="890" y="420"/>
                  </a:cubicBezTo>
                  <a:cubicBezTo>
                    <a:pt x="886" y="422"/>
                    <a:pt x="881" y="424"/>
                    <a:pt x="876" y="425"/>
                  </a:cubicBezTo>
                  <a:lnTo>
                    <a:pt x="878" y="432"/>
                  </a:lnTo>
                  <a:close/>
                  <a:moveTo>
                    <a:pt x="856" y="437"/>
                  </a:moveTo>
                  <a:cubicBezTo>
                    <a:pt x="861" y="436"/>
                    <a:pt x="866" y="435"/>
                    <a:pt x="871" y="434"/>
                  </a:cubicBezTo>
                  <a:cubicBezTo>
                    <a:pt x="869" y="427"/>
                    <a:pt x="869" y="427"/>
                    <a:pt x="869" y="427"/>
                  </a:cubicBezTo>
                  <a:cubicBezTo>
                    <a:pt x="864" y="428"/>
                    <a:pt x="859" y="429"/>
                    <a:pt x="854" y="430"/>
                  </a:cubicBezTo>
                  <a:cubicBezTo>
                    <a:pt x="856" y="437"/>
                    <a:pt x="856" y="437"/>
                    <a:pt x="856" y="437"/>
                  </a:cubicBezTo>
                  <a:close/>
                  <a:moveTo>
                    <a:pt x="832" y="440"/>
                  </a:moveTo>
                  <a:cubicBezTo>
                    <a:pt x="838" y="439"/>
                    <a:pt x="843" y="439"/>
                    <a:pt x="848" y="438"/>
                  </a:cubicBezTo>
                  <a:cubicBezTo>
                    <a:pt x="847" y="431"/>
                    <a:pt x="847" y="431"/>
                    <a:pt x="847" y="431"/>
                  </a:cubicBezTo>
                  <a:cubicBezTo>
                    <a:pt x="842" y="431"/>
                    <a:pt x="837" y="432"/>
                    <a:pt x="832" y="432"/>
                  </a:cubicBezTo>
                  <a:cubicBezTo>
                    <a:pt x="832" y="440"/>
                    <a:pt x="832" y="440"/>
                    <a:pt x="832" y="440"/>
                  </a:cubicBezTo>
                  <a:close/>
                  <a:moveTo>
                    <a:pt x="809" y="440"/>
                  </a:moveTo>
                  <a:cubicBezTo>
                    <a:pt x="822" y="440"/>
                    <a:pt x="822" y="440"/>
                    <a:pt x="822" y="440"/>
                  </a:cubicBezTo>
                  <a:cubicBezTo>
                    <a:pt x="823" y="440"/>
                    <a:pt x="824" y="440"/>
                    <a:pt x="825" y="440"/>
                  </a:cubicBezTo>
                  <a:cubicBezTo>
                    <a:pt x="825" y="432"/>
                    <a:pt x="825" y="432"/>
                    <a:pt x="825" y="432"/>
                  </a:cubicBezTo>
                  <a:cubicBezTo>
                    <a:pt x="824" y="432"/>
                    <a:pt x="823" y="432"/>
                    <a:pt x="822" y="432"/>
                  </a:cubicBezTo>
                  <a:cubicBezTo>
                    <a:pt x="809" y="432"/>
                    <a:pt x="809" y="432"/>
                    <a:pt x="809" y="432"/>
                  </a:cubicBezTo>
                  <a:cubicBezTo>
                    <a:pt x="809" y="440"/>
                    <a:pt x="809" y="440"/>
                    <a:pt x="809" y="440"/>
                  </a:cubicBezTo>
                  <a:close/>
                  <a:moveTo>
                    <a:pt x="787" y="440"/>
                  </a:moveTo>
                  <a:cubicBezTo>
                    <a:pt x="802" y="440"/>
                    <a:pt x="802" y="440"/>
                    <a:pt x="802" y="440"/>
                  </a:cubicBezTo>
                  <a:cubicBezTo>
                    <a:pt x="802" y="432"/>
                    <a:pt x="802" y="432"/>
                    <a:pt x="802" y="432"/>
                  </a:cubicBezTo>
                  <a:cubicBezTo>
                    <a:pt x="787" y="432"/>
                    <a:pt x="787" y="432"/>
                    <a:pt x="787" y="432"/>
                  </a:cubicBezTo>
                  <a:lnTo>
                    <a:pt x="787" y="440"/>
                  </a:lnTo>
                  <a:close/>
                  <a:moveTo>
                    <a:pt x="764" y="440"/>
                  </a:moveTo>
                  <a:cubicBezTo>
                    <a:pt x="779" y="440"/>
                    <a:pt x="779" y="440"/>
                    <a:pt x="779" y="440"/>
                  </a:cubicBezTo>
                  <a:cubicBezTo>
                    <a:pt x="779" y="432"/>
                    <a:pt x="779" y="432"/>
                    <a:pt x="779" y="432"/>
                  </a:cubicBezTo>
                  <a:cubicBezTo>
                    <a:pt x="764" y="432"/>
                    <a:pt x="764" y="432"/>
                    <a:pt x="764" y="432"/>
                  </a:cubicBezTo>
                  <a:lnTo>
                    <a:pt x="764" y="440"/>
                  </a:lnTo>
                  <a:close/>
                  <a:moveTo>
                    <a:pt x="741" y="440"/>
                  </a:moveTo>
                  <a:cubicBezTo>
                    <a:pt x="756" y="440"/>
                    <a:pt x="756" y="440"/>
                    <a:pt x="756" y="440"/>
                  </a:cubicBezTo>
                  <a:cubicBezTo>
                    <a:pt x="756" y="432"/>
                    <a:pt x="756" y="432"/>
                    <a:pt x="756" y="432"/>
                  </a:cubicBezTo>
                  <a:cubicBezTo>
                    <a:pt x="741" y="432"/>
                    <a:pt x="741" y="432"/>
                    <a:pt x="741" y="432"/>
                  </a:cubicBezTo>
                  <a:lnTo>
                    <a:pt x="741" y="440"/>
                  </a:lnTo>
                  <a:close/>
                  <a:moveTo>
                    <a:pt x="718" y="440"/>
                  </a:moveTo>
                  <a:cubicBezTo>
                    <a:pt x="733" y="440"/>
                    <a:pt x="733" y="440"/>
                    <a:pt x="733" y="440"/>
                  </a:cubicBezTo>
                  <a:cubicBezTo>
                    <a:pt x="733" y="432"/>
                    <a:pt x="733" y="432"/>
                    <a:pt x="733" y="432"/>
                  </a:cubicBezTo>
                  <a:cubicBezTo>
                    <a:pt x="718" y="432"/>
                    <a:pt x="718" y="432"/>
                    <a:pt x="718" y="432"/>
                  </a:cubicBezTo>
                  <a:lnTo>
                    <a:pt x="718" y="440"/>
                  </a:lnTo>
                  <a:close/>
                  <a:moveTo>
                    <a:pt x="695" y="440"/>
                  </a:moveTo>
                  <a:cubicBezTo>
                    <a:pt x="710" y="440"/>
                    <a:pt x="710" y="440"/>
                    <a:pt x="710" y="440"/>
                  </a:cubicBezTo>
                  <a:cubicBezTo>
                    <a:pt x="710" y="432"/>
                    <a:pt x="710" y="432"/>
                    <a:pt x="710" y="432"/>
                  </a:cubicBezTo>
                  <a:cubicBezTo>
                    <a:pt x="695" y="432"/>
                    <a:pt x="695" y="432"/>
                    <a:pt x="695" y="432"/>
                  </a:cubicBezTo>
                  <a:lnTo>
                    <a:pt x="695" y="440"/>
                  </a:lnTo>
                  <a:close/>
                  <a:moveTo>
                    <a:pt x="672" y="440"/>
                  </a:moveTo>
                  <a:cubicBezTo>
                    <a:pt x="688" y="440"/>
                    <a:pt x="688" y="440"/>
                    <a:pt x="688" y="440"/>
                  </a:cubicBezTo>
                  <a:cubicBezTo>
                    <a:pt x="688" y="432"/>
                    <a:pt x="688" y="432"/>
                    <a:pt x="688" y="432"/>
                  </a:cubicBezTo>
                  <a:cubicBezTo>
                    <a:pt x="672" y="432"/>
                    <a:pt x="672" y="432"/>
                    <a:pt x="672" y="432"/>
                  </a:cubicBezTo>
                  <a:lnTo>
                    <a:pt x="672" y="440"/>
                  </a:lnTo>
                  <a:close/>
                  <a:moveTo>
                    <a:pt x="650" y="440"/>
                  </a:moveTo>
                  <a:cubicBezTo>
                    <a:pt x="665" y="440"/>
                    <a:pt x="665" y="440"/>
                    <a:pt x="665" y="440"/>
                  </a:cubicBezTo>
                  <a:cubicBezTo>
                    <a:pt x="665" y="432"/>
                    <a:pt x="665" y="432"/>
                    <a:pt x="665" y="432"/>
                  </a:cubicBezTo>
                  <a:cubicBezTo>
                    <a:pt x="650" y="432"/>
                    <a:pt x="650" y="432"/>
                    <a:pt x="650" y="432"/>
                  </a:cubicBezTo>
                  <a:lnTo>
                    <a:pt x="650" y="440"/>
                  </a:lnTo>
                  <a:close/>
                  <a:moveTo>
                    <a:pt x="627" y="440"/>
                  </a:moveTo>
                  <a:cubicBezTo>
                    <a:pt x="642" y="440"/>
                    <a:pt x="642" y="440"/>
                    <a:pt x="642" y="440"/>
                  </a:cubicBezTo>
                  <a:cubicBezTo>
                    <a:pt x="642" y="432"/>
                    <a:pt x="642" y="432"/>
                    <a:pt x="642" y="432"/>
                  </a:cubicBezTo>
                  <a:cubicBezTo>
                    <a:pt x="627" y="432"/>
                    <a:pt x="627" y="432"/>
                    <a:pt x="627" y="432"/>
                  </a:cubicBezTo>
                  <a:lnTo>
                    <a:pt x="627" y="440"/>
                  </a:lnTo>
                  <a:close/>
                  <a:moveTo>
                    <a:pt x="604" y="440"/>
                  </a:moveTo>
                  <a:cubicBezTo>
                    <a:pt x="619" y="440"/>
                    <a:pt x="619" y="440"/>
                    <a:pt x="619" y="440"/>
                  </a:cubicBezTo>
                  <a:cubicBezTo>
                    <a:pt x="619" y="432"/>
                    <a:pt x="619" y="432"/>
                    <a:pt x="619" y="432"/>
                  </a:cubicBezTo>
                  <a:cubicBezTo>
                    <a:pt x="604" y="432"/>
                    <a:pt x="604" y="432"/>
                    <a:pt x="604" y="432"/>
                  </a:cubicBezTo>
                  <a:lnTo>
                    <a:pt x="604" y="440"/>
                  </a:lnTo>
                  <a:close/>
                  <a:moveTo>
                    <a:pt x="581" y="440"/>
                  </a:moveTo>
                  <a:cubicBezTo>
                    <a:pt x="596" y="440"/>
                    <a:pt x="596" y="440"/>
                    <a:pt x="596" y="440"/>
                  </a:cubicBezTo>
                  <a:cubicBezTo>
                    <a:pt x="596" y="432"/>
                    <a:pt x="596" y="432"/>
                    <a:pt x="596" y="432"/>
                  </a:cubicBezTo>
                  <a:cubicBezTo>
                    <a:pt x="581" y="432"/>
                    <a:pt x="581" y="432"/>
                    <a:pt x="581" y="432"/>
                  </a:cubicBezTo>
                  <a:lnTo>
                    <a:pt x="581" y="440"/>
                  </a:lnTo>
                  <a:close/>
                  <a:moveTo>
                    <a:pt x="558" y="440"/>
                  </a:moveTo>
                  <a:cubicBezTo>
                    <a:pt x="574" y="440"/>
                    <a:pt x="574" y="440"/>
                    <a:pt x="574" y="440"/>
                  </a:cubicBezTo>
                  <a:cubicBezTo>
                    <a:pt x="574" y="432"/>
                    <a:pt x="574" y="432"/>
                    <a:pt x="574" y="432"/>
                  </a:cubicBezTo>
                  <a:cubicBezTo>
                    <a:pt x="558" y="432"/>
                    <a:pt x="558" y="432"/>
                    <a:pt x="558" y="432"/>
                  </a:cubicBezTo>
                  <a:lnTo>
                    <a:pt x="558" y="440"/>
                  </a:lnTo>
                  <a:close/>
                  <a:moveTo>
                    <a:pt x="535" y="440"/>
                  </a:moveTo>
                  <a:cubicBezTo>
                    <a:pt x="551" y="440"/>
                    <a:pt x="551" y="440"/>
                    <a:pt x="551" y="440"/>
                  </a:cubicBezTo>
                  <a:cubicBezTo>
                    <a:pt x="551" y="432"/>
                    <a:pt x="551" y="432"/>
                    <a:pt x="551" y="432"/>
                  </a:cubicBezTo>
                  <a:cubicBezTo>
                    <a:pt x="535" y="432"/>
                    <a:pt x="535" y="432"/>
                    <a:pt x="535" y="432"/>
                  </a:cubicBezTo>
                  <a:lnTo>
                    <a:pt x="535" y="440"/>
                  </a:lnTo>
                  <a:close/>
                  <a:moveTo>
                    <a:pt x="513" y="440"/>
                  </a:moveTo>
                  <a:cubicBezTo>
                    <a:pt x="528" y="440"/>
                    <a:pt x="528" y="440"/>
                    <a:pt x="528" y="440"/>
                  </a:cubicBezTo>
                  <a:cubicBezTo>
                    <a:pt x="528" y="432"/>
                    <a:pt x="528" y="432"/>
                    <a:pt x="528" y="432"/>
                  </a:cubicBezTo>
                  <a:cubicBezTo>
                    <a:pt x="513" y="432"/>
                    <a:pt x="513" y="432"/>
                    <a:pt x="513" y="432"/>
                  </a:cubicBezTo>
                  <a:lnTo>
                    <a:pt x="513" y="440"/>
                  </a:lnTo>
                  <a:close/>
                  <a:moveTo>
                    <a:pt x="490" y="440"/>
                  </a:moveTo>
                  <a:cubicBezTo>
                    <a:pt x="505" y="440"/>
                    <a:pt x="505" y="440"/>
                    <a:pt x="505" y="440"/>
                  </a:cubicBezTo>
                  <a:cubicBezTo>
                    <a:pt x="505" y="432"/>
                    <a:pt x="505" y="432"/>
                    <a:pt x="505" y="432"/>
                  </a:cubicBezTo>
                  <a:cubicBezTo>
                    <a:pt x="490" y="432"/>
                    <a:pt x="490" y="432"/>
                    <a:pt x="490" y="432"/>
                  </a:cubicBezTo>
                  <a:lnTo>
                    <a:pt x="490" y="440"/>
                  </a:lnTo>
                  <a:close/>
                  <a:moveTo>
                    <a:pt x="467" y="440"/>
                  </a:moveTo>
                  <a:cubicBezTo>
                    <a:pt x="482" y="440"/>
                    <a:pt x="482" y="440"/>
                    <a:pt x="482" y="440"/>
                  </a:cubicBezTo>
                  <a:cubicBezTo>
                    <a:pt x="482" y="432"/>
                    <a:pt x="482" y="432"/>
                    <a:pt x="482" y="432"/>
                  </a:cubicBezTo>
                  <a:cubicBezTo>
                    <a:pt x="467" y="432"/>
                    <a:pt x="467" y="432"/>
                    <a:pt x="467" y="432"/>
                  </a:cubicBezTo>
                  <a:lnTo>
                    <a:pt x="467" y="440"/>
                  </a:lnTo>
                  <a:close/>
                  <a:moveTo>
                    <a:pt x="444" y="440"/>
                  </a:moveTo>
                  <a:cubicBezTo>
                    <a:pt x="459" y="440"/>
                    <a:pt x="459" y="440"/>
                    <a:pt x="459" y="440"/>
                  </a:cubicBezTo>
                  <a:cubicBezTo>
                    <a:pt x="459" y="432"/>
                    <a:pt x="459" y="432"/>
                    <a:pt x="459" y="432"/>
                  </a:cubicBezTo>
                  <a:cubicBezTo>
                    <a:pt x="444" y="432"/>
                    <a:pt x="444" y="432"/>
                    <a:pt x="444" y="432"/>
                  </a:cubicBezTo>
                  <a:lnTo>
                    <a:pt x="444" y="440"/>
                  </a:lnTo>
                  <a:close/>
                  <a:moveTo>
                    <a:pt x="421" y="440"/>
                  </a:moveTo>
                  <a:cubicBezTo>
                    <a:pt x="437" y="440"/>
                    <a:pt x="437" y="440"/>
                    <a:pt x="437" y="440"/>
                  </a:cubicBezTo>
                  <a:cubicBezTo>
                    <a:pt x="437" y="432"/>
                    <a:pt x="437" y="432"/>
                    <a:pt x="437" y="432"/>
                  </a:cubicBezTo>
                  <a:cubicBezTo>
                    <a:pt x="421" y="432"/>
                    <a:pt x="421" y="432"/>
                    <a:pt x="421" y="432"/>
                  </a:cubicBezTo>
                  <a:lnTo>
                    <a:pt x="421" y="440"/>
                  </a:lnTo>
                  <a:close/>
                  <a:moveTo>
                    <a:pt x="399" y="440"/>
                  </a:moveTo>
                  <a:cubicBezTo>
                    <a:pt x="414" y="440"/>
                    <a:pt x="414" y="440"/>
                    <a:pt x="414" y="440"/>
                  </a:cubicBezTo>
                  <a:cubicBezTo>
                    <a:pt x="414" y="432"/>
                    <a:pt x="414" y="432"/>
                    <a:pt x="414" y="432"/>
                  </a:cubicBezTo>
                  <a:cubicBezTo>
                    <a:pt x="399" y="432"/>
                    <a:pt x="399" y="432"/>
                    <a:pt x="399" y="432"/>
                  </a:cubicBezTo>
                  <a:lnTo>
                    <a:pt x="399" y="440"/>
                  </a:lnTo>
                  <a:close/>
                  <a:moveTo>
                    <a:pt x="376" y="440"/>
                  </a:moveTo>
                  <a:cubicBezTo>
                    <a:pt x="391" y="440"/>
                    <a:pt x="391" y="440"/>
                    <a:pt x="391" y="440"/>
                  </a:cubicBezTo>
                  <a:cubicBezTo>
                    <a:pt x="391" y="432"/>
                    <a:pt x="391" y="432"/>
                    <a:pt x="391" y="432"/>
                  </a:cubicBezTo>
                  <a:cubicBezTo>
                    <a:pt x="376" y="432"/>
                    <a:pt x="376" y="432"/>
                    <a:pt x="376" y="432"/>
                  </a:cubicBezTo>
                  <a:lnTo>
                    <a:pt x="376" y="440"/>
                  </a:lnTo>
                  <a:close/>
                  <a:moveTo>
                    <a:pt x="353" y="440"/>
                  </a:moveTo>
                  <a:cubicBezTo>
                    <a:pt x="368" y="440"/>
                    <a:pt x="368" y="440"/>
                    <a:pt x="368" y="440"/>
                  </a:cubicBezTo>
                  <a:cubicBezTo>
                    <a:pt x="368" y="432"/>
                    <a:pt x="368" y="432"/>
                    <a:pt x="368" y="432"/>
                  </a:cubicBezTo>
                  <a:cubicBezTo>
                    <a:pt x="353" y="432"/>
                    <a:pt x="353" y="432"/>
                    <a:pt x="353" y="432"/>
                  </a:cubicBezTo>
                  <a:lnTo>
                    <a:pt x="353" y="440"/>
                  </a:lnTo>
                  <a:close/>
                  <a:moveTo>
                    <a:pt x="330" y="440"/>
                  </a:moveTo>
                  <a:cubicBezTo>
                    <a:pt x="345" y="440"/>
                    <a:pt x="345" y="440"/>
                    <a:pt x="345" y="440"/>
                  </a:cubicBezTo>
                  <a:cubicBezTo>
                    <a:pt x="345" y="432"/>
                    <a:pt x="345" y="432"/>
                    <a:pt x="345" y="432"/>
                  </a:cubicBezTo>
                  <a:cubicBezTo>
                    <a:pt x="330" y="432"/>
                    <a:pt x="330" y="432"/>
                    <a:pt x="330" y="432"/>
                  </a:cubicBezTo>
                  <a:lnTo>
                    <a:pt x="330" y="440"/>
                  </a:lnTo>
                  <a:close/>
                  <a:moveTo>
                    <a:pt x="307" y="440"/>
                  </a:moveTo>
                  <a:cubicBezTo>
                    <a:pt x="322" y="440"/>
                    <a:pt x="322" y="440"/>
                    <a:pt x="322" y="440"/>
                  </a:cubicBezTo>
                  <a:cubicBezTo>
                    <a:pt x="322" y="432"/>
                    <a:pt x="322" y="432"/>
                    <a:pt x="322" y="432"/>
                  </a:cubicBezTo>
                  <a:cubicBezTo>
                    <a:pt x="307" y="432"/>
                    <a:pt x="307" y="432"/>
                    <a:pt x="307" y="432"/>
                  </a:cubicBezTo>
                  <a:lnTo>
                    <a:pt x="307" y="440"/>
                  </a:lnTo>
                  <a:close/>
                  <a:moveTo>
                    <a:pt x="284" y="440"/>
                  </a:moveTo>
                  <a:cubicBezTo>
                    <a:pt x="300" y="440"/>
                    <a:pt x="300" y="440"/>
                    <a:pt x="300" y="440"/>
                  </a:cubicBezTo>
                  <a:cubicBezTo>
                    <a:pt x="300" y="432"/>
                    <a:pt x="300" y="432"/>
                    <a:pt x="300" y="432"/>
                  </a:cubicBezTo>
                  <a:cubicBezTo>
                    <a:pt x="284" y="432"/>
                    <a:pt x="284" y="432"/>
                    <a:pt x="284" y="432"/>
                  </a:cubicBezTo>
                  <a:lnTo>
                    <a:pt x="284" y="440"/>
                  </a:lnTo>
                  <a:close/>
                  <a:moveTo>
                    <a:pt x="262" y="440"/>
                  </a:moveTo>
                  <a:cubicBezTo>
                    <a:pt x="277" y="440"/>
                    <a:pt x="277" y="440"/>
                    <a:pt x="277" y="440"/>
                  </a:cubicBezTo>
                  <a:cubicBezTo>
                    <a:pt x="277" y="432"/>
                    <a:pt x="277" y="432"/>
                    <a:pt x="277" y="432"/>
                  </a:cubicBezTo>
                  <a:cubicBezTo>
                    <a:pt x="262" y="432"/>
                    <a:pt x="262" y="432"/>
                    <a:pt x="262" y="432"/>
                  </a:cubicBezTo>
                  <a:lnTo>
                    <a:pt x="262" y="440"/>
                  </a:lnTo>
                  <a:close/>
                  <a:moveTo>
                    <a:pt x="239" y="440"/>
                  </a:moveTo>
                  <a:cubicBezTo>
                    <a:pt x="254" y="440"/>
                    <a:pt x="254" y="440"/>
                    <a:pt x="254" y="440"/>
                  </a:cubicBezTo>
                  <a:cubicBezTo>
                    <a:pt x="254" y="432"/>
                    <a:pt x="254" y="432"/>
                    <a:pt x="254" y="432"/>
                  </a:cubicBezTo>
                  <a:cubicBezTo>
                    <a:pt x="239" y="432"/>
                    <a:pt x="239" y="432"/>
                    <a:pt x="239" y="432"/>
                  </a:cubicBezTo>
                  <a:lnTo>
                    <a:pt x="239" y="440"/>
                  </a:lnTo>
                  <a:close/>
                  <a:moveTo>
                    <a:pt x="216" y="440"/>
                  </a:moveTo>
                  <a:cubicBezTo>
                    <a:pt x="231" y="440"/>
                    <a:pt x="231" y="440"/>
                    <a:pt x="231" y="440"/>
                  </a:cubicBezTo>
                  <a:cubicBezTo>
                    <a:pt x="231" y="432"/>
                    <a:pt x="231" y="432"/>
                    <a:pt x="231" y="432"/>
                  </a:cubicBezTo>
                  <a:cubicBezTo>
                    <a:pt x="216" y="432"/>
                    <a:pt x="216" y="432"/>
                    <a:pt x="216" y="432"/>
                  </a:cubicBezTo>
                  <a:lnTo>
                    <a:pt x="216" y="440"/>
                  </a:lnTo>
                  <a:close/>
                  <a:moveTo>
                    <a:pt x="193" y="439"/>
                  </a:moveTo>
                  <a:cubicBezTo>
                    <a:pt x="198" y="439"/>
                    <a:pt x="203" y="440"/>
                    <a:pt x="208" y="440"/>
                  </a:cubicBezTo>
                  <a:cubicBezTo>
                    <a:pt x="208" y="432"/>
                    <a:pt x="208" y="432"/>
                    <a:pt x="208" y="432"/>
                  </a:cubicBezTo>
                  <a:cubicBezTo>
                    <a:pt x="203" y="432"/>
                    <a:pt x="198" y="432"/>
                    <a:pt x="194" y="431"/>
                  </a:cubicBezTo>
                  <a:cubicBezTo>
                    <a:pt x="193" y="439"/>
                    <a:pt x="193" y="439"/>
                    <a:pt x="193" y="439"/>
                  </a:cubicBezTo>
                  <a:close/>
                  <a:moveTo>
                    <a:pt x="170" y="435"/>
                  </a:moveTo>
                  <a:cubicBezTo>
                    <a:pt x="175" y="436"/>
                    <a:pt x="180" y="437"/>
                    <a:pt x="185" y="438"/>
                  </a:cubicBezTo>
                  <a:cubicBezTo>
                    <a:pt x="186" y="430"/>
                    <a:pt x="186" y="430"/>
                    <a:pt x="186" y="430"/>
                  </a:cubicBezTo>
                  <a:cubicBezTo>
                    <a:pt x="181" y="430"/>
                    <a:pt x="176" y="429"/>
                    <a:pt x="171" y="428"/>
                  </a:cubicBezTo>
                  <a:cubicBezTo>
                    <a:pt x="170" y="435"/>
                    <a:pt x="170" y="435"/>
                    <a:pt x="170" y="435"/>
                  </a:cubicBezTo>
                  <a:close/>
                  <a:moveTo>
                    <a:pt x="147" y="429"/>
                  </a:moveTo>
                  <a:cubicBezTo>
                    <a:pt x="152" y="431"/>
                    <a:pt x="157" y="432"/>
                    <a:pt x="162" y="434"/>
                  </a:cubicBezTo>
                  <a:cubicBezTo>
                    <a:pt x="164" y="426"/>
                    <a:pt x="164" y="426"/>
                    <a:pt x="164" y="426"/>
                  </a:cubicBezTo>
                  <a:cubicBezTo>
                    <a:pt x="159" y="425"/>
                    <a:pt x="155" y="423"/>
                    <a:pt x="150" y="422"/>
                  </a:cubicBezTo>
                  <a:cubicBezTo>
                    <a:pt x="147" y="429"/>
                    <a:pt x="147" y="429"/>
                    <a:pt x="147" y="429"/>
                  </a:cubicBezTo>
                  <a:close/>
                  <a:moveTo>
                    <a:pt x="126" y="421"/>
                  </a:moveTo>
                  <a:cubicBezTo>
                    <a:pt x="130" y="423"/>
                    <a:pt x="135" y="425"/>
                    <a:pt x="140" y="427"/>
                  </a:cubicBezTo>
                  <a:cubicBezTo>
                    <a:pt x="143" y="419"/>
                    <a:pt x="143" y="419"/>
                    <a:pt x="143" y="419"/>
                  </a:cubicBezTo>
                  <a:cubicBezTo>
                    <a:pt x="138" y="418"/>
                    <a:pt x="133" y="416"/>
                    <a:pt x="129" y="414"/>
                  </a:cubicBezTo>
                  <a:cubicBezTo>
                    <a:pt x="126" y="421"/>
                    <a:pt x="126" y="421"/>
                    <a:pt x="126" y="421"/>
                  </a:cubicBezTo>
                  <a:close/>
                  <a:moveTo>
                    <a:pt x="105" y="410"/>
                  </a:moveTo>
                  <a:cubicBezTo>
                    <a:pt x="110" y="413"/>
                    <a:pt x="114" y="415"/>
                    <a:pt x="119" y="417"/>
                  </a:cubicBezTo>
                  <a:cubicBezTo>
                    <a:pt x="122" y="410"/>
                    <a:pt x="122" y="410"/>
                    <a:pt x="122" y="410"/>
                  </a:cubicBezTo>
                  <a:cubicBezTo>
                    <a:pt x="118" y="408"/>
                    <a:pt x="113" y="406"/>
                    <a:pt x="109" y="403"/>
                  </a:cubicBezTo>
                  <a:cubicBezTo>
                    <a:pt x="105" y="410"/>
                    <a:pt x="105" y="410"/>
                    <a:pt x="105" y="410"/>
                  </a:cubicBezTo>
                  <a:close/>
                  <a:moveTo>
                    <a:pt x="86" y="397"/>
                  </a:moveTo>
                  <a:cubicBezTo>
                    <a:pt x="90" y="400"/>
                    <a:pt x="94" y="403"/>
                    <a:pt x="99" y="406"/>
                  </a:cubicBezTo>
                  <a:cubicBezTo>
                    <a:pt x="103" y="399"/>
                    <a:pt x="103" y="399"/>
                    <a:pt x="103" y="399"/>
                  </a:cubicBezTo>
                  <a:cubicBezTo>
                    <a:pt x="99" y="397"/>
                    <a:pt x="95" y="394"/>
                    <a:pt x="91" y="391"/>
                  </a:cubicBezTo>
                  <a:cubicBezTo>
                    <a:pt x="86" y="397"/>
                    <a:pt x="86" y="397"/>
                    <a:pt x="86" y="397"/>
                  </a:cubicBezTo>
                  <a:close/>
                  <a:moveTo>
                    <a:pt x="68" y="382"/>
                  </a:moveTo>
                  <a:cubicBezTo>
                    <a:pt x="72" y="386"/>
                    <a:pt x="76" y="389"/>
                    <a:pt x="80" y="392"/>
                  </a:cubicBezTo>
                  <a:cubicBezTo>
                    <a:pt x="85" y="386"/>
                    <a:pt x="85" y="386"/>
                    <a:pt x="85" y="386"/>
                  </a:cubicBezTo>
                  <a:cubicBezTo>
                    <a:pt x="81" y="383"/>
                    <a:pt x="77" y="380"/>
                    <a:pt x="73" y="376"/>
                  </a:cubicBezTo>
                  <a:cubicBezTo>
                    <a:pt x="68" y="382"/>
                    <a:pt x="68" y="382"/>
                    <a:pt x="68" y="382"/>
                  </a:cubicBezTo>
                  <a:close/>
                  <a:moveTo>
                    <a:pt x="52" y="365"/>
                  </a:moveTo>
                  <a:cubicBezTo>
                    <a:pt x="55" y="369"/>
                    <a:pt x="59" y="373"/>
                    <a:pt x="63" y="377"/>
                  </a:cubicBezTo>
                  <a:cubicBezTo>
                    <a:pt x="68" y="371"/>
                    <a:pt x="68" y="371"/>
                    <a:pt x="68" y="371"/>
                  </a:cubicBezTo>
                  <a:cubicBezTo>
                    <a:pt x="65" y="368"/>
                    <a:pt x="61" y="364"/>
                    <a:pt x="58" y="360"/>
                  </a:cubicBezTo>
                  <a:cubicBezTo>
                    <a:pt x="52" y="365"/>
                    <a:pt x="52" y="365"/>
                    <a:pt x="52" y="365"/>
                  </a:cubicBezTo>
                  <a:close/>
                  <a:moveTo>
                    <a:pt x="38" y="347"/>
                  </a:moveTo>
                  <a:cubicBezTo>
                    <a:pt x="41" y="351"/>
                    <a:pt x="44" y="355"/>
                    <a:pt x="47" y="359"/>
                  </a:cubicBezTo>
                  <a:cubicBezTo>
                    <a:pt x="53" y="355"/>
                    <a:pt x="53" y="355"/>
                    <a:pt x="53" y="355"/>
                  </a:cubicBezTo>
                  <a:cubicBezTo>
                    <a:pt x="50" y="351"/>
                    <a:pt x="47" y="347"/>
                    <a:pt x="44" y="343"/>
                  </a:cubicBezTo>
                  <a:cubicBezTo>
                    <a:pt x="38" y="347"/>
                    <a:pt x="38" y="347"/>
                    <a:pt x="38" y="347"/>
                  </a:cubicBezTo>
                  <a:close/>
                  <a:moveTo>
                    <a:pt x="26" y="327"/>
                  </a:moveTo>
                  <a:cubicBezTo>
                    <a:pt x="28" y="332"/>
                    <a:pt x="31" y="336"/>
                    <a:pt x="34" y="340"/>
                  </a:cubicBezTo>
                  <a:cubicBezTo>
                    <a:pt x="40" y="336"/>
                    <a:pt x="40" y="336"/>
                    <a:pt x="40" y="336"/>
                  </a:cubicBezTo>
                  <a:cubicBezTo>
                    <a:pt x="37" y="332"/>
                    <a:pt x="35" y="328"/>
                    <a:pt x="33" y="323"/>
                  </a:cubicBezTo>
                  <a:cubicBezTo>
                    <a:pt x="26" y="327"/>
                    <a:pt x="26" y="327"/>
                    <a:pt x="26" y="327"/>
                  </a:cubicBezTo>
                  <a:close/>
                  <a:moveTo>
                    <a:pt x="16" y="306"/>
                  </a:moveTo>
                  <a:cubicBezTo>
                    <a:pt x="18" y="311"/>
                    <a:pt x="20" y="316"/>
                    <a:pt x="22" y="320"/>
                  </a:cubicBezTo>
                  <a:cubicBezTo>
                    <a:pt x="29" y="317"/>
                    <a:pt x="29" y="317"/>
                    <a:pt x="29" y="317"/>
                  </a:cubicBezTo>
                  <a:cubicBezTo>
                    <a:pt x="27" y="312"/>
                    <a:pt x="25" y="308"/>
                    <a:pt x="23" y="303"/>
                  </a:cubicBezTo>
                  <a:lnTo>
                    <a:pt x="16" y="306"/>
                  </a:lnTo>
                  <a:close/>
                  <a:moveTo>
                    <a:pt x="8" y="284"/>
                  </a:moveTo>
                  <a:cubicBezTo>
                    <a:pt x="10" y="289"/>
                    <a:pt x="11" y="294"/>
                    <a:pt x="13" y="299"/>
                  </a:cubicBezTo>
                  <a:cubicBezTo>
                    <a:pt x="20" y="296"/>
                    <a:pt x="20" y="296"/>
                    <a:pt x="20" y="296"/>
                  </a:cubicBezTo>
                  <a:cubicBezTo>
                    <a:pt x="19" y="292"/>
                    <a:pt x="17" y="287"/>
                    <a:pt x="16" y="282"/>
                  </a:cubicBezTo>
                  <a:lnTo>
                    <a:pt x="8" y="284"/>
                  </a:lnTo>
                  <a:close/>
                  <a:moveTo>
                    <a:pt x="3" y="261"/>
                  </a:moveTo>
                  <a:cubicBezTo>
                    <a:pt x="4" y="267"/>
                    <a:pt x="5" y="272"/>
                    <a:pt x="6" y="277"/>
                  </a:cubicBezTo>
                  <a:cubicBezTo>
                    <a:pt x="14" y="275"/>
                    <a:pt x="14" y="275"/>
                    <a:pt x="14" y="275"/>
                  </a:cubicBezTo>
                  <a:cubicBezTo>
                    <a:pt x="13" y="270"/>
                    <a:pt x="12" y="265"/>
                    <a:pt x="11" y="260"/>
                  </a:cubicBezTo>
                  <a:cubicBezTo>
                    <a:pt x="3" y="261"/>
                    <a:pt x="3" y="261"/>
                    <a:pt x="3" y="261"/>
                  </a:cubicBezTo>
                  <a:close/>
                  <a:moveTo>
                    <a:pt x="0" y="238"/>
                  </a:moveTo>
                  <a:cubicBezTo>
                    <a:pt x="1" y="244"/>
                    <a:pt x="1" y="249"/>
                    <a:pt x="2" y="254"/>
                  </a:cubicBezTo>
                  <a:cubicBezTo>
                    <a:pt x="10" y="253"/>
                    <a:pt x="10" y="253"/>
                    <a:pt x="10" y="253"/>
                  </a:cubicBezTo>
                  <a:cubicBezTo>
                    <a:pt x="9" y="248"/>
                    <a:pt x="9" y="243"/>
                    <a:pt x="8" y="238"/>
                  </a:cubicBezTo>
                  <a:cubicBezTo>
                    <a:pt x="0" y="238"/>
                    <a:pt x="0" y="238"/>
                    <a:pt x="0" y="238"/>
                  </a:cubicBezTo>
                  <a:close/>
                  <a:moveTo>
                    <a:pt x="0" y="215"/>
                  </a:moveTo>
                  <a:cubicBezTo>
                    <a:pt x="0" y="226"/>
                    <a:pt x="0" y="226"/>
                    <a:pt x="0" y="226"/>
                  </a:cubicBezTo>
                  <a:cubicBezTo>
                    <a:pt x="0" y="228"/>
                    <a:pt x="0" y="229"/>
                    <a:pt x="0" y="231"/>
                  </a:cubicBezTo>
                  <a:cubicBezTo>
                    <a:pt x="8" y="230"/>
                    <a:pt x="8" y="230"/>
                    <a:pt x="8" y="230"/>
                  </a:cubicBezTo>
                  <a:cubicBezTo>
                    <a:pt x="8" y="229"/>
                    <a:pt x="8" y="227"/>
                    <a:pt x="8" y="226"/>
                  </a:cubicBezTo>
                  <a:cubicBezTo>
                    <a:pt x="8" y="215"/>
                    <a:pt x="8" y="215"/>
                    <a:pt x="8" y="215"/>
                  </a:cubicBezTo>
                  <a:cubicBezTo>
                    <a:pt x="0" y="215"/>
                    <a:pt x="0" y="215"/>
                    <a:pt x="0" y="215"/>
                  </a:cubicBezTo>
                  <a:close/>
                  <a:moveTo>
                    <a:pt x="1" y="192"/>
                  </a:moveTo>
                  <a:cubicBezTo>
                    <a:pt x="1" y="197"/>
                    <a:pt x="0" y="202"/>
                    <a:pt x="0" y="208"/>
                  </a:cubicBezTo>
                  <a:cubicBezTo>
                    <a:pt x="8" y="208"/>
                    <a:pt x="8" y="208"/>
                    <a:pt x="8" y="208"/>
                  </a:cubicBezTo>
                  <a:cubicBezTo>
                    <a:pt x="8" y="203"/>
                    <a:pt x="8" y="198"/>
                    <a:pt x="9" y="193"/>
                  </a:cubicBezTo>
                  <a:cubicBezTo>
                    <a:pt x="1" y="192"/>
                    <a:pt x="1" y="192"/>
                    <a:pt x="1" y="192"/>
                  </a:cubicBezTo>
                  <a:close/>
                  <a:moveTo>
                    <a:pt x="5" y="169"/>
                  </a:moveTo>
                  <a:cubicBezTo>
                    <a:pt x="4" y="174"/>
                    <a:pt x="3" y="179"/>
                    <a:pt x="2" y="184"/>
                  </a:cubicBezTo>
                  <a:cubicBezTo>
                    <a:pt x="10" y="186"/>
                    <a:pt x="10" y="186"/>
                    <a:pt x="10" y="186"/>
                  </a:cubicBezTo>
                  <a:cubicBezTo>
                    <a:pt x="11" y="181"/>
                    <a:pt x="11" y="176"/>
                    <a:pt x="13" y="171"/>
                  </a:cubicBezTo>
                  <a:cubicBezTo>
                    <a:pt x="5" y="169"/>
                    <a:pt x="5" y="169"/>
                    <a:pt x="5" y="169"/>
                  </a:cubicBezTo>
                  <a:close/>
                  <a:moveTo>
                    <a:pt x="11" y="147"/>
                  </a:moveTo>
                  <a:cubicBezTo>
                    <a:pt x="9" y="152"/>
                    <a:pt x="8" y="157"/>
                    <a:pt x="7" y="162"/>
                  </a:cubicBezTo>
                  <a:cubicBezTo>
                    <a:pt x="14" y="164"/>
                    <a:pt x="14" y="164"/>
                    <a:pt x="14" y="164"/>
                  </a:cubicBezTo>
                  <a:cubicBezTo>
                    <a:pt x="15" y="159"/>
                    <a:pt x="17" y="154"/>
                    <a:pt x="18" y="149"/>
                  </a:cubicBezTo>
                  <a:cubicBezTo>
                    <a:pt x="11" y="147"/>
                    <a:pt x="11" y="147"/>
                    <a:pt x="11" y="147"/>
                  </a:cubicBezTo>
                  <a:close/>
                </a:path>
              </a:pathLst>
            </a:custGeom>
            <a:solidFill>
              <a:srgbClr val="2F2F2F"/>
            </a:solidFill>
            <a:ln>
              <a:noFill/>
            </a:ln>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a:ea typeface="+mn-ea"/>
                <a:cs typeface="Segoe UI" panose="020B0502040204020203" pitchFamily="34" charset="0"/>
              </a:endParaRPr>
            </a:p>
          </p:txBody>
        </p:sp>
        <p:sp>
          <p:nvSpPr>
            <p:cNvPr id="59" name="Freeform 75">
              <a:extLst>
                <a:ext uri="{FF2B5EF4-FFF2-40B4-BE49-F238E27FC236}">
                  <a16:creationId xmlns:a16="http://schemas.microsoft.com/office/drawing/2014/main" id="{34A64A3D-4E12-4941-BB5A-30BFAAED295F}"/>
                </a:ext>
              </a:extLst>
            </p:cNvPr>
            <p:cNvSpPr>
              <a:spLocks/>
            </p:cNvSpPr>
            <p:nvPr/>
          </p:nvSpPr>
          <p:spPr bwMode="auto">
            <a:xfrm>
              <a:off x="5251660" y="4992836"/>
              <a:ext cx="441987" cy="482451"/>
            </a:xfrm>
            <a:custGeom>
              <a:avLst/>
              <a:gdLst>
                <a:gd name="T0" fmla="*/ 267 w 284"/>
                <a:gd name="T1" fmla="*/ 59 h 310"/>
                <a:gd name="T2" fmla="*/ 225 w 284"/>
                <a:gd name="T3" fmla="*/ 16 h 310"/>
                <a:gd name="T4" fmla="*/ 208 w 284"/>
                <a:gd name="T5" fmla="*/ 0 h 310"/>
                <a:gd name="T6" fmla="*/ 206 w 284"/>
                <a:gd name="T7" fmla="*/ 0 h 310"/>
                <a:gd name="T8" fmla="*/ 0 w 284"/>
                <a:gd name="T9" fmla="*/ 0 h 310"/>
                <a:gd name="T10" fmla="*/ 0 w 284"/>
                <a:gd name="T11" fmla="*/ 310 h 310"/>
                <a:gd name="T12" fmla="*/ 284 w 284"/>
                <a:gd name="T13" fmla="*/ 310 h 310"/>
                <a:gd name="T14" fmla="*/ 284 w 284"/>
                <a:gd name="T15" fmla="*/ 78 h 310"/>
                <a:gd name="T16" fmla="*/ 284 w 284"/>
                <a:gd name="T17" fmla="*/ 76 h 310"/>
                <a:gd name="T18" fmla="*/ 267 w 284"/>
                <a:gd name="T19" fmla="*/ 59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4" h="310">
                  <a:moveTo>
                    <a:pt x="267" y="59"/>
                  </a:moveTo>
                  <a:lnTo>
                    <a:pt x="225" y="16"/>
                  </a:lnTo>
                  <a:lnTo>
                    <a:pt x="208" y="0"/>
                  </a:lnTo>
                  <a:lnTo>
                    <a:pt x="206" y="0"/>
                  </a:lnTo>
                  <a:lnTo>
                    <a:pt x="0" y="0"/>
                  </a:lnTo>
                  <a:lnTo>
                    <a:pt x="0" y="310"/>
                  </a:lnTo>
                  <a:lnTo>
                    <a:pt x="284" y="310"/>
                  </a:lnTo>
                  <a:lnTo>
                    <a:pt x="284" y="78"/>
                  </a:lnTo>
                  <a:lnTo>
                    <a:pt x="284" y="76"/>
                  </a:lnTo>
                  <a:lnTo>
                    <a:pt x="267" y="59"/>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a:ea typeface="+mn-ea"/>
                <a:cs typeface="Segoe UI" panose="020B0502040204020203" pitchFamily="34" charset="0"/>
              </a:endParaRPr>
            </a:p>
          </p:txBody>
        </p:sp>
        <p:sp>
          <p:nvSpPr>
            <p:cNvPr id="60" name="Freeform 76">
              <a:extLst>
                <a:ext uri="{FF2B5EF4-FFF2-40B4-BE49-F238E27FC236}">
                  <a16:creationId xmlns:a16="http://schemas.microsoft.com/office/drawing/2014/main" id="{7AC62D5C-EB3C-40A6-8E88-44DFDA7D6E8A}"/>
                </a:ext>
              </a:extLst>
            </p:cNvPr>
            <p:cNvSpPr>
              <a:spLocks/>
            </p:cNvSpPr>
            <p:nvPr/>
          </p:nvSpPr>
          <p:spPr bwMode="auto">
            <a:xfrm>
              <a:off x="5251660" y="4992836"/>
              <a:ext cx="441987" cy="482451"/>
            </a:xfrm>
            <a:custGeom>
              <a:avLst/>
              <a:gdLst>
                <a:gd name="T0" fmla="*/ 267 w 284"/>
                <a:gd name="T1" fmla="*/ 59 h 310"/>
                <a:gd name="T2" fmla="*/ 225 w 284"/>
                <a:gd name="T3" fmla="*/ 16 h 310"/>
                <a:gd name="T4" fmla="*/ 208 w 284"/>
                <a:gd name="T5" fmla="*/ 0 h 310"/>
                <a:gd name="T6" fmla="*/ 206 w 284"/>
                <a:gd name="T7" fmla="*/ 0 h 310"/>
                <a:gd name="T8" fmla="*/ 0 w 284"/>
                <a:gd name="T9" fmla="*/ 0 h 310"/>
                <a:gd name="T10" fmla="*/ 0 w 284"/>
                <a:gd name="T11" fmla="*/ 310 h 310"/>
                <a:gd name="T12" fmla="*/ 284 w 284"/>
                <a:gd name="T13" fmla="*/ 310 h 310"/>
                <a:gd name="T14" fmla="*/ 284 w 284"/>
                <a:gd name="T15" fmla="*/ 78 h 310"/>
                <a:gd name="T16" fmla="*/ 284 w 284"/>
                <a:gd name="T17" fmla="*/ 76 h 310"/>
                <a:gd name="T18" fmla="*/ 267 w 284"/>
                <a:gd name="T19" fmla="*/ 59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4" h="310">
                  <a:moveTo>
                    <a:pt x="267" y="59"/>
                  </a:moveTo>
                  <a:lnTo>
                    <a:pt x="225" y="16"/>
                  </a:lnTo>
                  <a:lnTo>
                    <a:pt x="208" y="0"/>
                  </a:lnTo>
                  <a:lnTo>
                    <a:pt x="206" y="0"/>
                  </a:lnTo>
                  <a:lnTo>
                    <a:pt x="0" y="0"/>
                  </a:lnTo>
                  <a:lnTo>
                    <a:pt x="0" y="310"/>
                  </a:lnTo>
                  <a:lnTo>
                    <a:pt x="284" y="310"/>
                  </a:lnTo>
                  <a:lnTo>
                    <a:pt x="284" y="78"/>
                  </a:lnTo>
                  <a:lnTo>
                    <a:pt x="284" y="76"/>
                  </a:lnTo>
                  <a:lnTo>
                    <a:pt x="267" y="5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a:ea typeface="+mn-ea"/>
                <a:cs typeface="Segoe UI" panose="020B0502040204020203" pitchFamily="34" charset="0"/>
              </a:endParaRPr>
            </a:p>
          </p:txBody>
        </p:sp>
        <p:sp>
          <p:nvSpPr>
            <p:cNvPr id="61" name="Freeform 77">
              <a:extLst>
                <a:ext uri="{FF2B5EF4-FFF2-40B4-BE49-F238E27FC236}">
                  <a16:creationId xmlns:a16="http://schemas.microsoft.com/office/drawing/2014/main" id="{293292AF-2DBE-444F-AB9A-CCE9C2D95F02}"/>
                </a:ext>
              </a:extLst>
            </p:cNvPr>
            <p:cNvSpPr>
              <a:spLocks/>
            </p:cNvSpPr>
            <p:nvPr/>
          </p:nvSpPr>
          <p:spPr bwMode="auto">
            <a:xfrm>
              <a:off x="5278117" y="5017737"/>
              <a:ext cx="389073" cy="432649"/>
            </a:xfrm>
            <a:custGeom>
              <a:avLst/>
              <a:gdLst>
                <a:gd name="T0" fmla="*/ 189 w 250"/>
                <a:gd name="T1" fmla="*/ 0 h 278"/>
                <a:gd name="T2" fmla="*/ 0 w 250"/>
                <a:gd name="T3" fmla="*/ 0 h 278"/>
                <a:gd name="T4" fmla="*/ 0 w 250"/>
                <a:gd name="T5" fmla="*/ 278 h 278"/>
                <a:gd name="T6" fmla="*/ 250 w 250"/>
                <a:gd name="T7" fmla="*/ 278 h 278"/>
                <a:gd name="T8" fmla="*/ 250 w 250"/>
                <a:gd name="T9" fmla="*/ 62 h 278"/>
                <a:gd name="T10" fmla="*/ 189 w 250"/>
                <a:gd name="T11" fmla="*/ 62 h 278"/>
                <a:gd name="T12" fmla="*/ 189 w 250"/>
                <a:gd name="T13" fmla="*/ 0 h 278"/>
              </a:gdLst>
              <a:ahLst/>
              <a:cxnLst>
                <a:cxn ang="0">
                  <a:pos x="T0" y="T1"/>
                </a:cxn>
                <a:cxn ang="0">
                  <a:pos x="T2" y="T3"/>
                </a:cxn>
                <a:cxn ang="0">
                  <a:pos x="T4" y="T5"/>
                </a:cxn>
                <a:cxn ang="0">
                  <a:pos x="T6" y="T7"/>
                </a:cxn>
                <a:cxn ang="0">
                  <a:pos x="T8" y="T9"/>
                </a:cxn>
                <a:cxn ang="0">
                  <a:pos x="T10" y="T11"/>
                </a:cxn>
                <a:cxn ang="0">
                  <a:pos x="T12" y="T13"/>
                </a:cxn>
              </a:cxnLst>
              <a:rect l="0" t="0" r="r" b="b"/>
              <a:pathLst>
                <a:path w="250" h="278">
                  <a:moveTo>
                    <a:pt x="189" y="0"/>
                  </a:moveTo>
                  <a:lnTo>
                    <a:pt x="0" y="0"/>
                  </a:lnTo>
                  <a:lnTo>
                    <a:pt x="0" y="278"/>
                  </a:lnTo>
                  <a:lnTo>
                    <a:pt x="250" y="278"/>
                  </a:lnTo>
                  <a:lnTo>
                    <a:pt x="250" y="62"/>
                  </a:lnTo>
                  <a:lnTo>
                    <a:pt x="189" y="62"/>
                  </a:lnTo>
                  <a:lnTo>
                    <a:pt x="189" y="0"/>
                  </a:lnTo>
                  <a:close/>
                </a:path>
              </a:pathLst>
            </a:custGeom>
            <a:solidFill>
              <a:srgbClr val="CCE3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a:ea typeface="+mn-ea"/>
                <a:cs typeface="Segoe UI" panose="020B0502040204020203" pitchFamily="34" charset="0"/>
              </a:endParaRPr>
            </a:p>
          </p:txBody>
        </p:sp>
        <p:sp>
          <p:nvSpPr>
            <p:cNvPr id="62" name="Freeform 78">
              <a:extLst>
                <a:ext uri="{FF2B5EF4-FFF2-40B4-BE49-F238E27FC236}">
                  <a16:creationId xmlns:a16="http://schemas.microsoft.com/office/drawing/2014/main" id="{7C84C164-85E0-4CFA-8068-C32C88CBB973}"/>
                </a:ext>
              </a:extLst>
            </p:cNvPr>
            <p:cNvSpPr>
              <a:spLocks/>
            </p:cNvSpPr>
            <p:nvPr/>
          </p:nvSpPr>
          <p:spPr bwMode="auto">
            <a:xfrm>
              <a:off x="5278117" y="5017737"/>
              <a:ext cx="389073" cy="432649"/>
            </a:xfrm>
            <a:custGeom>
              <a:avLst/>
              <a:gdLst>
                <a:gd name="T0" fmla="*/ 189 w 250"/>
                <a:gd name="T1" fmla="*/ 0 h 278"/>
                <a:gd name="T2" fmla="*/ 0 w 250"/>
                <a:gd name="T3" fmla="*/ 0 h 278"/>
                <a:gd name="T4" fmla="*/ 0 w 250"/>
                <a:gd name="T5" fmla="*/ 278 h 278"/>
                <a:gd name="T6" fmla="*/ 250 w 250"/>
                <a:gd name="T7" fmla="*/ 278 h 278"/>
                <a:gd name="T8" fmla="*/ 250 w 250"/>
                <a:gd name="T9" fmla="*/ 62 h 278"/>
                <a:gd name="T10" fmla="*/ 189 w 250"/>
                <a:gd name="T11" fmla="*/ 62 h 278"/>
                <a:gd name="T12" fmla="*/ 189 w 250"/>
                <a:gd name="T13" fmla="*/ 0 h 278"/>
              </a:gdLst>
              <a:ahLst/>
              <a:cxnLst>
                <a:cxn ang="0">
                  <a:pos x="T0" y="T1"/>
                </a:cxn>
                <a:cxn ang="0">
                  <a:pos x="T2" y="T3"/>
                </a:cxn>
                <a:cxn ang="0">
                  <a:pos x="T4" y="T5"/>
                </a:cxn>
                <a:cxn ang="0">
                  <a:pos x="T6" y="T7"/>
                </a:cxn>
                <a:cxn ang="0">
                  <a:pos x="T8" y="T9"/>
                </a:cxn>
                <a:cxn ang="0">
                  <a:pos x="T10" y="T11"/>
                </a:cxn>
                <a:cxn ang="0">
                  <a:pos x="T12" y="T13"/>
                </a:cxn>
              </a:cxnLst>
              <a:rect l="0" t="0" r="r" b="b"/>
              <a:pathLst>
                <a:path w="250" h="278">
                  <a:moveTo>
                    <a:pt x="189" y="0"/>
                  </a:moveTo>
                  <a:lnTo>
                    <a:pt x="0" y="0"/>
                  </a:lnTo>
                  <a:lnTo>
                    <a:pt x="0" y="278"/>
                  </a:lnTo>
                  <a:lnTo>
                    <a:pt x="250" y="278"/>
                  </a:lnTo>
                  <a:lnTo>
                    <a:pt x="250" y="62"/>
                  </a:lnTo>
                  <a:lnTo>
                    <a:pt x="189" y="62"/>
                  </a:lnTo>
                  <a:lnTo>
                    <a:pt x="18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a:ea typeface="+mn-ea"/>
                <a:cs typeface="Segoe UI" panose="020B0502040204020203" pitchFamily="34" charset="0"/>
              </a:endParaRPr>
            </a:p>
          </p:txBody>
        </p:sp>
        <p:sp>
          <p:nvSpPr>
            <p:cNvPr id="63" name="Rectangle 62">
              <a:extLst>
                <a:ext uri="{FF2B5EF4-FFF2-40B4-BE49-F238E27FC236}">
                  <a16:creationId xmlns:a16="http://schemas.microsoft.com/office/drawing/2014/main" id="{C16CD458-9C01-4F06-8EF8-6EC22B351976}"/>
                </a:ext>
              </a:extLst>
            </p:cNvPr>
            <p:cNvSpPr>
              <a:spLocks noChangeArrowheads="1"/>
            </p:cNvSpPr>
            <p:nvPr/>
          </p:nvSpPr>
          <p:spPr bwMode="auto">
            <a:xfrm>
              <a:off x="5332588" y="5162471"/>
              <a:ext cx="6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896455" rtl="0" eaLnBrk="0" fontAlgn="base" latinLnBrk="0" hangingPunct="0">
                <a:lnSpc>
                  <a:spcPct val="100000"/>
                </a:lnSpc>
                <a:spcBef>
                  <a:spcPct val="0"/>
                </a:spcBef>
                <a:spcAft>
                  <a:spcPct val="0"/>
                </a:spcAft>
                <a:buClrTx/>
                <a:buSzTx/>
                <a:buFontTx/>
                <a:buNone/>
                <a:tabLst/>
                <a:defRPr/>
              </a:pPr>
              <a:endParaRPr kumimoji="0" lang="en-US" altLang="en-US" sz="2000" b="0" i="0" u="none" strike="noStrike" kern="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64" name="Freeform 19">
              <a:extLst>
                <a:ext uri="{FF2B5EF4-FFF2-40B4-BE49-F238E27FC236}">
                  <a16:creationId xmlns:a16="http://schemas.microsoft.com/office/drawing/2014/main" id="{2890314B-7560-43E1-9554-86DB4C940D1A}"/>
                </a:ext>
              </a:extLst>
            </p:cNvPr>
            <p:cNvSpPr>
              <a:spLocks noEditPoints="1"/>
            </p:cNvSpPr>
            <p:nvPr/>
          </p:nvSpPr>
          <p:spPr bwMode="auto">
            <a:xfrm>
              <a:off x="8432723" y="5184260"/>
              <a:ext cx="289471" cy="29571"/>
            </a:xfrm>
            <a:custGeom>
              <a:avLst/>
              <a:gdLst>
                <a:gd name="T0" fmla="*/ 168 w 186"/>
                <a:gd name="T1" fmla="*/ 19 h 19"/>
                <a:gd name="T2" fmla="*/ 186 w 186"/>
                <a:gd name="T3" fmla="*/ 19 h 19"/>
                <a:gd name="T4" fmla="*/ 186 w 186"/>
                <a:gd name="T5" fmla="*/ 0 h 19"/>
                <a:gd name="T6" fmla="*/ 168 w 186"/>
                <a:gd name="T7" fmla="*/ 0 h 19"/>
                <a:gd name="T8" fmla="*/ 168 w 186"/>
                <a:gd name="T9" fmla="*/ 19 h 19"/>
                <a:gd name="T10" fmla="*/ 168 w 186"/>
                <a:gd name="T11" fmla="*/ 19 h 19"/>
                <a:gd name="T12" fmla="*/ 168 w 186"/>
                <a:gd name="T13" fmla="*/ 19 h 19"/>
                <a:gd name="T14" fmla="*/ 168 w 186"/>
                <a:gd name="T15" fmla="*/ 0 h 19"/>
                <a:gd name="T16" fmla="*/ 168 w 186"/>
                <a:gd name="T17" fmla="*/ 0 h 19"/>
                <a:gd name="T18" fmla="*/ 168 w 186"/>
                <a:gd name="T19" fmla="*/ 19 h 19"/>
                <a:gd name="T20" fmla="*/ 111 w 186"/>
                <a:gd name="T21" fmla="*/ 19 h 19"/>
                <a:gd name="T22" fmla="*/ 149 w 186"/>
                <a:gd name="T23" fmla="*/ 19 h 19"/>
                <a:gd name="T24" fmla="*/ 149 w 186"/>
                <a:gd name="T25" fmla="*/ 0 h 19"/>
                <a:gd name="T26" fmla="*/ 111 w 186"/>
                <a:gd name="T27" fmla="*/ 0 h 19"/>
                <a:gd name="T28" fmla="*/ 111 w 186"/>
                <a:gd name="T29" fmla="*/ 19 h 19"/>
                <a:gd name="T30" fmla="*/ 111 w 186"/>
                <a:gd name="T31" fmla="*/ 19 h 19"/>
                <a:gd name="T32" fmla="*/ 111 w 186"/>
                <a:gd name="T33" fmla="*/ 19 h 19"/>
                <a:gd name="T34" fmla="*/ 111 w 186"/>
                <a:gd name="T35" fmla="*/ 0 h 19"/>
                <a:gd name="T36" fmla="*/ 111 w 186"/>
                <a:gd name="T37" fmla="*/ 0 h 19"/>
                <a:gd name="T38" fmla="*/ 111 w 186"/>
                <a:gd name="T39" fmla="*/ 19 h 19"/>
                <a:gd name="T40" fmla="*/ 56 w 186"/>
                <a:gd name="T41" fmla="*/ 19 h 19"/>
                <a:gd name="T42" fmla="*/ 92 w 186"/>
                <a:gd name="T43" fmla="*/ 19 h 19"/>
                <a:gd name="T44" fmla="*/ 92 w 186"/>
                <a:gd name="T45" fmla="*/ 0 h 19"/>
                <a:gd name="T46" fmla="*/ 56 w 186"/>
                <a:gd name="T47" fmla="*/ 0 h 19"/>
                <a:gd name="T48" fmla="*/ 56 w 186"/>
                <a:gd name="T49" fmla="*/ 19 h 19"/>
                <a:gd name="T50" fmla="*/ 56 w 186"/>
                <a:gd name="T51" fmla="*/ 19 h 19"/>
                <a:gd name="T52" fmla="*/ 56 w 186"/>
                <a:gd name="T53" fmla="*/ 19 h 19"/>
                <a:gd name="T54" fmla="*/ 56 w 186"/>
                <a:gd name="T55" fmla="*/ 0 h 19"/>
                <a:gd name="T56" fmla="*/ 56 w 186"/>
                <a:gd name="T57" fmla="*/ 0 h 19"/>
                <a:gd name="T58" fmla="*/ 56 w 186"/>
                <a:gd name="T59" fmla="*/ 19 h 19"/>
                <a:gd name="T60" fmla="*/ 0 w 186"/>
                <a:gd name="T61" fmla="*/ 19 h 19"/>
                <a:gd name="T62" fmla="*/ 37 w 186"/>
                <a:gd name="T63" fmla="*/ 19 h 19"/>
                <a:gd name="T64" fmla="*/ 37 w 186"/>
                <a:gd name="T65" fmla="*/ 0 h 19"/>
                <a:gd name="T66" fmla="*/ 0 w 186"/>
                <a:gd name="T67" fmla="*/ 0 h 19"/>
                <a:gd name="T68" fmla="*/ 0 w 186"/>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6" h="19">
                  <a:moveTo>
                    <a:pt x="168" y="19"/>
                  </a:moveTo>
                  <a:lnTo>
                    <a:pt x="186" y="19"/>
                  </a:lnTo>
                  <a:lnTo>
                    <a:pt x="186" y="0"/>
                  </a:lnTo>
                  <a:lnTo>
                    <a:pt x="168" y="0"/>
                  </a:lnTo>
                  <a:lnTo>
                    <a:pt x="168" y="19"/>
                  </a:lnTo>
                  <a:close/>
                  <a:moveTo>
                    <a:pt x="168" y="19"/>
                  </a:moveTo>
                  <a:lnTo>
                    <a:pt x="168" y="19"/>
                  </a:lnTo>
                  <a:lnTo>
                    <a:pt x="168" y="0"/>
                  </a:lnTo>
                  <a:lnTo>
                    <a:pt x="168" y="0"/>
                  </a:lnTo>
                  <a:lnTo>
                    <a:pt x="168" y="19"/>
                  </a:lnTo>
                  <a:close/>
                  <a:moveTo>
                    <a:pt x="111" y="19"/>
                  </a:moveTo>
                  <a:lnTo>
                    <a:pt x="149" y="19"/>
                  </a:lnTo>
                  <a:lnTo>
                    <a:pt x="149" y="0"/>
                  </a:lnTo>
                  <a:lnTo>
                    <a:pt x="111" y="0"/>
                  </a:lnTo>
                  <a:lnTo>
                    <a:pt x="111" y="19"/>
                  </a:lnTo>
                  <a:close/>
                  <a:moveTo>
                    <a:pt x="111" y="19"/>
                  </a:moveTo>
                  <a:lnTo>
                    <a:pt x="111" y="19"/>
                  </a:lnTo>
                  <a:lnTo>
                    <a:pt x="111" y="0"/>
                  </a:lnTo>
                  <a:lnTo>
                    <a:pt x="111" y="0"/>
                  </a:lnTo>
                  <a:lnTo>
                    <a:pt x="111" y="19"/>
                  </a:lnTo>
                  <a:close/>
                  <a:moveTo>
                    <a:pt x="56" y="19"/>
                  </a:moveTo>
                  <a:lnTo>
                    <a:pt x="92" y="19"/>
                  </a:lnTo>
                  <a:lnTo>
                    <a:pt x="92" y="0"/>
                  </a:lnTo>
                  <a:lnTo>
                    <a:pt x="56" y="0"/>
                  </a:lnTo>
                  <a:lnTo>
                    <a:pt x="56" y="19"/>
                  </a:lnTo>
                  <a:close/>
                  <a:moveTo>
                    <a:pt x="56" y="19"/>
                  </a:moveTo>
                  <a:lnTo>
                    <a:pt x="56" y="19"/>
                  </a:lnTo>
                  <a:lnTo>
                    <a:pt x="56" y="0"/>
                  </a:lnTo>
                  <a:lnTo>
                    <a:pt x="56" y="0"/>
                  </a:lnTo>
                  <a:lnTo>
                    <a:pt x="56" y="19"/>
                  </a:lnTo>
                  <a:close/>
                  <a:moveTo>
                    <a:pt x="0" y="19"/>
                  </a:moveTo>
                  <a:lnTo>
                    <a:pt x="37" y="19"/>
                  </a:lnTo>
                  <a:lnTo>
                    <a:pt x="37" y="0"/>
                  </a:lnTo>
                  <a:lnTo>
                    <a:pt x="0" y="0"/>
                  </a:lnTo>
                  <a:lnTo>
                    <a:pt x="0" y="19"/>
                  </a:lnTo>
                  <a:close/>
                </a:path>
              </a:pathLst>
            </a:custGeom>
            <a:solidFill>
              <a:srgbClr val="2F2F2F"/>
            </a:solidFill>
            <a:ln>
              <a:noFill/>
            </a:ln>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a:ea typeface="+mn-ea"/>
                <a:cs typeface="Segoe UI" panose="020B0502040204020203" pitchFamily="34" charset="0"/>
              </a:endParaRPr>
            </a:p>
          </p:txBody>
        </p:sp>
        <p:sp>
          <p:nvSpPr>
            <p:cNvPr id="65" name="Freeform 20">
              <a:extLst>
                <a:ext uri="{FF2B5EF4-FFF2-40B4-BE49-F238E27FC236}">
                  <a16:creationId xmlns:a16="http://schemas.microsoft.com/office/drawing/2014/main" id="{2FD2EC19-7211-4F4A-BCBA-DE18351AE39C}"/>
                </a:ext>
              </a:extLst>
            </p:cNvPr>
            <p:cNvSpPr>
              <a:spLocks/>
            </p:cNvSpPr>
            <p:nvPr/>
          </p:nvSpPr>
          <p:spPr bwMode="auto">
            <a:xfrm>
              <a:off x="8700406" y="5125121"/>
              <a:ext cx="129173" cy="147848"/>
            </a:xfrm>
            <a:custGeom>
              <a:avLst/>
              <a:gdLst>
                <a:gd name="T0" fmla="*/ 0 w 83"/>
                <a:gd name="T1" fmla="*/ 95 h 95"/>
                <a:gd name="T2" fmla="*/ 83 w 83"/>
                <a:gd name="T3" fmla="*/ 48 h 95"/>
                <a:gd name="T4" fmla="*/ 0 w 83"/>
                <a:gd name="T5" fmla="*/ 0 h 95"/>
                <a:gd name="T6" fmla="*/ 0 w 83"/>
                <a:gd name="T7" fmla="*/ 95 h 95"/>
              </a:gdLst>
              <a:ahLst/>
              <a:cxnLst>
                <a:cxn ang="0">
                  <a:pos x="T0" y="T1"/>
                </a:cxn>
                <a:cxn ang="0">
                  <a:pos x="T2" y="T3"/>
                </a:cxn>
                <a:cxn ang="0">
                  <a:pos x="T4" y="T5"/>
                </a:cxn>
                <a:cxn ang="0">
                  <a:pos x="T6" y="T7"/>
                </a:cxn>
              </a:cxnLst>
              <a:rect l="0" t="0" r="r" b="b"/>
              <a:pathLst>
                <a:path w="83" h="95">
                  <a:moveTo>
                    <a:pt x="0" y="95"/>
                  </a:moveTo>
                  <a:lnTo>
                    <a:pt x="83" y="48"/>
                  </a:lnTo>
                  <a:lnTo>
                    <a:pt x="0" y="0"/>
                  </a:lnTo>
                  <a:lnTo>
                    <a:pt x="0" y="95"/>
                  </a:lnTo>
                  <a:close/>
                </a:path>
              </a:pathLst>
            </a:custGeom>
            <a:solidFill>
              <a:srgbClr val="2F2F2F"/>
            </a:solidFill>
            <a:ln>
              <a:noFill/>
            </a:ln>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a:ea typeface="+mn-ea"/>
                <a:cs typeface="Segoe UI" panose="020B0502040204020203" pitchFamily="34" charset="0"/>
              </a:endParaRPr>
            </a:p>
          </p:txBody>
        </p:sp>
        <p:sp>
          <p:nvSpPr>
            <p:cNvPr id="66" name="Rectangle 65">
              <a:extLst>
                <a:ext uri="{FF2B5EF4-FFF2-40B4-BE49-F238E27FC236}">
                  <a16:creationId xmlns:a16="http://schemas.microsoft.com/office/drawing/2014/main" id="{8D769552-EC91-4163-9FB9-C0B493215514}"/>
                </a:ext>
              </a:extLst>
            </p:cNvPr>
            <p:cNvSpPr>
              <a:spLocks noChangeArrowheads="1"/>
            </p:cNvSpPr>
            <p:nvPr/>
          </p:nvSpPr>
          <p:spPr bwMode="auto">
            <a:xfrm>
              <a:off x="4792836" y="6069791"/>
              <a:ext cx="3185167"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896455" rtl="0" eaLnBrk="0" fontAlgn="base" latinLnBrk="0" hangingPunct="0">
                <a:lnSpc>
                  <a:spcPct val="100000"/>
                </a:lnSpc>
                <a:spcBef>
                  <a:spcPct val="0"/>
                </a:spcBef>
                <a:spcAft>
                  <a:spcPct val="0"/>
                </a:spcAft>
                <a:buClrTx/>
                <a:buSzTx/>
                <a:buFontTx/>
                <a:buNone/>
                <a:tabLst/>
                <a:defRPr/>
              </a:pPr>
              <a:r>
                <a:rPr kumimoji="0" lang="en-US" altLang="en-US" sz="2000" b="0" i="0" u="none" strike="noStrike" kern="0" cap="none" spc="0" normalizeH="0" baseline="0" noProof="0">
                  <a:ln>
                    <a:noFill/>
                  </a:ln>
                  <a:gradFill>
                    <a:gsLst>
                      <a:gs pos="92035">
                        <a:srgbClr val="2F2F2F"/>
                      </a:gs>
                      <a:gs pos="77876">
                        <a:srgbClr val="2F2F2F"/>
                      </a:gs>
                    </a:gsLst>
                    <a:lin ang="5400000" scaled="0"/>
                  </a:gradFill>
                  <a:effectLst/>
                  <a:uLnTx/>
                  <a:uFillTx/>
                  <a:latin typeface="Segoe UI" panose="020B0502040204020203" pitchFamily="34" charset="0"/>
                  <a:ea typeface="+mn-ea"/>
                  <a:cs typeface="Segoe UI" panose="020B0502040204020203" pitchFamily="34" charset="0"/>
                </a:rPr>
                <a:t>Transform CSV to </a:t>
              </a:r>
              <a:r>
                <a:rPr kumimoji="0" lang="en-US" altLang="en-US" sz="2000" b="0" i="0" u="none" strike="noStrike" kern="0" cap="none" spc="0" normalizeH="0" baseline="0" noProof="0" err="1">
                  <a:ln>
                    <a:noFill/>
                  </a:ln>
                  <a:gradFill>
                    <a:gsLst>
                      <a:gs pos="92035">
                        <a:srgbClr val="2F2F2F"/>
                      </a:gs>
                      <a:gs pos="77876">
                        <a:srgbClr val="2F2F2F"/>
                      </a:gs>
                    </a:gsLst>
                    <a:lin ang="5400000" scaled="0"/>
                  </a:gradFill>
                  <a:effectLst/>
                  <a:uLnTx/>
                  <a:uFillTx/>
                  <a:latin typeface="Segoe UI" panose="020B0502040204020203" pitchFamily="34" charset="0"/>
                  <a:ea typeface="+mn-ea"/>
                  <a:cs typeface="Segoe UI" panose="020B0502040204020203" pitchFamily="34" charset="0"/>
                </a:rPr>
                <a:t>datarows</a:t>
              </a:r>
              <a:endParaRPr kumimoji="0" lang="en-US" altLang="en-US" sz="2000" b="0" i="0" u="none" strike="noStrike" kern="0" cap="none" spc="0" normalizeH="0" baseline="0" noProof="0">
                <a:ln>
                  <a:noFill/>
                </a:ln>
                <a:gradFill>
                  <a:gsLst>
                    <a:gs pos="92035">
                      <a:srgbClr val="2F2F2F"/>
                    </a:gs>
                    <a:gs pos="77876">
                      <a:srgbClr val="2F2F2F"/>
                    </a:gs>
                  </a:gsLst>
                  <a:lin ang="5400000" scaled="0"/>
                </a:gradFill>
                <a:effectLst/>
                <a:uLnTx/>
                <a:uFillTx/>
                <a:latin typeface="Segoe UI" panose="020B0502040204020203" pitchFamily="34" charset="0"/>
                <a:ea typeface="+mn-ea"/>
                <a:cs typeface="Segoe UI" panose="020B0502040204020203" pitchFamily="34" charset="0"/>
              </a:endParaRPr>
            </a:p>
          </p:txBody>
        </p:sp>
      </p:grpSp>
      <p:grpSp>
        <p:nvGrpSpPr>
          <p:cNvPr id="67" name="Group 66">
            <a:extLst>
              <a:ext uri="{FF2B5EF4-FFF2-40B4-BE49-F238E27FC236}">
                <a16:creationId xmlns:a16="http://schemas.microsoft.com/office/drawing/2014/main" id="{9D714017-6371-463F-B672-9BC80D2AFD5E}"/>
              </a:ext>
            </a:extLst>
          </p:cNvPr>
          <p:cNvGrpSpPr/>
          <p:nvPr/>
        </p:nvGrpSpPr>
        <p:grpSpPr>
          <a:xfrm>
            <a:off x="2401735" y="4047779"/>
            <a:ext cx="1954527" cy="2511117"/>
            <a:chOff x="2383589" y="4174227"/>
            <a:chExt cx="1954527" cy="2511117"/>
          </a:xfrm>
        </p:grpSpPr>
        <p:sp>
          <p:nvSpPr>
            <p:cNvPr id="68" name="Freeform 13">
              <a:extLst>
                <a:ext uri="{FF2B5EF4-FFF2-40B4-BE49-F238E27FC236}">
                  <a16:creationId xmlns:a16="http://schemas.microsoft.com/office/drawing/2014/main" id="{9FC44134-6E1D-4C13-BEE7-56223AFAD6C3}"/>
                </a:ext>
              </a:extLst>
            </p:cNvPr>
            <p:cNvSpPr>
              <a:spLocks noEditPoints="1"/>
            </p:cNvSpPr>
            <p:nvPr/>
          </p:nvSpPr>
          <p:spPr bwMode="auto">
            <a:xfrm>
              <a:off x="3178678" y="4174227"/>
              <a:ext cx="29570" cy="294140"/>
            </a:xfrm>
            <a:custGeom>
              <a:avLst/>
              <a:gdLst>
                <a:gd name="T0" fmla="*/ 0 w 19"/>
                <a:gd name="T1" fmla="*/ 168 h 189"/>
                <a:gd name="T2" fmla="*/ 0 w 19"/>
                <a:gd name="T3" fmla="*/ 189 h 189"/>
                <a:gd name="T4" fmla="*/ 19 w 19"/>
                <a:gd name="T5" fmla="*/ 189 h 189"/>
                <a:gd name="T6" fmla="*/ 19 w 19"/>
                <a:gd name="T7" fmla="*/ 168 h 189"/>
                <a:gd name="T8" fmla="*/ 0 w 19"/>
                <a:gd name="T9" fmla="*/ 168 h 189"/>
                <a:gd name="T10" fmla="*/ 0 w 19"/>
                <a:gd name="T11" fmla="*/ 168 h 189"/>
                <a:gd name="T12" fmla="*/ 0 w 19"/>
                <a:gd name="T13" fmla="*/ 168 h 189"/>
                <a:gd name="T14" fmla="*/ 19 w 19"/>
                <a:gd name="T15" fmla="*/ 168 h 189"/>
                <a:gd name="T16" fmla="*/ 19 w 19"/>
                <a:gd name="T17" fmla="*/ 168 h 189"/>
                <a:gd name="T18" fmla="*/ 0 w 19"/>
                <a:gd name="T19" fmla="*/ 168 h 189"/>
                <a:gd name="T20" fmla="*/ 0 w 19"/>
                <a:gd name="T21" fmla="*/ 111 h 189"/>
                <a:gd name="T22" fmla="*/ 0 w 19"/>
                <a:gd name="T23" fmla="*/ 149 h 189"/>
                <a:gd name="T24" fmla="*/ 19 w 19"/>
                <a:gd name="T25" fmla="*/ 149 h 189"/>
                <a:gd name="T26" fmla="*/ 19 w 19"/>
                <a:gd name="T27" fmla="*/ 111 h 189"/>
                <a:gd name="T28" fmla="*/ 0 w 19"/>
                <a:gd name="T29" fmla="*/ 111 h 189"/>
                <a:gd name="T30" fmla="*/ 0 w 19"/>
                <a:gd name="T31" fmla="*/ 111 h 189"/>
                <a:gd name="T32" fmla="*/ 0 w 19"/>
                <a:gd name="T33" fmla="*/ 111 h 189"/>
                <a:gd name="T34" fmla="*/ 19 w 19"/>
                <a:gd name="T35" fmla="*/ 111 h 189"/>
                <a:gd name="T36" fmla="*/ 19 w 19"/>
                <a:gd name="T37" fmla="*/ 111 h 189"/>
                <a:gd name="T38" fmla="*/ 0 w 19"/>
                <a:gd name="T39" fmla="*/ 111 h 189"/>
                <a:gd name="T40" fmla="*/ 0 w 19"/>
                <a:gd name="T41" fmla="*/ 57 h 189"/>
                <a:gd name="T42" fmla="*/ 0 w 19"/>
                <a:gd name="T43" fmla="*/ 94 h 189"/>
                <a:gd name="T44" fmla="*/ 19 w 19"/>
                <a:gd name="T45" fmla="*/ 94 h 189"/>
                <a:gd name="T46" fmla="*/ 19 w 19"/>
                <a:gd name="T47" fmla="*/ 57 h 189"/>
                <a:gd name="T48" fmla="*/ 0 w 19"/>
                <a:gd name="T49" fmla="*/ 57 h 189"/>
                <a:gd name="T50" fmla="*/ 0 w 19"/>
                <a:gd name="T51" fmla="*/ 57 h 189"/>
                <a:gd name="T52" fmla="*/ 0 w 19"/>
                <a:gd name="T53" fmla="*/ 57 h 189"/>
                <a:gd name="T54" fmla="*/ 19 w 19"/>
                <a:gd name="T55" fmla="*/ 57 h 189"/>
                <a:gd name="T56" fmla="*/ 19 w 19"/>
                <a:gd name="T57" fmla="*/ 57 h 189"/>
                <a:gd name="T58" fmla="*/ 0 w 19"/>
                <a:gd name="T59" fmla="*/ 57 h 189"/>
                <a:gd name="T60" fmla="*/ 0 w 19"/>
                <a:gd name="T61" fmla="*/ 0 h 189"/>
                <a:gd name="T62" fmla="*/ 0 w 19"/>
                <a:gd name="T63" fmla="*/ 38 h 189"/>
                <a:gd name="T64" fmla="*/ 19 w 19"/>
                <a:gd name="T65" fmla="*/ 38 h 189"/>
                <a:gd name="T66" fmla="*/ 19 w 19"/>
                <a:gd name="T67" fmla="*/ 0 h 189"/>
                <a:gd name="T68" fmla="*/ 0 w 19"/>
                <a:gd name="T69" fmla="*/ 0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9" h="189">
                  <a:moveTo>
                    <a:pt x="0" y="168"/>
                  </a:moveTo>
                  <a:lnTo>
                    <a:pt x="0" y="189"/>
                  </a:lnTo>
                  <a:lnTo>
                    <a:pt x="19" y="189"/>
                  </a:lnTo>
                  <a:lnTo>
                    <a:pt x="19" y="168"/>
                  </a:lnTo>
                  <a:lnTo>
                    <a:pt x="0" y="168"/>
                  </a:lnTo>
                  <a:close/>
                  <a:moveTo>
                    <a:pt x="0" y="168"/>
                  </a:moveTo>
                  <a:lnTo>
                    <a:pt x="0" y="168"/>
                  </a:lnTo>
                  <a:lnTo>
                    <a:pt x="19" y="168"/>
                  </a:lnTo>
                  <a:lnTo>
                    <a:pt x="19" y="168"/>
                  </a:lnTo>
                  <a:lnTo>
                    <a:pt x="0" y="168"/>
                  </a:lnTo>
                  <a:close/>
                  <a:moveTo>
                    <a:pt x="0" y="111"/>
                  </a:moveTo>
                  <a:lnTo>
                    <a:pt x="0" y="149"/>
                  </a:lnTo>
                  <a:lnTo>
                    <a:pt x="19" y="149"/>
                  </a:lnTo>
                  <a:lnTo>
                    <a:pt x="19" y="111"/>
                  </a:lnTo>
                  <a:lnTo>
                    <a:pt x="0" y="111"/>
                  </a:lnTo>
                  <a:close/>
                  <a:moveTo>
                    <a:pt x="0" y="111"/>
                  </a:moveTo>
                  <a:lnTo>
                    <a:pt x="0" y="111"/>
                  </a:lnTo>
                  <a:lnTo>
                    <a:pt x="19" y="111"/>
                  </a:lnTo>
                  <a:lnTo>
                    <a:pt x="19" y="111"/>
                  </a:lnTo>
                  <a:lnTo>
                    <a:pt x="0" y="111"/>
                  </a:lnTo>
                  <a:close/>
                  <a:moveTo>
                    <a:pt x="0" y="57"/>
                  </a:moveTo>
                  <a:lnTo>
                    <a:pt x="0" y="94"/>
                  </a:lnTo>
                  <a:lnTo>
                    <a:pt x="19" y="94"/>
                  </a:lnTo>
                  <a:lnTo>
                    <a:pt x="19" y="57"/>
                  </a:lnTo>
                  <a:lnTo>
                    <a:pt x="0" y="57"/>
                  </a:lnTo>
                  <a:close/>
                  <a:moveTo>
                    <a:pt x="0" y="57"/>
                  </a:moveTo>
                  <a:lnTo>
                    <a:pt x="0" y="57"/>
                  </a:lnTo>
                  <a:lnTo>
                    <a:pt x="19" y="57"/>
                  </a:lnTo>
                  <a:lnTo>
                    <a:pt x="19" y="57"/>
                  </a:lnTo>
                  <a:lnTo>
                    <a:pt x="0" y="57"/>
                  </a:lnTo>
                  <a:close/>
                  <a:moveTo>
                    <a:pt x="0" y="0"/>
                  </a:moveTo>
                  <a:lnTo>
                    <a:pt x="0" y="38"/>
                  </a:lnTo>
                  <a:lnTo>
                    <a:pt x="19" y="38"/>
                  </a:lnTo>
                  <a:lnTo>
                    <a:pt x="19" y="0"/>
                  </a:lnTo>
                  <a:lnTo>
                    <a:pt x="0"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a:ea typeface="+mn-ea"/>
                <a:cs typeface="Segoe UI" panose="020B0502040204020203" pitchFamily="34" charset="0"/>
              </a:endParaRPr>
            </a:p>
          </p:txBody>
        </p:sp>
        <p:sp>
          <p:nvSpPr>
            <p:cNvPr id="69" name="Freeform 14">
              <a:extLst>
                <a:ext uri="{FF2B5EF4-FFF2-40B4-BE49-F238E27FC236}">
                  <a16:creationId xmlns:a16="http://schemas.microsoft.com/office/drawing/2014/main" id="{111F2EAB-66D2-4762-9085-D6A423D51E1E}"/>
                </a:ext>
              </a:extLst>
            </p:cNvPr>
            <p:cNvSpPr>
              <a:spLocks/>
            </p:cNvSpPr>
            <p:nvPr/>
          </p:nvSpPr>
          <p:spPr bwMode="auto">
            <a:xfrm>
              <a:off x="3121095" y="4446578"/>
              <a:ext cx="146292" cy="126060"/>
            </a:xfrm>
            <a:custGeom>
              <a:avLst/>
              <a:gdLst>
                <a:gd name="T0" fmla="*/ 0 w 94"/>
                <a:gd name="T1" fmla="*/ 0 h 81"/>
                <a:gd name="T2" fmla="*/ 47 w 94"/>
                <a:gd name="T3" fmla="*/ 81 h 81"/>
                <a:gd name="T4" fmla="*/ 94 w 94"/>
                <a:gd name="T5" fmla="*/ 0 h 81"/>
                <a:gd name="T6" fmla="*/ 0 w 94"/>
                <a:gd name="T7" fmla="*/ 0 h 81"/>
              </a:gdLst>
              <a:ahLst/>
              <a:cxnLst>
                <a:cxn ang="0">
                  <a:pos x="T0" y="T1"/>
                </a:cxn>
                <a:cxn ang="0">
                  <a:pos x="T2" y="T3"/>
                </a:cxn>
                <a:cxn ang="0">
                  <a:pos x="T4" y="T5"/>
                </a:cxn>
                <a:cxn ang="0">
                  <a:pos x="T6" y="T7"/>
                </a:cxn>
              </a:cxnLst>
              <a:rect l="0" t="0" r="r" b="b"/>
              <a:pathLst>
                <a:path w="94" h="81">
                  <a:moveTo>
                    <a:pt x="0" y="0"/>
                  </a:moveTo>
                  <a:lnTo>
                    <a:pt x="47" y="81"/>
                  </a:lnTo>
                  <a:lnTo>
                    <a:pt x="94" y="0"/>
                  </a:lnTo>
                  <a:lnTo>
                    <a:pt x="0"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a:ea typeface="+mn-ea"/>
                <a:cs typeface="Segoe UI" panose="020B0502040204020203" pitchFamily="34" charset="0"/>
              </a:endParaRPr>
            </a:p>
          </p:txBody>
        </p:sp>
        <p:sp>
          <p:nvSpPr>
            <p:cNvPr id="70" name="Freeform 15">
              <a:extLst>
                <a:ext uri="{FF2B5EF4-FFF2-40B4-BE49-F238E27FC236}">
                  <a16:creationId xmlns:a16="http://schemas.microsoft.com/office/drawing/2014/main" id="{4445F1AA-4CD7-4778-AE93-847381F7510F}"/>
                </a:ext>
              </a:extLst>
            </p:cNvPr>
            <p:cNvSpPr>
              <a:spLocks noEditPoints="1"/>
            </p:cNvSpPr>
            <p:nvPr/>
          </p:nvSpPr>
          <p:spPr bwMode="auto">
            <a:xfrm>
              <a:off x="3941262" y="5184261"/>
              <a:ext cx="291027" cy="29570"/>
            </a:xfrm>
            <a:custGeom>
              <a:avLst/>
              <a:gdLst>
                <a:gd name="T0" fmla="*/ 168 w 187"/>
                <a:gd name="T1" fmla="*/ 19 h 19"/>
                <a:gd name="T2" fmla="*/ 187 w 187"/>
                <a:gd name="T3" fmla="*/ 19 h 19"/>
                <a:gd name="T4" fmla="*/ 187 w 187"/>
                <a:gd name="T5" fmla="*/ 0 h 19"/>
                <a:gd name="T6" fmla="*/ 168 w 187"/>
                <a:gd name="T7" fmla="*/ 0 h 19"/>
                <a:gd name="T8" fmla="*/ 168 w 187"/>
                <a:gd name="T9" fmla="*/ 19 h 19"/>
                <a:gd name="T10" fmla="*/ 168 w 187"/>
                <a:gd name="T11" fmla="*/ 19 h 19"/>
                <a:gd name="T12" fmla="*/ 168 w 187"/>
                <a:gd name="T13" fmla="*/ 19 h 19"/>
                <a:gd name="T14" fmla="*/ 168 w 187"/>
                <a:gd name="T15" fmla="*/ 0 h 19"/>
                <a:gd name="T16" fmla="*/ 168 w 187"/>
                <a:gd name="T17" fmla="*/ 0 h 19"/>
                <a:gd name="T18" fmla="*/ 168 w 187"/>
                <a:gd name="T19" fmla="*/ 19 h 19"/>
                <a:gd name="T20" fmla="*/ 111 w 187"/>
                <a:gd name="T21" fmla="*/ 19 h 19"/>
                <a:gd name="T22" fmla="*/ 149 w 187"/>
                <a:gd name="T23" fmla="*/ 19 h 19"/>
                <a:gd name="T24" fmla="*/ 149 w 187"/>
                <a:gd name="T25" fmla="*/ 0 h 19"/>
                <a:gd name="T26" fmla="*/ 111 w 187"/>
                <a:gd name="T27" fmla="*/ 0 h 19"/>
                <a:gd name="T28" fmla="*/ 111 w 187"/>
                <a:gd name="T29" fmla="*/ 19 h 19"/>
                <a:gd name="T30" fmla="*/ 111 w 187"/>
                <a:gd name="T31" fmla="*/ 19 h 19"/>
                <a:gd name="T32" fmla="*/ 111 w 187"/>
                <a:gd name="T33" fmla="*/ 19 h 19"/>
                <a:gd name="T34" fmla="*/ 111 w 187"/>
                <a:gd name="T35" fmla="*/ 0 h 19"/>
                <a:gd name="T36" fmla="*/ 111 w 187"/>
                <a:gd name="T37" fmla="*/ 0 h 19"/>
                <a:gd name="T38" fmla="*/ 111 w 187"/>
                <a:gd name="T39" fmla="*/ 19 h 19"/>
                <a:gd name="T40" fmla="*/ 57 w 187"/>
                <a:gd name="T41" fmla="*/ 19 h 19"/>
                <a:gd name="T42" fmla="*/ 92 w 187"/>
                <a:gd name="T43" fmla="*/ 19 h 19"/>
                <a:gd name="T44" fmla="*/ 92 w 187"/>
                <a:gd name="T45" fmla="*/ 0 h 19"/>
                <a:gd name="T46" fmla="*/ 57 w 187"/>
                <a:gd name="T47" fmla="*/ 0 h 19"/>
                <a:gd name="T48" fmla="*/ 57 w 187"/>
                <a:gd name="T49" fmla="*/ 19 h 19"/>
                <a:gd name="T50" fmla="*/ 57 w 187"/>
                <a:gd name="T51" fmla="*/ 19 h 19"/>
                <a:gd name="T52" fmla="*/ 57 w 187"/>
                <a:gd name="T53" fmla="*/ 19 h 19"/>
                <a:gd name="T54" fmla="*/ 57 w 187"/>
                <a:gd name="T55" fmla="*/ 0 h 19"/>
                <a:gd name="T56" fmla="*/ 57 w 187"/>
                <a:gd name="T57" fmla="*/ 0 h 19"/>
                <a:gd name="T58" fmla="*/ 57 w 187"/>
                <a:gd name="T59" fmla="*/ 19 h 19"/>
                <a:gd name="T60" fmla="*/ 0 w 187"/>
                <a:gd name="T61" fmla="*/ 19 h 19"/>
                <a:gd name="T62" fmla="*/ 38 w 187"/>
                <a:gd name="T63" fmla="*/ 19 h 19"/>
                <a:gd name="T64" fmla="*/ 38 w 187"/>
                <a:gd name="T65" fmla="*/ 0 h 19"/>
                <a:gd name="T66" fmla="*/ 0 w 187"/>
                <a:gd name="T67" fmla="*/ 0 h 19"/>
                <a:gd name="T68" fmla="*/ 0 w 187"/>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9">
                  <a:moveTo>
                    <a:pt x="168" y="19"/>
                  </a:moveTo>
                  <a:lnTo>
                    <a:pt x="187" y="19"/>
                  </a:lnTo>
                  <a:lnTo>
                    <a:pt x="187" y="0"/>
                  </a:lnTo>
                  <a:lnTo>
                    <a:pt x="168" y="0"/>
                  </a:lnTo>
                  <a:lnTo>
                    <a:pt x="168" y="19"/>
                  </a:lnTo>
                  <a:close/>
                  <a:moveTo>
                    <a:pt x="168" y="19"/>
                  </a:moveTo>
                  <a:lnTo>
                    <a:pt x="168" y="19"/>
                  </a:lnTo>
                  <a:lnTo>
                    <a:pt x="168" y="0"/>
                  </a:lnTo>
                  <a:lnTo>
                    <a:pt x="168" y="0"/>
                  </a:lnTo>
                  <a:lnTo>
                    <a:pt x="168" y="19"/>
                  </a:lnTo>
                  <a:close/>
                  <a:moveTo>
                    <a:pt x="111" y="19"/>
                  </a:moveTo>
                  <a:lnTo>
                    <a:pt x="149" y="19"/>
                  </a:lnTo>
                  <a:lnTo>
                    <a:pt x="149" y="0"/>
                  </a:lnTo>
                  <a:lnTo>
                    <a:pt x="111" y="0"/>
                  </a:lnTo>
                  <a:lnTo>
                    <a:pt x="111" y="19"/>
                  </a:lnTo>
                  <a:close/>
                  <a:moveTo>
                    <a:pt x="111" y="19"/>
                  </a:moveTo>
                  <a:lnTo>
                    <a:pt x="111" y="19"/>
                  </a:lnTo>
                  <a:lnTo>
                    <a:pt x="111" y="0"/>
                  </a:lnTo>
                  <a:lnTo>
                    <a:pt x="111" y="0"/>
                  </a:lnTo>
                  <a:lnTo>
                    <a:pt x="111" y="19"/>
                  </a:lnTo>
                  <a:close/>
                  <a:moveTo>
                    <a:pt x="57" y="19"/>
                  </a:moveTo>
                  <a:lnTo>
                    <a:pt x="92" y="19"/>
                  </a:lnTo>
                  <a:lnTo>
                    <a:pt x="92" y="0"/>
                  </a:lnTo>
                  <a:lnTo>
                    <a:pt x="57" y="0"/>
                  </a:lnTo>
                  <a:lnTo>
                    <a:pt x="57" y="19"/>
                  </a:lnTo>
                  <a:close/>
                  <a:moveTo>
                    <a:pt x="57" y="19"/>
                  </a:moveTo>
                  <a:lnTo>
                    <a:pt x="57" y="19"/>
                  </a:lnTo>
                  <a:lnTo>
                    <a:pt x="57" y="0"/>
                  </a:lnTo>
                  <a:lnTo>
                    <a:pt x="57" y="0"/>
                  </a:lnTo>
                  <a:lnTo>
                    <a:pt x="57" y="19"/>
                  </a:lnTo>
                  <a:close/>
                  <a:moveTo>
                    <a:pt x="0" y="19"/>
                  </a:moveTo>
                  <a:lnTo>
                    <a:pt x="38" y="19"/>
                  </a:lnTo>
                  <a:lnTo>
                    <a:pt x="38" y="0"/>
                  </a:lnTo>
                  <a:lnTo>
                    <a:pt x="0" y="0"/>
                  </a:lnTo>
                  <a:lnTo>
                    <a:pt x="0" y="19"/>
                  </a:lnTo>
                  <a:close/>
                </a:path>
              </a:pathLst>
            </a:custGeom>
            <a:solidFill>
              <a:srgbClr val="2F2F2F"/>
            </a:solidFill>
            <a:ln>
              <a:noFill/>
            </a:ln>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a:ea typeface="+mn-ea"/>
                <a:cs typeface="Segoe UI" panose="020B0502040204020203" pitchFamily="34" charset="0"/>
              </a:endParaRPr>
            </a:p>
          </p:txBody>
        </p:sp>
        <p:sp>
          <p:nvSpPr>
            <p:cNvPr id="71" name="Freeform 16">
              <a:extLst>
                <a:ext uri="{FF2B5EF4-FFF2-40B4-BE49-F238E27FC236}">
                  <a16:creationId xmlns:a16="http://schemas.microsoft.com/office/drawing/2014/main" id="{CF6B466F-673E-4CA3-B100-4EFB2E05D935}"/>
                </a:ext>
              </a:extLst>
            </p:cNvPr>
            <p:cNvSpPr>
              <a:spLocks/>
            </p:cNvSpPr>
            <p:nvPr/>
          </p:nvSpPr>
          <p:spPr bwMode="auto">
            <a:xfrm>
              <a:off x="4210500" y="5125122"/>
              <a:ext cx="127616" cy="147848"/>
            </a:xfrm>
            <a:custGeom>
              <a:avLst/>
              <a:gdLst>
                <a:gd name="T0" fmla="*/ 0 w 82"/>
                <a:gd name="T1" fmla="*/ 95 h 95"/>
                <a:gd name="T2" fmla="*/ 82 w 82"/>
                <a:gd name="T3" fmla="*/ 48 h 95"/>
                <a:gd name="T4" fmla="*/ 0 w 82"/>
                <a:gd name="T5" fmla="*/ 0 h 95"/>
                <a:gd name="T6" fmla="*/ 0 w 82"/>
                <a:gd name="T7" fmla="*/ 95 h 95"/>
              </a:gdLst>
              <a:ahLst/>
              <a:cxnLst>
                <a:cxn ang="0">
                  <a:pos x="T0" y="T1"/>
                </a:cxn>
                <a:cxn ang="0">
                  <a:pos x="T2" y="T3"/>
                </a:cxn>
                <a:cxn ang="0">
                  <a:pos x="T4" y="T5"/>
                </a:cxn>
                <a:cxn ang="0">
                  <a:pos x="T6" y="T7"/>
                </a:cxn>
              </a:cxnLst>
              <a:rect l="0" t="0" r="r" b="b"/>
              <a:pathLst>
                <a:path w="82" h="95">
                  <a:moveTo>
                    <a:pt x="0" y="95"/>
                  </a:moveTo>
                  <a:lnTo>
                    <a:pt x="82" y="48"/>
                  </a:lnTo>
                  <a:lnTo>
                    <a:pt x="0" y="0"/>
                  </a:lnTo>
                  <a:lnTo>
                    <a:pt x="0" y="95"/>
                  </a:lnTo>
                  <a:close/>
                </a:path>
              </a:pathLst>
            </a:custGeom>
            <a:solidFill>
              <a:srgbClr val="2F2F2F"/>
            </a:solidFill>
            <a:ln>
              <a:noFill/>
            </a:ln>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a:ea typeface="+mn-ea"/>
                <a:cs typeface="Segoe UI" panose="020B0502040204020203" pitchFamily="34" charset="0"/>
              </a:endParaRPr>
            </a:p>
          </p:txBody>
        </p:sp>
        <p:sp>
          <p:nvSpPr>
            <p:cNvPr id="72" name="Freeform 63">
              <a:extLst>
                <a:ext uri="{FF2B5EF4-FFF2-40B4-BE49-F238E27FC236}">
                  <a16:creationId xmlns:a16="http://schemas.microsoft.com/office/drawing/2014/main" id="{90AE3421-0E86-4DA2-9EF2-02673DBC6FB7}"/>
                </a:ext>
              </a:extLst>
            </p:cNvPr>
            <p:cNvSpPr>
              <a:spLocks noEditPoints="1"/>
            </p:cNvSpPr>
            <p:nvPr/>
          </p:nvSpPr>
          <p:spPr bwMode="auto">
            <a:xfrm>
              <a:off x="2601293" y="4704923"/>
              <a:ext cx="1178114" cy="1025597"/>
            </a:xfrm>
            <a:custGeom>
              <a:avLst/>
              <a:gdLst>
                <a:gd name="T0" fmla="*/ 240 w 320"/>
                <a:gd name="T1" fmla="*/ 0 h 278"/>
                <a:gd name="T2" fmla="*/ 80 w 320"/>
                <a:gd name="T3" fmla="*/ 0 h 278"/>
                <a:gd name="T4" fmla="*/ 0 w 320"/>
                <a:gd name="T5" fmla="*/ 139 h 278"/>
                <a:gd name="T6" fmla="*/ 80 w 320"/>
                <a:gd name="T7" fmla="*/ 278 h 278"/>
                <a:gd name="T8" fmla="*/ 240 w 320"/>
                <a:gd name="T9" fmla="*/ 278 h 278"/>
                <a:gd name="T10" fmla="*/ 320 w 320"/>
                <a:gd name="T11" fmla="*/ 139 h 278"/>
                <a:gd name="T12" fmla="*/ 240 w 320"/>
                <a:gd name="T13" fmla="*/ 0 h 278"/>
                <a:gd name="T14" fmla="*/ 241 w 320"/>
                <a:gd name="T15" fmla="*/ 201 h 278"/>
                <a:gd name="T16" fmla="*/ 219 w 320"/>
                <a:gd name="T17" fmla="*/ 223 h 278"/>
                <a:gd name="T18" fmla="*/ 101 w 320"/>
                <a:gd name="T19" fmla="*/ 223 h 278"/>
                <a:gd name="T20" fmla="*/ 79 w 320"/>
                <a:gd name="T21" fmla="*/ 201 h 278"/>
                <a:gd name="T22" fmla="*/ 79 w 320"/>
                <a:gd name="T23" fmla="*/ 77 h 278"/>
                <a:gd name="T24" fmla="*/ 101 w 320"/>
                <a:gd name="T25" fmla="*/ 55 h 278"/>
                <a:gd name="T26" fmla="*/ 188 w 320"/>
                <a:gd name="T27" fmla="*/ 55 h 278"/>
                <a:gd name="T28" fmla="*/ 204 w 320"/>
                <a:gd name="T29" fmla="*/ 55 h 278"/>
                <a:gd name="T30" fmla="*/ 207 w 320"/>
                <a:gd name="T31" fmla="*/ 55 h 278"/>
                <a:gd name="T32" fmla="*/ 240 w 320"/>
                <a:gd name="T33" fmla="*/ 89 h 278"/>
                <a:gd name="T34" fmla="*/ 240 w 320"/>
                <a:gd name="T35" fmla="*/ 106 h 278"/>
                <a:gd name="T36" fmla="*/ 240 w 320"/>
                <a:gd name="T37" fmla="*/ 201 h 278"/>
                <a:gd name="T38" fmla="*/ 241 w 320"/>
                <a:gd name="T39" fmla="*/ 201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0" h="278">
                  <a:moveTo>
                    <a:pt x="240" y="0"/>
                  </a:moveTo>
                  <a:cubicBezTo>
                    <a:pt x="80" y="0"/>
                    <a:pt x="80" y="0"/>
                    <a:pt x="80" y="0"/>
                  </a:cubicBezTo>
                  <a:cubicBezTo>
                    <a:pt x="0" y="139"/>
                    <a:pt x="0" y="139"/>
                    <a:pt x="0" y="139"/>
                  </a:cubicBezTo>
                  <a:cubicBezTo>
                    <a:pt x="80" y="278"/>
                    <a:pt x="80" y="278"/>
                    <a:pt x="80" y="278"/>
                  </a:cubicBezTo>
                  <a:cubicBezTo>
                    <a:pt x="240" y="278"/>
                    <a:pt x="240" y="278"/>
                    <a:pt x="240" y="278"/>
                  </a:cubicBezTo>
                  <a:cubicBezTo>
                    <a:pt x="320" y="139"/>
                    <a:pt x="320" y="139"/>
                    <a:pt x="320" y="139"/>
                  </a:cubicBezTo>
                  <a:lnTo>
                    <a:pt x="240" y="0"/>
                  </a:lnTo>
                  <a:close/>
                  <a:moveTo>
                    <a:pt x="241" y="201"/>
                  </a:moveTo>
                  <a:cubicBezTo>
                    <a:pt x="241" y="213"/>
                    <a:pt x="231" y="223"/>
                    <a:pt x="219" y="223"/>
                  </a:cubicBezTo>
                  <a:cubicBezTo>
                    <a:pt x="101" y="223"/>
                    <a:pt x="101" y="223"/>
                    <a:pt x="101" y="223"/>
                  </a:cubicBezTo>
                  <a:cubicBezTo>
                    <a:pt x="89" y="223"/>
                    <a:pt x="79" y="213"/>
                    <a:pt x="79" y="201"/>
                  </a:cubicBezTo>
                  <a:cubicBezTo>
                    <a:pt x="79" y="77"/>
                    <a:pt x="79" y="77"/>
                    <a:pt x="79" y="77"/>
                  </a:cubicBezTo>
                  <a:cubicBezTo>
                    <a:pt x="79" y="65"/>
                    <a:pt x="89" y="55"/>
                    <a:pt x="101" y="55"/>
                  </a:cubicBezTo>
                  <a:cubicBezTo>
                    <a:pt x="188" y="55"/>
                    <a:pt x="188" y="55"/>
                    <a:pt x="188" y="55"/>
                  </a:cubicBezTo>
                  <a:cubicBezTo>
                    <a:pt x="196" y="55"/>
                    <a:pt x="204" y="55"/>
                    <a:pt x="204" y="55"/>
                  </a:cubicBezTo>
                  <a:cubicBezTo>
                    <a:pt x="207" y="55"/>
                    <a:pt x="207" y="55"/>
                    <a:pt x="207" y="55"/>
                  </a:cubicBezTo>
                  <a:cubicBezTo>
                    <a:pt x="240" y="89"/>
                    <a:pt x="240" y="89"/>
                    <a:pt x="240" y="89"/>
                  </a:cubicBezTo>
                  <a:cubicBezTo>
                    <a:pt x="240" y="106"/>
                    <a:pt x="240" y="106"/>
                    <a:pt x="240" y="106"/>
                  </a:cubicBezTo>
                  <a:cubicBezTo>
                    <a:pt x="240" y="201"/>
                    <a:pt x="240" y="201"/>
                    <a:pt x="240" y="201"/>
                  </a:cubicBezTo>
                  <a:cubicBezTo>
                    <a:pt x="241" y="201"/>
                    <a:pt x="241" y="201"/>
                    <a:pt x="241" y="201"/>
                  </a:cubicBez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a:ea typeface="+mn-ea"/>
                <a:cs typeface="Segoe UI" panose="020B0502040204020203" pitchFamily="34" charset="0"/>
              </a:endParaRPr>
            </a:p>
          </p:txBody>
        </p:sp>
        <p:sp>
          <p:nvSpPr>
            <p:cNvPr id="73" name="Freeform 64">
              <a:extLst>
                <a:ext uri="{FF2B5EF4-FFF2-40B4-BE49-F238E27FC236}">
                  <a16:creationId xmlns:a16="http://schemas.microsoft.com/office/drawing/2014/main" id="{C018C5FF-85C3-4DBF-85EF-D3BAECC54826}"/>
                </a:ext>
              </a:extLst>
            </p:cNvPr>
            <p:cNvSpPr>
              <a:spLocks/>
            </p:cNvSpPr>
            <p:nvPr/>
          </p:nvSpPr>
          <p:spPr bwMode="auto">
            <a:xfrm>
              <a:off x="3094638" y="5272970"/>
              <a:ext cx="51358" cy="126060"/>
            </a:xfrm>
            <a:custGeom>
              <a:avLst/>
              <a:gdLst>
                <a:gd name="T0" fmla="*/ 14 w 14"/>
                <a:gd name="T1" fmla="*/ 8 h 34"/>
                <a:gd name="T2" fmla="*/ 13 w 14"/>
                <a:gd name="T3" fmla="*/ 4 h 34"/>
                <a:gd name="T4" fmla="*/ 12 w 14"/>
                <a:gd name="T5" fmla="*/ 2 h 34"/>
                <a:gd name="T6" fmla="*/ 10 w 14"/>
                <a:gd name="T7" fmla="*/ 1 h 34"/>
                <a:gd name="T8" fmla="*/ 7 w 14"/>
                <a:gd name="T9" fmla="*/ 0 h 34"/>
                <a:gd name="T10" fmla="*/ 4 w 14"/>
                <a:gd name="T11" fmla="*/ 2 h 34"/>
                <a:gd name="T12" fmla="*/ 2 w 14"/>
                <a:gd name="T13" fmla="*/ 5 h 34"/>
                <a:gd name="T14" fmla="*/ 0 w 14"/>
                <a:gd name="T15" fmla="*/ 10 h 34"/>
                <a:gd name="T16" fmla="*/ 0 w 14"/>
                <a:gd name="T17" fmla="*/ 17 h 34"/>
                <a:gd name="T18" fmla="*/ 0 w 14"/>
                <a:gd name="T19" fmla="*/ 25 h 34"/>
                <a:gd name="T20" fmla="*/ 2 w 14"/>
                <a:gd name="T21" fmla="*/ 31 h 34"/>
                <a:gd name="T22" fmla="*/ 4 w 14"/>
                <a:gd name="T23" fmla="*/ 33 h 34"/>
                <a:gd name="T24" fmla="*/ 7 w 14"/>
                <a:gd name="T25" fmla="*/ 34 h 34"/>
                <a:gd name="T26" fmla="*/ 9 w 14"/>
                <a:gd name="T27" fmla="*/ 33 h 34"/>
                <a:gd name="T28" fmla="*/ 11 w 14"/>
                <a:gd name="T29" fmla="*/ 32 h 34"/>
                <a:gd name="T30" fmla="*/ 13 w 14"/>
                <a:gd name="T31" fmla="*/ 29 h 34"/>
                <a:gd name="T32" fmla="*/ 13 w 14"/>
                <a:gd name="T33" fmla="*/ 26 h 34"/>
                <a:gd name="T34" fmla="*/ 14 w 14"/>
                <a:gd name="T35" fmla="*/ 22 h 34"/>
                <a:gd name="T36" fmla="*/ 14 w 14"/>
                <a:gd name="T37" fmla="*/ 17 h 34"/>
                <a:gd name="T38" fmla="*/ 14 w 14"/>
                <a:gd name="T39" fmla="*/ 11 h 34"/>
                <a:gd name="T40" fmla="*/ 14 w 14"/>
                <a:gd name="T41" fmla="*/ 8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 h="34">
                  <a:moveTo>
                    <a:pt x="14" y="8"/>
                  </a:moveTo>
                  <a:cubicBezTo>
                    <a:pt x="14" y="6"/>
                    <a:pt x="13" y="5"/>
                    <a:pt x="13" y="4"/>
                  </a:cubicBezTo>
                  <a:cubicBezTo>
                    <a:pt x="13" y="4"/>
                    <a:pt x="13" y="3"/>
                    <a:pt x="12" y="2"/>
                  </a:cubicBezTo>
                  <a:cubicBezTo>
                    <a:pt x="11" y="2"/>
                    <a:pt x="11" y="2"/>
                    <a:pt x="10" y="1"/>
                  </a:cubicBezTo>
                  <a:cubicBezTo>
                    <a:pt x="9" y="1"/>
                    <a:pt x="9" y="0"/>
                    <a:pt x="7" y="0"/>
                  </a:cubicBezTo>
                  <a:cubicBezTo>
                    <a:pt x="6" y="0"/>
                    <a:pt x="5" y="1"/>
                    <a:pt x="4" y="2"/>
                  </a:cubicBezTo>
                  <a:cubicBezTo>
                    <a:pt x="3" y="2"/>
                    <a:pt x="2" y="4"/>
                    <a:pt x="2" y="5"/>
                  </a:cubicBezTo>
                  <a:cubicBezTo>
                    <a:pt x="1" y="6"/>
                    <a:pt x="1" y="8"/>
                    <a:pt x="0" y="10"/>
                  </a:cubicBezTo>
                  <a:cubicBezTo>
                    <a:pt x="0" y="12"/>
                    <a:pt x="0" y="15"/>
                    <a:pt x="0" y="17"/>
                  </a:cubicBezTo>
                  <a:cubicBezTo>
                    <a:pt x="0" y="20"/>
                    <a:pt x="0" y="24"/>
                    <a:pt x="0" y="25"/>
                  </a:cubicBezTo>
                  <a:cubicBezTo>
                    <a:pt x="0" y="27"/>
                    <a:pt x="1" y="29"/>
                    <a:pt x="2" y="31"/>
                  </a:cubicBezTo>
                  <a:cubicBezTo>
                    <a:pt x="2" y="32"/>
                    <a:pt x="3" y="32"/>
                    <a:pt x="4" y="33"/>
                  </a:cubicBezTo>
                  <a:cubicBezTo>
                    <a:pt x="4" y="34"/>
                    <a:pt x="6" y="34"/>
                    <a:pt x="7" y="34"/>
                  </a:cubicBezTo>
                  <a:cubicBezTo>
                    <a:pt x="7" y="34"/>
                    <a:pt x="9" y="34"/>
                    <a:pt x="9" y="33"/>
                  </a:cubicBezTo>
                  <a:cubicBezTo>
                    <a:pt x="10" y="33"/>
                    <a:pt x="11" y="32"/>
                    <a:pt x="11" y="32"/>
                  </a:cubicBezTo>
                  <a:cubicBezTo>
                    <a:pt x="12" y="31"/>
                    <a:pt x="13" y="31"/>
                    <a:pt x="13" y="29"/>
                  </a:cubicBezTo>
                  <a:cubicBezTo>
                    <a:pt x="13" y="29"/>
                    <a:pt x="13" y="27"/>
                    <a:pt x="13" y="26"/>
                  </a:cubicBezTo>
                  <a:cubicBezTo>
                    <a:pt x="13" y="25"/>
                    <a:pt x="14" y="24"/>
                    <a:pt x="14" y="22"/>
                  </a:cubicBezTo>
                  <a:cubicBezTo>
                    <a:pt x="14" y="21"/>
                    <a:pt x="14" y="19"/>
                    <a:pt x="14" y="17"/>
                  </a:cubicBezTo>
                  <a:cubicBezTo>
                    <a:pt x="14" y="15"/>
                    <a:pt x="14" y="13"/>
                    <a:pt x="14" y="11"/>
                  </a:cubicBezTo>
                  <a:cubicBezTo>
                    <a:pt x="14" y="10"/>
                    <a:pt x="14" y="9"/>
                    <a:pt x="14" y="8"/>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a:ea typeface="+mn-ea"/>
                <a:cs typeface="Segoe UI" panose="020B0502040204020203" pitchFamily="34" charset="0"/>
              </a:endParaRPr>
            </a:p>
          </p:txBody>
        </p:sp>
        <p:sp>
          <p:nvSpPr>
            <p:cNvPr id="74" name="Freeform 65">
              <a:extLst>
                <a:ext uri="{FF2B5EF4-FFF2-40B4-BE49-F238E27FC236}">
                  <a16:creationId xmlns:a16="http://schemas.microsoft.com/office/drawing/2014/main" id="{B639A852-4B9B-479C-95EF-6D801470243A}"/>
                </a:ext>
              </a:extLst>
            </p:cNvPr>
            <p:cNvSpPr>
              <a:spLocks/>
            </p:cNvSpPr>
            <p:nvPr/>
          </p:nvSpPr>
          <p:spPr bwMode="auto">
            <a:xfrm>
              <a:off x="3234705" y="5036413"/>
              <a:ext cx="51358" cy="122948"/>
            </a:xfrm>
            <a:custGeom>
              <a:avLst/>
              <a:gdLst>
                <a:gd name="T0" fmla="*/ 14 w 14"/>
                <a:gd name="T1" fmla="*/ 7 h 33"/>
                <a:gd name="T2" fmla="*/ 13 w 14"/>
                <a:gd name="T3" fmla="*/ 4 h 33"/>
                <a:gd name="T4" fmla="*/ 12 w 14"/>
                <a:gd name="T5" fmla="*/ 2 h 33"/>
                <a:gd name="T6" fmla="*/ 10 w 14"/>
                <a:gd name="T7" fmla="*/ 0 h 33"/>
                <a:gd name="T8" fmla="*/ 7 w 14"/>
                <a:gd name="T9" fmla="*/ 0 h 33"/>
                <a:gd name="T10" fmla="*/ 3 w 14"/>
                <a:gd name="T11" fmla="*/ 1 h 33"/>
                <a:gd name="T12" fmla="*/ 1 w 14"/>
                <a:gd name="T13" fmla="*/ 4 h 33"/>
                <a:gd name="T14" fmla="*/ 0 w 14"/>
                <a:gd name="T15" fmla="*/ 9 h 33"/>
                <a:gd name="T16" fmla="*/ 0 w 14"/>
                <a:gd name="T17" fmla="*/ 16 h 33"/>
                <a:gd name="T18" fmla="*/ 0 w 14"/>
                <a:gd name="T19" fmla="*/ 25 h 33"/>
                <a:gd name="T20" fmla="*/ 1 w 14"/>
                <a:gd name="T21" fmla="*/ 30 h 33"/>
                <a:gd name="T22" fmla="*/ 3 w 14"/>
                <a:gd name="T23" fmla="*/ 32 h 33"/>
                <a:gd name="T24" fmla="*/ 7 w 14"/>
                <a:gd name="T25" fmla="*/ 33 h 33"/>
                <a:gd name="T26" fmla="*/ 9 w 14"/>
                <a:gd name="T27" fmla="*/ 32 h 33"/>
                <a:gd name="T28" fmla="*/ 11 w 14"/>
                <a:gd name="T29" fmla="*/ 31 h 33"/>
                <a:gd name="T30" fmla="*/ 12 w 14"/>
                <a:gd name="T31" fmla="*/ 29 h 33"/>
                <a:gd name="T32" fmla="*/ 13 w 14"/>
                <a:gd name="T33" fmla="*/ 25 h 33"/>
                <a:gd name="T34" fmla="*/ 14 w 14"/>
                <a:gd name="T35" fmla="*/ 22 h 33"/>
                <a:gd name="T36" fmla="*/ 14 w 14"/>
                <a:gd name="T37" fmla="*/ 16 h 33"/>
                <a:gd name="T38" fmla="*/ 14 w 14"/>
                <a:gd name="T39" fmla="*/ 11 h 33"/>
                <a:gd name="T40" fmla="*/ 14 w 14"/>
                <a:gd name="T41" fmla="*/ 7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 h="33">
                  <a:moveTo>
                    <a:pt x="14" y="7"/>
                  </a:moveTo>
                  <a:cubicBezTo>
                    <a:pt x="14" y="6"/>
                    <a:pt x="13" y="4"/>
                    <a:pt x="13" y="4"/>
                  </a:cubicBezTo>
                  <a:cubicBezTo>
                    <a:pt x="12" y="3"/>
                    <a:pt x="12" y="2"/>
                    <a:pt x="12" y="2"/>
                  </a:cubicBezTo>
                  <a:cubicBezTo>
                    <a:pt x="11" y="1"/>
                    <a:pt x="10" y="1"/>
                    <a:pt x="10" y="0"/>
                  </a:cubicBezTo>
                  <a:cubicBezTo>
                    <a:pt x="9" y="0"/>
                    <a:pt x="8" y="0"/>
                    <a:pt x="7" y="0"/>
                  </a:cubicBezTo>
                  <a:cubicBezTo>
                    <a:pt x="6" y="0"/>
                    <a:pt x="5" y="0"/>
                    <a:pt x="3" y="1"/>
                  </a:cubicBezTo>
                  <a:cubicBezTo>
                    <a:pt x="3" y="2"/>
                    <a:pt x="1" y="3"/>
                    <a:pt x="1" y="4"/>
                  </a:cubicBezTo>
                  <a:cubicBezTo>
                    <a:pt x="1" y="6"/>
                    <a:pt x="1" y="8"/>
                    <a:pt x="0" y="9"/>
                  </a:cubicBezTo>
                  <a:cubicBezTo>
                    <a:pt x="0" y="11"/>
                    <a:pt x="0" y="14"/>
                    <a:pt x="0" y="16"/>
                  </a:cubicBezTo>
                  <a:cubicBezTo>
                    <a:pt x="0" y="20"/>
                    <a:pt x="0" y="23"/>
                    <a:pt x="0" y="25"/>
                  </a:cubicBezTo>
                  <a:cubicBezTo>
                    <a:pt x="0" y="27"/>
                    <a:pt x="1" y="29"/>
                    <a:pt x="1" y="30"/>
                  </a:cubicBezTo>
                  <a:cubicBezTo>
                    <a:pt x="2" y="31"/>
                    <a:pt x="3" y="32"/>
                    <a:pt x="3" y="32"/>
                  </a:cubicBezTo>
                  <a:cubicBezTo>
                    <a:pt x="4" y="33"/>
                    <a:pt x="5" y="33"/>
                    <a:pt x="7" y="33"/>
                  </a:cubicBezTo>
                  <a:cubicBezTo>
                    <a:pt x="7" y="33"/>
                    <a:pt x="8" y="33"/>
                    <a:pt x="9" y="32"/>
                  </a:cubicBezTo>
                  <a:cubicBezTo>
                    <a:pt x="10" y="32"/>
                    <a:pt x="10" y="32"/>
                    <a:pt x="11" y="31"/>
                  </a:cubicBezTo>
                  <a:cubicBezTo>
                    <a:pt x="12" y="31"/>
                    <a:pt x="12" y="30"/>
                    <a:pt x="12" y="29"/>
                  </a:cubicBezTo>
                  <a:cubicBezTo>
                    <a:pt x="13" y="28"/>
                    <a:pt x="13" y="27"/>
                    <a:pt x="13" y="25"/>
                  </a:cubicBezTo>
                  <a:cubicBezTo>
                    <a:pt x="13" y="24"/>
                    <a:pt x="14" y="23"/>
                    <a:pt x="14" y="22"/>
                  </a:cubicBezTo>
                  <a:cubicBezTo>
                    <a:pt x="14" y="20"/>
                    <a:pt x="14" y="18"/>
                    <a:pt x="14" y="16"/>
                  </a:cubicBezTo>
                  <a:cubicBezTo>
                    <a:pt x="14" y="15"/>
                    <a:pt x="14" y="12"/>
                    <a:pt x="14" y="11"/>
                  </a:cubicBezTo>
                  <a:cubicBezTo>
                    <a:pt x="14" y="9"/>
                    <a:pt x="14" y="8"/>
                    <a:pt x="14" y="7"/>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a:ea typeface="+mn-ea"/>
                <a:cs typeface="Segoe UI" panose="020B0502040204020203" pitchFamily="34" charset="0"/>
              </a:endParaRPr>
            </a:p>
          </p:txBody>
        </p:sp>
        <p:sp>
          <p:nvSpPr>
            <p:cNvPr id="75" name="Freeform 66">
              <a:extLst>
                <a:ext uri="{FF2B5EF4-FFF2-40B4-BE49-F238E27FC236}">
                  <a16:creationId xmlns:a16="http://schemas.microsoft.com/office/drawing/2014/main" id="{EE6AFE69-B109-47D6-99B7-F075E5D1DACB}"/>
                </a:ext>
              </a:extLst>
            </p:cNvPr>
            <p:cNvSpPr>
              <a:spLocks noEditPoints="1"/>
            </p:cNvSpPr>
            <p:nvPr/>
          </p:nvSpPr>
          <p:spPr bwMode="auto">
            <a:xfrm>
              <a:off x="2940565" y="4952374"/>
              <a:ext cx="499571" cy="530696"/>
            </a:xfrm>
            <a:custGeom>
              <a:avLst/>
              <a:gdLst>
                <a:gd name="T0" fmla="*/ 96 w 136"/>
                <a:gd name="T1" fmla="*/ 0 h 144"/>
                <a:gd name="T2" fmla="*/ 0 w 136"/>
                <a:gd name="T3" fmla="*/ 10 h 144"/>
                <a:gd name="T4" fmla="*/ 9 w 136"/>
                <a:gd name="T5" fmla="*/ 144 h 144"/>
                <a:gd name="T6" fmla="*/ 136 w 136"/>
                <a:gd name="T7" fmla="*/ 134 h 144"/>
                <a:gd name="T8" fmla="*/ 110 w 136"/>
                <a:gd name="T9" fmla="*/ 28 h 144"/>
                <a:gd name="T10" fmla="*/ 35 w 136"/>
                <a:gd name="T11" fmla="*/ 25 h 144"/>
                <a:gd name="T12" fmla="*/ 36 w 136"/>
                <a:gd name="T13" fmla="*/ 23 h 144"/>
                <a:gd name="T14" fmla="*/ 47 w 136"/>
                <a:gd name="T15" fmla="*/ 16 h 144"/>
                <a:gd name="T16" fmla="*/ 48 w 136"/>
                <a:gd name="T17" fmla="*/ 16 h 144"/>
                <a:gd name="T18" fmla="*/ 51 w 136"/>
                <a:gd name="T19" fmla="*/ 16 h 144"/>
                <a:gd name="T20" fmla="*/ 55 w 136"/>
                <a:gd name="T21" fmla="*/ 16 h 144"/>
                <a:gd name="T22" fmla="*/ 55 w 136"/>
                <a:gd name="T23" fmla="*/ 18 h 144"/>
                <a:gd name="T24" fmla="*/ 63 w 136"/>
                <a:gd name="T25" fmla="*/ 57 h 144"/>
                <a:gd name="T26" fmla="*/ 64 w 136"/>
                <a:gd name="T27" fmla="*/ 57 h 144"/>
                <a:gd name="T28" fmla="*/ 64 w 136"/>
                <a:gd name="T29" fmla="*/ 61 h 144"/>
                <a:gd name="T30" fmla="*/ 64 w 136"/>
                <a:gd name="T31" fmla="*/ 64 h 144"/>
                <a:gd name="T32" fmla="*/ 63 w 136"/>
                <a:gd name="T33" fmla="*/ 64 h 144"/>
                <a:gd name="T34" fmla="*/ 36 w 136"/>
                <a:gd name="T35" fmla="*/ 64 h 144"/>
                <a:gd name="T36" fmla="*/ 35 w 136"/>
                <a:gd name="T37" fmla="*/ 63 h 144"/>
                <a:gd name="T38" fmla="*/ 35 w 136"/>
                <a:gd name="T39" fmla="*/ 59 h 144"/>
                <a:gd name="T40" fmla="*/ 36 w 136"/>
                <a:gd name="T41" fmla="*/ 57 h 144"/>
                <a:gd name="T42" fmla="*/ 46 w 136"/>
                <a:gd name="T43" fmla="*/ 57 h 144"/>
                <a:gd name="T44" fmla="*/ 38 w 136"/>
                <a:gd name="T45" fmla="*/ 31 h 144"/>
                <a:gd name="T46" fmla="*/ 36 w 136"/>
                <a:gd name="T47" fmla="*/ 31 h 144"/>
                <a:gd name="T48" fmla="*/ 35 w 136"/>
                <a:gd name="T49" fmla="*/ 28 h 144"/>
                <a:gd name="T50" fmla="*/ 65 w 136"/>
                <a:gd name="T51" fmla="*/ 114 h 144"/>
                <a:gd name="T52" fmla="*/ 56 w 136"/>
                <a:gd name="T53" fmla="*/ 127 h 144"/>
                <a:gd name="T54" fmla="*/ 40 w 136"/>
                <a:gd name="T55" fmla="*/ 127 h 144"/>
                <a:gd name="T56" fmla="*/ 32 w 136"/>
                <a:gd name="T57" fmla="*/ 115 h 144"/>
                <a:gd name="T58" fmla="*/ 32 w 136"/>
                <a:gd name="T59" fmla="*/ 95 h 144"/>
                <a:gd name="T60" fmla="*/ 40 w 136"/>
                <a:gd name="T61" fmla="*/ 82 h 144"/>
                <a:gd name="T62" fmla="*/ 57 w 136"/>
                <a:gd name="T63" fmla="*/ 82 h 144"/>
                <a:gd name="T64" fmla="*/ 65 w 136"/>
                <a:gd name="T65" fmla="*/ 94 h 144"/>
                <a:gd name="T66" fmla="*/ 65 w 136"/>
                <a:gd name="T67" fmla="*/ 114 h 144"/>
                <a:gd name="T68" fmla="*/ 102 w 136"/>
                <a:gd name="T69" fmla="*/ 127 h 144"/>
                <a:gd name="T70" fmla="*/ 101 w 136"/>
                <a:gd name="T71" fmla="*/ 128 h 144"/>
                <a:gd name="T72" fmla="*/ 74 w 136"/>
                <a:gd name="T73" fmla="*/ 128 h 144"/>
                <a:gd name="T74" fmla="*/ 73 w 136"/>
                <a:gd name="T75" fmla="*/ 126 h 144"/>
                <a:gd name="T76" fmla="*/ 73 w 136"/>
                <a:gd name="T77" fmla="*/ 122 h 144"/>
                <a:gd name="T78" fmla="*/ 74 w 136"/>
                <a:gd name="T79" fmla="*/ 120 h 144"/>
                <a:gd name="T80" fmla="*/ 83 w 136"/>
                <a:gd name="T81" fmla="*/ 120 h 144"/>
                <a:gd name="T82" fmla="*/ 76 w 136"/>
                <a:gd name="T83" fmla="*/ 94 h 144"/>
                <a:gd name="T84" fmla="*/ 74 w 136"/>
                <a:gd name="T85" fmla="*/ 95 h 144"/>
                <a:gd name="T86" fmla="*/ 73 w 136"/>
                <a:gd name="T87" fmla="*/ 91 h 144"/>
                <a:gd name="T88" fmla="*/ 73 w 136"/>
                <a:gd name="T89" fmla="*/ 89 h 144"/>
                <a:gd name="T90" fmla="*/ 74 w 136"/>
                <a:gd name="T91" fmla="*/ 87 h 144"/>
                <a:gd name="T92" fmla="*/ 85 w 136"/>
                <a:gd name="T93" fmla="*/ 81 h 144"/>
                <a:gd name="T94" fmla="*/ 87 w 136"/>
                <a:gd name="T95" fmla="*/ 81 h 144"/>
                <a:gd name="T96" fmla="*/ 91 w 136"/>
                <a:gd name="T97" fmla="*/ 81 h 144"/>
                <a:gd name="T98" fmla="*/ 93 w 136"/>
                <a:gd name="T99" fmla="*/ 82 h 144"/>
                <a:gd name="T100" fmla="*/ 93 w 136"/>
                <a:gd name="T101" fmla="*/ 121 h 144"/>
                <a:gd name="T102" fmla="*/ 101 w 136"/>
                <a:gd name="T103" fmla="*/ 121 h 144"/>
                <a:gd name="T104" fmla="*/ 102 w 136"/>
                <a:gd name="T105" fmla="*/ 123 h 144"/>
                <a:gd name="T106" fmla="*/ 102 w 136"/>
                <a:gd name="T107" fmla="*/ 126 h 144"/>
                <a:gd name="T108" fmla="*/ 99 w 136"/>
                <a:gd name="T109" fmla="*/ 57 h 144"/>
                <a:gd name="T110" fmla="*/ 86 w 136"/>
                <a:gd name="T111" fmla="*/ 64 h 144"/>
                <a:gd name="T112" fmla="*/ 72 w 136"/>
                <a:gd name="T113" fmla="*/ 58 h 144"/>
                <a:gd name="T114" fmla="*/ 69 w 136"/>
                <a:gd name="T115" fmla="*/ 40 h 144"/>
                <a:gd name="T116" fmla="*/ 73 w 136"/>
                <a:gd name="T117" fmla="*/ 22 h 144"/>
                <a:gd name="T118" fmla="*/ 87 w 136"/>
                <a:gd name="T119" fmla="*/ 15 h 144"/>
                <a:gd name="T120" fmla="*/ 100 w 136"/>
                <a:gd name="T121" fmla="*/ 22 h 144"/>
                <a:gd name="T122" fmla="*/ 103 w 136"/>
                <a:gd name="T123" fmla="*/ 3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6" h="144">
                  <a:moveTo>
                    <a:pt x="110" y="0"/>
                  </a:moveTo>
                  <a:cubicBezTo>
                    <a:pt x="106" y="0"/>
                    <a:pt x="101" y="0"/>
                    <a:pt x="96" y="0"/>
                  </a:cubicBezTo>
                  <a:cubicBezTo>
                    <a:pt x="9" y="0"/>
                    <a:pt x="9" y="0"/>
                    <a:pt x="9" y="0"/>
                  </a:cubicBezTo>
                  <a:cubicBezTo>
                    <a:pt x="4" y="0"/>
                    <a:pt x="0" y="5"/>
                    <a:pt x="0" y="10"/>
                  </a:cubicBezTo>
                  <a:cubicBezTo>
                    <a:pt x="0" y="134"/>
                    <a:pt x="0" y="134"/>
                    <a:pt x="0" y="134"/>
                  </a:cubicBezTo>
                  <a:cubicBezTo>
                    <a:pt x="0" y="139"/>
                    <a:pt x="4" y="144"/>
                    <a:pt x="9" y="144"/>
                  </a:cubicBezTo>
                  <a:cubicBezTo>
                    <a:pt x="127" y="144"/>
                    <a:pt x="127" y="144"/>
                    <a:pt x="127" y="144"/>
                  </a:cubicBezTo>
                  <a:cubicBezTo>
                    <a:pt x="132" y="144"/>
                    <a:pt x="136" y="139"/>
                    <a:pt x="136" y="134"/>
                  </a:cubicBezTo>
                  <a:cubicBezTo>
                    <a:pt x="136" y="28"/>
                    <a:pt x="136" y="28"/>
                    <a:pt x="136" y="28"/>
                  </a:cubicBezTo>
                  <a:cubicBezTo>
                    <a:pt x="110" y="28"/>
                    <a:pt x="110" y="28"/>
                    <a:pt x="110" y="28"/>
                  </a:cubicBezTo>
                  <a:cubicBezTo>
                    <a:pt x="110" y="0"/>
                    <a:pt x="110" y="0"/>
                    <a:pt x="110" y="0"/>
                  </a:cubicBezTo>
                  <a:close/>
                  <a:moveTo>
                    <a:pt x="35" y="25"/>
                  </a:moveTo>
                  <a:cubicBezTo>
                    <a:pt x="35" y="25"/>
                    <a:pt x="35" y="25"/>
                    <a:pt x="35" y="24"/>
                  </a:cubicBezTo>
                  <a:cubicBezTo>
                    <a:pt x="35" y="24"/>
                    <a:pt x="35" y="23"/>
                    <a:pt x="36" y="23"/>
                  </a:cubicBezTo>
                  <a:cubicBezTo>
                    <a:pt x="37" y="23"/>
                    <a:pt x="37" y="23"/>
                    <a:pt x="37" y="23"/>
                  </a:cubicBezTo>
                  <a:cubicBezTo>
                    <a:pt x="47" y="16"/>
                    <a:pt x="47" y="16"/>
                    <a:pt x="47" y="16"/>
                  </a:cubicBezTo>
                  <a:cubicBezTo>
                    <a:pt x="47" y="16"/>
                    <a:pt x="47" y="16"/>
                    <a:pt x="48" y="16"/>
                  </a:cubicBezTo>
                  <a:cubicBezTo>
                    <a:pt x="48" y="16"/>
                    <a:pt x="48" y="16"/>
                    <a:pt x="48" y="16"/>
                  </a:cubicBezTo>
                  <a:cubicBezTo>
                    <a:pt x="48" y="16"/>
                    <a:pt x="49" y="16"/>
                    <a:pt x="49" y="16"/>
                  </a:cubicBezTo>
                  <a:cubicBezTo>
                    <a:pt x="50" y="16"/>
                    <a:pt x="51" y="16"/>
                    <a:pt x="51" y="16"/>
                  </a:cubicBezTo>
                  <a:cubicBezTo>
                    <a:pt x="52" y="16"/>
                    <a:pt x="53" y="16"/>
                    <a:pt x="53" y="16"/>
                  </a:cubicBezTo>
                  <a:cubicBezTo>
                    <a:pt x="54" y="16"/>
                    <a:pt x="55" y="16"/>
                    <a:pt x="55" y="16"/>
                  </a:cubicBezTo>
                  <a:cubicBezTo>
                    <a:pt x="55" y="16"/>
                    <a:pt x="55" y="16"/>
                    <a:pt x="55" y="17"/>
                  </a:cubicBezTo>
                  <a:cubicBezTo>
                    <a:pt x="55" y="18"/>
                    <a:pt x="55" y="18"/>
                    <a:pt x="55" y="18"/>
                  </a:cubicBezTo>
                  <a:cubicBezTo>
                    <a:pt x="55" y="57"/>
                    <a:pt x="55" y="57"/>
                    <a:pt x="55" y="57"/>
                  </a:cubicBezTo>
                  <a:cubicBezTo>
                    <a:pt x="63" y="57"/>
                    <a:pt x="63" y="57"/>
                    <a:pt x="63" y="57"/>
                  </a:cubicBezTo>
                  <a:cubicBezTo>
                    <a:pt x="64" y="57"/>
                    <a:pt x="64" y="57"/>
                    <a:pt x="64" y="57"/>
                  </a:cubicBezTo>
                  <a:cubicBezTo>
                    <a:pt x="64" y="57"/>
                    <a:pt x="64" y="57"/>
                    <a:pt x="64" y="57"/>
                  </a:cubicBezTo>
                  <a:cubicBezTo>
                    <a:pt x="64" y="57"/>
                    <a:pt x="64" y="58"/>
                    <a:pt x="64" y="59"/>
                  </a:cubicBezTo>
                  <a:cubicBezTo>
                    <a:pt x="64" y="59"/>
                    <a:pt x="64" y="60"/>
                    <a:pt x="64" y="61"/>
                  </a:cubicBezTo>
                  <a:cubicBezTo>
                    <a:pt x="64" y="61"/>
                    <a:pt x="64" y="62"/>
                    <a:pt x="64" y="63"/>
                  </a:cubicBezTo>
                  <a:cubicBezTo>
                    <a:pt x="64" y="63"/>
                    <a:pt x="64" y="63"/>
                    <a:pt x="64" y="64"/>
                  </a:cubicBezTo>
                  <a:cubicBezTo>
                    <a:pt x="64" y="64"/>
                    <a:pt x="64" y="64"/>
                    <a:pt x="64" y="64"/>
                  </a:cubicBezTo>
                  <a:cubicBezTo>
                    <a:pt x="63" y="64"/>
                    <a:pt x="63" y="64"/>
                    <a:pt x="63" y="64"/>
                  </a:cubicBezTo>
                  <a:cubicBezTo>
                    <a:pt x="37" y="64"/>
                    <a:pt x="37" y="64"/>
                    <a:pt x="37" y="64"/>
                  </a:cubicBezTo>
                  <a:cubicBezTo>
                    <a:pt x="36" y="64"/>
                    <a:pt x="36" y="64"/>
                    <a:pt x="36" y="64"/>
                  </a:cubicBezTo>
                  <a:cubicBezTo>
                    <a:pt x="35" y="64"/>
                    <a:pt x="35" y="64"/>
                    <a:pt x="35" y="64"/>
                  </a:cubicBezTo>
                  <a:cubicBezTo>
                    <a:pt x="35" y="64"/>
                    <a:pt x="35" y="63"/>
                    <a:pt x="35" y="63"/>
                  </a:cubicBezTo>
                  <a:cubicBezTo>
                    <a:pt x="35" y="62"/>
                    <a:pt x="35" y="61"/>
                    <a:pt x="35" y="61"/>
                  </a:cubicBezTo>
                  <a:cubicBezTo>
                    <a:pt x="35" y="60"/>
                    <a:pt x="35" y="59"/>
                    <a:pt x="35" y="59"/>
                  </a:cubicBezTo>
                  <a:cubicBezTo>
                    <a:pt x="35" y="58"/>
                    <a:pt x="35" y="58"/>
                    <a:pt x="35" y="57"/>
                  </a:cubicBezTo>
                  <a:cubicBezTo>
                    <a:pt x="35" y="57"/>
                    <a:pt x="35" y="57"/>
                    <a:pt x="36" y="57"/>
                  </a:cubicBezTo>
                  <a:cubicBezTo>
                    <a:pt x="37" y="57"/>
                    <a:pt x="37" y="57"/>
                    <a:pt x="37" y="57"/>
                  </a:cubicBezTo>
                  <a:cubicBezTo>
                    <a:pt x="46" y="57"/>
                    <a:pt x="46" y="57"/>
                    <a:pt x="46" y="57"/>
                  </a:cubicBezTo>
                  <a:cubicBezTo>
                    <a:pt x="46" y="26"/>
                    <a:pt x="46" y="26"/>
                    <a:pt x="46" y="26"/>
                  </a:cubicBezTo>
                  <a:cubicBezTo>
                    <a:pt x="38" y="31"/>
                    <a:pt x="38" y="31"/>
                    <a:pt x="38" y="31"/>
                  </a:cubicBezTo>
                  <a:cubicBezTo>
                    <a:pt x="37" y="31"/>
                    <a:pt x="37" y="31"/>
                    <a:pt x="37" y="31"/>
                  </a:cubicBezTo>
                  <a:cubicBezTo>
                    <a:pt x="36" y="31"/>
                    <a:pt x="36" y="31"/>
                    <a:pt x="36" y="31"/>
                  </a:cubicBezTo>
                  <a:cubicBezTo>
                    <a:pt x="36" y="31"/>
                    <a:pt x="35" y="31"/>
                    <a:pt x="35" y="30"/>
                  </a:cubicBezTo>
                  <a:cubicBezTo>
                    <a:pt x="35" y="29"/>
                    <a:pt x="35" y="29"/>
                    <a:pt x="35" y="28"/>
                  </a:cubicBezTo>
                  <a:cubicBezTo>
                    <a:pt x="35" y="26"/>
                    <a:pt x="35" y="25"/>
                    <a:pt x="35" y="25"/>
                  </a:cubicBezTo>
                  <a:close/>
                  <a:moveTo>
                    <a:pt x="65" y="114"/>
                  </a:moveTo>
                  <a:cubicBezTo>
                    <a:pt x="64" y="118"/>
                    <a:pt x="64" y="120"/>
                    <a:pt x="62" y="122"/>
                  </a:cubicBezTo>
                  <a:cubicBezTo>
                    <a:pt x="60" y="124"/>
                    <a:pt x="58" y="126"/>
                    <a:pt x="56" y="127"/>
                  </a:cubicBezTo>
                  <a:cubicBezTo>
                    <a:pt x="55" y="128"/>
                    <a:pt x="51" y="129"/>
                    <a:pt x="48" y="129"/>
                  </a:cubicBezTo>
                  <a:cubicBezTo>
                    <a:pt x="45" y="129"/>
                    <a:pt x="42" y="128"/>
                    <a:pt x="40" y="127"/>
                  </a:cubicBezTo>
                  <a:cubicBezTo>
                    <a:pt x="38" y="126"/>
                    <a:pt x="36" y="125"/>
                    <a:pt x="35" y="123"/>
                  </a:cubicBezTo>
                  <a:cubicBezTo>
                    <a:pt x="33" y="121"/>
                    <a:pt x="33" y="118"/>
                    <a:pt x="32" y="115"/>
                  </a:cubicBezTo>
                  <a:cubicBezTo>
                    <a:pt x="32" y="112"/>
                    <a:pt x="32" y="109"/>
                    <a:pt x="32" y="105"/>
                  </a:cubicBezTo>
                  <a:cubicBezTo>
                    <a:pt x="32" y="101"/>
                    <a:pt x="32" y="98"/>
                    <a:pt x="32" y="95"/>
                  </a:cubicBezTo>
                  <a:cubicBezTo>
                    <a:pt x="33" y="91"/>
                    <a:pt x="34" y="89"/>
                    <a:pt x="35" y="87"/>
                  </a:cubicBezTo>
                  <a:cubicBezTo>
                    <a:pt x="37" y="85"/>
                    <a:pt x="39" y="83"/>
                    <a:pt x="40" y="82"/>
                  </a:cubicBezTo>
                  <a:cubicBezTo>
                    <a:pt x="42" y="80"/>
                    <a:pt x="46" y="80"/>
                    <a:pt x="49" y="80"/>
                  </a:cubicBezTo>
                  <a:cubicBezTo>
                    <a:pt x="52" y="80"/>
                    <a:pt x="55" y="80"/>
                    <a:pt x="57" y="82"/>
                  </a:cubicBezTo>
                  <a:cubicBezTo>
                    <a:pt x="59" y="83"/>
                    <a:pt x="61" y="84"/>
                    <a:pt x="62" y="86"/>
                  </a:cubicBezTo>
                  <a:cubicBezTo>
                    <a:pt x="64" y="88"/>
                    <a:pt x="64" y="91"/>
                    <a:pt x="65" y="94"/>
                  </a:cubicBezTo>
                  <a:cubicBezTo>
                    <a:pt x="65" y="97"/>
                    <a:pt x="65" y="100"/>
                    <a:pt x="65" y="104"/>
                  </a:cubicBezTo>
                  <a:cubicBezTo>
                    <a:pt x="66" y="108"/>
                    <a:pt x="65" y="111"/>
                    <a:pt x="65" y="114"/>
                  </a:cubicBezTo>
                  <a:close/>
                  <a:moveTo>
                    <a:pt x="102" y="126"/>
                  </a:moveTo>
                  <a:cubicBezTo>
                    <a:pt x="102" y="127"/>
                    <a:pt x="102" y="127"/>
                    <a:pt x="102" y="127"/>
                  </a:cubicBezTo>
                  <a:cubicBezTo>
                    <a:pt x="102" y="127"/>
                    <a:pt x="102" y="128"/>
                    <a:pt x="101" y="128"/>
                  </a:cubicBezTo>
                  <a:cubicBezTo>
                    <a:pt x="101" y="128"/>
                    <a:pt x="101" y="128"/>
                    <a:pt x="101" y="128"/>
                  </a:cubicBezTo>
                  <a:cubicBezTo>
                    <a:pt x="74" y="128"/>
                    <a:pt x="74" y="128"/>
                    <a:pt x="74" y="128"/>
                  </a:cubicBezTo>
                  <a:cubicBezTo>
                    <a:pt x="74" y="128"/>
                    <a:pt x="74" y="128"/>
                    <a:pt x="74" y="128"/>
                  </a:cubicBezTo>
                  <a:cubicBezTo>
                    <a:pt x="73" y="127"/>
                    <a:pt x="73" y="127"/>
                    <a:pt x="73" y="127"/>
                  </a:cubicBezTo>
                  <a:cubicBezTo>
                    <a:pt x="73" y="127"/>
                    <a:pt x="73" y="127"/>
                    <a:pt x="73" y="126"/>
                  </a:cubicBezTo>
                  <a:cubicBezTo>
                    <a:pt x="73" y="125"/>
                    <a:pt x="73" y="125"/>
                    <a:pt x="73" y="124"/>
                  </a:cubicBezTo>
                  <a:cubicBezTo>
                    <a:pt x="73" y="123"/>
                    <a:pt x="73" y="123"/>
                    <a:pt x="73" y="122"/>
                  </a:cubicBezTo>
                  <a:cubicBezTo>
                    <a:pt x="73" y="121"/>
                    <a:pt x="73" y="121"/>
                    <a:pt x="73" y="121"/>
                  </a:cubicBezTo>
                  <a:cubicBezTo>
                    <a:pt x="73" y="121"/>
                    <a:pt x="73" y="120"/>
                    <a:pt x="74" y="120"/>
                  </a:cubicBezTo>
                  <a:cubicBezTo>
                    <a:pt x="74" y="120"/>
                    <a:pt x="74" y="120"/>
                    <a:pt x="74" y="120"/>
                  </a:cubicBezTo>
                  <a:cubicBezTo>
                    <a:pt x="83" y="120"/>
                    <a:pt x="83" y="120"/>
                    <a:pt x="83" y="120"/>
                  </a:cubicBezTo>
                  <a:cubicBezTo>
                    <a:pt x="83" y="89"/>
                    <a:pt x="83" y="89"/>
                    <a:pt x="83" y="89"/>
                  </a:cubicBezTo>
                  <a:cubicBezTo>
                    <a:pt x="76" y="94"/>
                    <a:pt x="76" y="94"/>
                    <a:pt x="76" y="94"/>
                  </a:cubicBezTo>
                  <a:cubicBezTo>
                    <a:pt x="75" y="94"/>
                    <a:pt x="74" y="95"/>
                    <a:pt x="74" y="95"/>
                  </a:cubicBezTo>
                  <a:cubicBezTo>
                    <a:pt x="74" y="95"/>
                    <a:pt x="74" y="95"/>
                    <a:pt x="74" y="95"/>
                  </a:cubicBezTo>
                  <a:cubicBezTo>
                    <a:pt x="74" y="95"/>
                    <a:pt x="73" y="94"/>
                    <a:pt x="73" y="93"/>
                  </a:cubicBezTo>
                  <a:cubicBezTo>
                    <a:pt x="73" y="93"/>
                    <a:pt x="73" y="92"/>
                    <a:pt x="73" y="91"/>
                  </a:cubicBezTo>
                  <a:cubicBezTo>
                    <a:pt x="73" y="91"/>
                    <a:pt x="73" y="90"/>
                    <a:pt x="73" y="90"/>
                  </a:cubicBezTo>
                  <a:cubicBezTo>
                    <a:pt x="73" y="89"/>
                    <a:pt x="73" y="89"/>
                    <a:pt x="73" y="89"/>
                  </a:cubicBezTo>
                  <a:cubicBezTo>
                    <a:pt x="73" y="89"/>
                    <a:pt x="73" y="88"/>
                    <a:pt x="74" y="88"/>
                  </a:cubicBezTo>
                  <a:cubicBezTo>
                    <a:pt x="74" y="87"/>
                    <a:pt x="74" y="87"/>
                    <a:pt x="74" y="87"/>
                  </a:cubicBezTo>
                  <a:cubicBezTo>
                    <a:pt x="85" y="81"/>
                    <a:pt x="85" y="81"/>
                    <a:pt x="85" y="81"/>
                  </a:cubicBezTo>
                  <a:cubicBezTo>
                    <a:pt x="85" y="81"/>
                    <a:pt x="85" y="81"/>
                    <a:pt x="85" y="81"/>
                  </a:cubicBezTo>
                  <a:cubicBezTo>
                    <a:pt x="86" y="81"/>
                    <a:pt x="86" y="81"/>
                    <a:pt x="86" y="81"/>
                  </a:cubicBezTo>
                  <a:cubicBezTo>
                    <a:pt x="86" y="81"/>
                    <a:pt x="87" y="81"/>
                    <a:pt x="87" y="81"/>
                  </a:cubicBezTo>
                  <a:cubicBezTo>
                    <a:pt x="88" y="81"/>
                    <a:pt x="88" y="81"/>
                    <a:pt x="89" y="81"/>
                  </a:cubicBezTo>
                  <a:cubicBezTo>
                    <a:pt x="90" y="81"/>
                    <a:pt x="91" y="81"/>
                    <a:pt x="91" y="81"/>
                  </a:cubicBezTo>
                  <a:cubicBezTo>
                    <a:pt x="92" y="81"/>
                    <a:pt x="92" y="81"/>
                    <a:pt x="92" y="81"/>
                  </a:cubicBezTo>
                  <a:cubicBezTo>
                    <a:pt x="92" y="81"/>
                    <a:pt x="93" y="81"/>
                    <a:pt x="93" y="82"/>
                  </a:cubicBezTo>
                  <a:cubicBezTo>
                    <a:pt x="93" y="82"/>
                    <a:pt x="93" y="82"/>
                    <a:pt x="93" y="82"/>
                  </a:cubicBezTo>
                  <a:cubicBezTo>
                    <a:pt x="93" y="121"/>
                    <a:pt x="93" y="121"/>
                    <a:pt x="93" y="121"/>
                  </a:cubicBezTo>
                  <a:cubicBezTo>
                    <a:pt x="101" y="121"/>
                    <a:pt x="101" y="121"/>
                    <a:pt x="101" y="121"/>
                  </a:cubicBezTo>
                  <a:cubicBezTo>
                    <a:pt x="101" y="121"/>
                    <a:pt x="101" y="121"/>
                    <a:pt x="101" y="121"/>
                  </a:cubicBezTo>
                  <a:cubicBezTo>
                    <a:pt x="102" y="122"/>
                    <a:pt x="102" y="122"/>
                    <a:pt x="102" y="122"/>
                  </a:cubicBezTo>
                  <a:cubicBezTo>
                    <a:pt x="102" y="122"/>
                    <a:pt x="102" y="123"/>
                    <a:pt x="102" y="123"/>
                  </a:cubicBezTo>
                  <a:cubicBezTo>
                    <a:pt x="102" y="124"/>
                    <a:pt x="102" y="125"/>
                    <a:pt x="102" y="125"/>
                  </a:cubicBezTo>
                  <a:cubicBezTo>
                    <a:pt x="103" y="125"/>
                    <a:pt x="103" y="126"/>
                    <a:pt x="102" y="126"/>
                  </a:cubicBezTo>
                  <a:close/>
                  <a:moveTo>
                    <a:pt x="103" y="50"/>
                  </a:moveTo>
                  <a:cubicBezTo>
                    <a:pt x="102" y="53"/>
                    <a:pt x="101" y="55"/>
                    <a:pt x="99" y="57"/>
                  </a:cubicBezTo>
                  <a:cubicBezTo>
                    <a:pt x="98" y="59"/>
                    <a:pt x="96" y="61"/>
                    <a:pt x="94" y="63"/>
                  </a:cubicBezTo>
                  <a:cubicBezTo>
                    <a:pt x="92" y="64"/>
                    <a:pt x="89" y="64"/>
                    <a:pt x="86" y="64"/>
                  </a:cubicBezTo>
                  <a:cubicBezTo>
                    <a:pt x="83" y="64"/>
                    <a:pt x="80" y="64"/>
                    <a:pt x="78" y="63"/>
                  </a:cubicBezTo>
                  <a:cubicBezTo>
                    <a:pt x="76" y="61"/>
                    <a:pt x="74" y="60"/>
                    <a:pt x="72" y="58"/>
                  </a:cubicBezTo>
                  <a:cubicBezTo>
                    <a:pt x="71" y="56"/>
                    <a:pt x="71" y="54"/>
                    <a:pt x="70" y="50"/>
                  </a:cubicBezTo>
                  <a:cubicBezTo>
                    <a:pt x="69" y="47"/>
                    <a:pt x="69" y="44"/>
                    <a:pt x="69" y="40"/>
                  </a:cubicBezTo>
                  <a:cubicBezTo>
                    <a:pt x="69" y="36"/>
                    <a:pt x="69" y="33"/>
                    <a:pt x="70" y="30"/>
                  </a:cubicBezTo>
                  <a:cubicBezTo>
                    <a:pt x="71" y="27"/>
                    <a:pt x="72" y="24"/>
                    <a:pt x="73" y="22"/>
                  </a:cubicBezTo>
                  <a:cubicBezTo>
                    <a:pt x="74" y="20"/>
                    <a:pt x="76" y="18"/>
                    <a:pt x="78" y="17"/>
                  </a:cubicBezTo>
                  <a:cubicBezTo>
                    <a:pt x="80" y="16"/>
                    <a:pt x="83" y="15"/>
                    <a:pt x="87" y="15"/>
                  </a:cubicBezTo>
                  <a:cubicBezTo>
                    <a:pt x="90" y="15"/>
                    <a:pt x="92" y="16"/>
                    <a:pt x="95" y="17"/>
                  </a:cubicBezTo>
                  <a:cubicBezTo>
                    <a:pt x="97" y="18"/>
                    <a:pt x="99" y="20"/>
                    <a:pt x="100" y="22"/>
                  </a:cubicBezTo>
                  <a:cubicBezTo>
                    <a:pt x="101" y="23"/>
                    <a:pt x="102" y="26"/>
                    <a:pt x="103" y="29"/>
                  </a:cubicBezTo>
                  <a:cubicBezTo>
                    <a:pt x="103" y="32"/>
                    <a:pt x="103" y="36"/>
                    <a:pt x="103" y="39"/>
                  </a:cubicBezTo>
                  <a:cubicBezTo>
                    <a:pt x="104" y="43"/>
                    <a:pt x="103" y="47"/>
                    <a:pt x="103" y="50"/>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a:ea typeface="+mn-ea"/>
                <a:cs typeface="Segoe UI" panose="020B0502040204020203" pitchFamily="34" charset="0"/>
              </a:endParaRPr>
            </a:p>
          </p:txBody>
        </p:sp>
        <p:sp>
          <p:nvSpPr>
            <p:cNvPr id="76" name="Rectangle 75">
              <a:extLst>
                <a:ext uri="{FF2B5EF4-FFF2-40B4-BE49-F238E27FC236}">
                  <a16:creationId xmlns:a16="http://schemas.microsoft.com/office/drawing/2014/main" id="{98D12BE5-CDD8-4631-A81A-A1A1CFB4E917}"/>
                </a:ext>
              </a:extLst>
            </p:cNvPr>
            <p:cNvSpPr>
              <a:spLocks noChangeArrowheads="1"/>
            </p:cNvSpPr>
            <p:nvPr/>
          </p:nvSpPr>
          <p:spPr bwMode="auto">
            <a:xfrm>
              <a:off x="2383589" y="6069791"/>
              <a:ext cx="1590179"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896455" rtl="0" eaLnBrk="0" fontAlgn="base" latinLnBrk="0" hangingPunct="0">
                <a:lnSpc>
                  <a:spcPct val="100000"/>
                </a:lnSpc>
                <a:spcBef>
                  <a:spcPct val="0"/>
                </a:spcBef>
                <a:spcAft>
                  <a:spcPct val="0"/>
                </a:spcAft>
                <a:buClrTx/>
                <a:buSzTx/>
                <a:buFontTx/>
                <a:buNone/>
                <a:tabLst/>
                <a:defRPr/>
              </a:pPr>
              <a:r>
                <a:rPr kumimoji="0" lang="en-US" altLang="en-US" sz="2000" b="0" i="0" u="none" strike="noStrike" kern="0" cap="none" spc="0" normalizeH="0" baseline="0" noProof="0">
                  <a:ln>
                    <a:noFill/>
                  </a:ln>
                  <a:gradFill>
                    <a:gsLst>
                      <a:gs pos="92035">
                        <a:srgbClr val="2F2F2F"/>
                      </a:gs>
                      <a:gs pos="77876">
                        <a:srgbClr val="2F2F2F"/>
                      </a:gs>
                    </a:gsLst>
                    <a:lin ang="5400000" scaled="0"/>
                  </a:gradFill>
                  <a:effectLst/>
                  <a:uLnTx/>
                  <a:uFillTx/>
                  <a:latin typeface="Segoe UI" panose="020B0502040204020203" pitchFamily="34" charset="0"/>
                  <a:ea typeface="+mn-ea"/>
                  <a:cs typeface="Segoe UI" panose="020B0502040204020203" pitchFamily="34" charset="0"/>
                </a:rPr>
                <a:t>File added to </a:t>
              </a:r>
              <a:br>
                <a:rPr kumimoji="0" lang="en-US" altLang="en-US" sz="2000" b="0" i="0" u="none" strike="noStrike" kern="0" cap="none" spc="0" normalizeH="0" baseline="0" noProof="0">
                  <a:ln>
                    <a:noFill/>
                  </a:ln>
                  <a:gradFill>
                    <a:gsLst>
                      <a:gs pos="92035">
                        <a:srgbClr val="2F2F2F"/>
                      </a:gs>
                      <a:gs pos="77876">
                        <a:srgbClr val="2F2F2F"/>
                      </a:gs>
                    </a:gsLst>
                    <a:lin ang="5400000" scaled="0"/>
                  </a:gradFill>
                  <a:effectLst/>
                  <a:uLnTx/>
                  <a:uFillTx/>
                  <a:latin typeface="Segoe UI" panose="020B0502040204020203" pitchFamily="34" charset="0"/>
                  <a:ea typeface="+mn-ea"/>
                  <a:cs typeface="Segoe UI" panose="020B0502040204020203" pitchFamily="34" charset="0"/>
                </a:rPr>
              </a:br>
              <a:r>
                <a:rPr kumimoji="0" lang="en-US" altLang="en-US" sz="2000" b="0" i="0" u="none" strike="noStrike" kern="0" cap="none" spc="0" normalizeH="0" baseline="0" noProof="0">
                  <a:ln>
                    <a:noFill/>
                  </a:ln>
                  <a:gradFill>
                    <a:gsLst>
                      <a:gs pos="92035">
                        <a:srgbClr val="2F2F2F"/>
                      </a:gs>
                      <a:gs pos="77876">
                        <a:srgbClr val="2F2F2F"/>
                      </a:gs>
                    </a:gsLst>
                    <a:lin ang="5400000" scaled="0"/>
                  </a:gradFill>
                  <a:effectLst/>
                  <a:uLnTx/>
                  <a:uFillTx/>
                  <a:latin typeface="Segoe UI" panose="020B0502040204020203" pitchFamily="34" charset="0"/>
                  <a:ea typeface="+mn-ea"/>
                  <a:cs typeface="Segoe UI" panose="020B0502040204020203" pitchFamily="34" charset="0"/>
                </a:rPr>
                <a:t>Blob Storage</a:t>
              </a:r>
            </a:p>
          </p:txBody>
        </p:sp>
      </p:grpSp>
      <p:grpSp>
        <p:nvGrpSpPr>
          <p:cNvPr id="77" name="Group 76">
            <a:extLst>
              <a:ext uri="{FF2B5EF4-FFF2-40B4-BE49-F238E27FC236}">
                <a16:creationId xmlns:a16="http://schemas.microsoft.com/office/drawing/2014/main" id="{E2F839E8-3EED-4037-9974-8E4B36A8BE5D}"/>
              </a:ext>
            </a:extLst>
          </p:cNvPr>
          <p:cNvGrpSpPr/>
          <p:nvPr/>
        </p:nvGrpSpPr>
        <p:grpSpPr>
          <a:xfrm>
            <a:off x="4486930" y="1207781"/>
            <a:ext cx="4114898" cy="1969373"/>
            <a:chOff x="4468784" y="1334229"/>
            <a:chExt cx="4114898" cy="1969373"/>
          </a:xfrm>
        </p:grpSpPr>
        <p:sp>
          <p:nvSpPr>
            <p:cNvPr id="78" name="Freeform 99">
              <a:extLst>
                <a:ext uri="{FF2B5EF4-FFF2-40B4-BE49-F238E27FC236}">
                  <a16:creationId xmlns:a16="http://schemas.microsoft.com/office/drawing/2014/main" id="{FD20283B-5928-4FFD-84F7-D42A39114F07}"/>
                </a:ext>
              </a:extLst>
            </p:cNvPr>
            <p:cNvSpPr>
              <a:spLocks noEditPoints="1"/>
            </p:cNvSpPr>
            <p:nvPr/>
          </p:nvSpPr>
          <p:spPr bwMode="auto">
            <a:xfrm>
              <a:off x="8185270" y="2124301"/>
              <a:ext cx="291027" cy="29570"/>
            </a:xfrm>
            <a:custGeom>
              <a:avLst/>
              <a:gdLst>
                <a:gd name="T0" fmla="*/ 168 w 187"/>
                <a:gd name="T1" fmla="*/ 19 h 19"/>
                <a:gd name="T2" fmla="*/ 187 w 187"/>
                <a:gd name="T3" fmla="*/ 19 h 19"/>
                <a:gd name="T4" fmla="*/ 187 w 187"/>
                <a:gd name="T5" fmla="*/ 0 h 19"/>
                <a:gd name="T6" fmla="*/ 168 w 187"/>
                <a:gd name="T7" fmla="*/ 0 h 19"/>
                <a:gd name="T8" fmla="*/ 168 w 187"/>
                <a:gd name="T9" fmla="*/ 19 h 19"/>
                <a:gd name="T10" fmla="*/ 168 w 187"/>
                <a:gd name="T11" fmla="*/ 19 h 19"/>
                <a:gd name="T12" fmla="*/ 168 w 187"/>
                <a:gd name="T13" fmla="*/ 19 h 19"/>
                <a:gd name="T14" fmla="*/ 168 w 187"/>
                <a:gd name="T15" fmla="*/ 0 h 19"/>
                <a:gd name="T16" fmla="*/ 168 w 187"/>
                <a:gd name="T17" fmla="*/ 0 h 19"/>
                <a:gd name="T18" fmla="*/ 168 w 187"/>
                <a:gd name="T19" fmla="*/ 19 h 19"/>
                <a:gd name="T20" fmla="*/ 111 w 187"/>
                <a:gd name="T21" fmla="*/ 19 h 19"/>
                <a:gd name="T22" fmla="*/ 149 w 187"/>
                <a:gd name="T23" fmla="*/ 19 h 19"/>
                <a:gd name="T24" fmla="*/ 149 w 187"/>
                <a:gd name="T25" fmla="*/ 0 h 19"/>
                <a:gd name="T26" fmla="*/ 111 w 187"/>
                <a:gd name="T27" fmla="*/ 0 h 19"/>
                <a:gd name="T28" fmla="*/ 111 w 187"/>
                <a:gd name="T29" fmla="*/ 19 h 19"/>
                <a:gd name="T30" fmla="*/ 111 w 187"/>
                <a:gd name="T31" fmla="*/ 19 h 19"/>
                <a:gd name="T32" fmla="*/ 111 w 187"/>
                <a:gd name="T33" fmla="*/ 19 h 19"/>
                <a:gd name="T34" fmla="*/ 111 w 187"/>
                <a:gd name="T35" fmla="*/ 0 h 19"/>
                <a:gd name="T36" fmla="*/ 111 w 187"/>
                <a:gd name="T37" fmla="*/ 0 h 19"/>
                <a:gd name="T38" fmla="*/ 111 w 187"/>
                <a:gd name="T39" fmla="*/ 19 h 19"/>
                <a:gd name="T40" fmla="*/ 57 w 187"/>
                <a:gd name="T41" fmla="*/ 19 h 19"/>
                <a:gd name="T42" fmla="*/ 92 w 187"/>
                <a:gd name="T43" fmla="*/ 19 h 19"/>
                <a:gd name="T44" fmla="*/ 92 w 187"/>
                <a:gd name="T45" fmla="*/ 0 h 19"/>
                <a:gd name="T46" fmla="*/ 57 w 187"/>
                <a:gd name="T47" fmla="*/ 0 h 19"/>
                <a:gd name="T48" fmla="*/ 57 w 187"/>
                <a:gd name="T49" fmla="*/ 19 h 19"/>
                <a:gd name="T50" fmla="*/ 57 w 187"/>
                <a:gd name="T51" fmla="*/ 19 h 19"/>
                <a:gd name="T52" fmla="*/ 57 w 187"/>
                <a:gd name="T53" fmla="*/ 19 h 19"/>
                <a:gd name="T54" fmla="*/ 57 w 187"/>
                <a:gd name="T55" fmla="*/ 0 h 19"/>
                <a:gd name="T56" fmla="*/ 57 w 187"/>
                <a:gd name="T57" fmla="*/ 0 h 19"/>
                <a:gd name="T58" fmla="*/ 57 w 187"/>
                <a:gd name="T59" fmla="*/ 19 h 19"/>
                <a:gd name="T60" fmla="*/ 0 w 187"/>
                <a:gd name="T61" fmla="*/ 19 h 19"/>
                <a:gd name="T62" fmla="*/ 38 w 187"/>
                <a:gd name="T63" fmla="*/ 19 h 19"/>
                <a:gd name="T64" fmla="*/ 38 w 187"/>
                <a:gd name="T65" fmla="*/ 0 h 19"/>
                <a:gd name="T66" fmla="*/ 0 w 187"/>
                <a:gd name="T67" fmla="*/ 0 h 19"/>
                <a:gd name="T68" fmla="*/ 0 w 187"/>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9">
                  <a:moveTo>
                    <a:pt x="168" y="19"/>
                  </a:moveTo>
                  <a:lnTo>
                    <a:pt x="187" y="19"/>
                  </a:lnTo>
                  <a:lnTo>
                    <a:pt x="187" y="0"/>
                  </a:lnTo>
                  <a:lnTo>
                    <a:pt x="168" y="0"/>
                  </a:lnTo>
                  <a:lnTo>
                    <a:pt x="168" y="19"/>
                  </a:lnTo>
                  <a:close/>
                  <a:moveTo>
                    <a:pt x="168" y="19"/>
                  </a:moveTo>
                  <a:lnTo>
                    <a:pt x="168" y="19"/>
                  </a:lnTo>
                  <a:lnTo>
                    <a:pt x="168" y="0"/>
                  </a:lnTo>
                  <a:lnTo>
                    <a:pt x="168" y="0"/>
                  </a:lnTo>
                  <a:lnTo>
                    <a:pt x="168" y="19"/>
                  </a:lnTo>
                  <a:close/>
                  <a:moveTo>
                    <a:pt x="111" y="19"/>
                  </a:moveTo>
                  <a:lnTo>
                    <a:pt x="149" y="19"/>
                  </a:lnTo>
                  <a:lnTo>
                    <a:pt x="149" y="0"/>
                  </a:lnTo>
                  <a:lnTo>
                    <a:pt x="111" y="0"/>
                  </a:lnTo>
                  <a:lnTo>
                    <a:pt x="111" y="19"/>
                  </a:lnTo>
                  <a:close/>
                  <a:moveTo>
                    <a:pt x="111" y="19"/>
                  </a:moveTo>
                  <a:lnTo>
                    <a:pt x="111" y="19"/>
                  </a:lnTo>
                  <a:lnTo>
                    <a:pt x="111" y="0"/>
                  </a:lnTo>
                  <a:lnTo>
                    <a:pt x="111" y="0"/>
                  </a:lnTo>
                  <a:lnTo>
                    <a:pt x="111" y="19"/>
                  </a:lnTo>
                  <a:close/>
                  <a:moveTo>
                    <a:pt x="57" y="19"/>
                  </a:moveTo>
                  <a:lnTo>
                    <a:pt x="92" y="19"/>
                  </a:lnTo>
                  <a:lnTo>
                    <a:pt x="92" y="0"/>
                  </a:lnTo>
                  <a:lnTo>
                    <a:pt x="57" y="0"/>
                  </a:lnTo>
                  <a:lnTo>
                    <a:pt x="57" y="19"/>
                  </a:lnTo>
                  <a:close/>
                  <a:moveTo>
                    <a:pt x="57" y="19"/>
                  </a:moveTo>
                  <a:lnTo>
                    <a:pt x="57" y="19"/>
                  </a:lnTo>
                  <a:lnTo>
                    <a:pt x="57" y="0"/>
                  </a:lnTo>
                  <a:lnTo>
                    <a:pt x="57" y="0"/>
                  </a:lnTo>
                  <a:lnTo>
                    <a:pt x="57" y="19"/>
                  </a:lnTo>
                  <a:close/>
                  <a:moveTo>
                    <a:pt x="0" y="19"/>
                  </a:moveTo>
                  <a:lnTo>
                    <a:pt x="38" y="19"/>
                  </a:lnTo>
                  <a:lnTo>
                    <a:pt x="38" y="0"/>
                  </a:lnTo>
                  <a:lnTo>
                    <a:pt x="0" y="0"/>
                  </a:lnTo>
                  <a:lnTo>
                    <a:pt x="0" y="19"/>
                  </a:lnTo>
                  <a:close/>
                </a:path>
              </a:pathLst>
            </a:custGeom>
            <a:solidFill>
              <a:srgbClr val="2F2F2F"/>
            </a:solidFill>
            <a:ln>
              <a:noFill/>
            </a:ln>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a:ea typeface="+mn-ea"/>
                <a:cs typeface="Segoe UI" panose="020B0502040204020203" pitchFamily="34" charset="0"/>
              </a:endParaRPr>
            </a:p>
          </p:txBody>
        </p:sp>
        <p:sp>
          <p:nvSpPr>
            <p:cNvPr id="79" name="Freeform 100">
              <a:extLst>
                <a:ext uri="{FF2B5EF4-FFF2-40B4-BE49-F238E27FC236}">
                  <a16:creationId xmlns:a16="http://schemas.microsoft.com/office/drawing/2014/main" id="{BFAD7D61-EC54-4965-96FC-D3076C0554FD}"/>
                </a:ext>
              </a:extLst>
            </p:cNvPr>
            <p:cNvSpPr>
              <a:spLocks/>
            </p:cNvSpPr>
            <p:nvPr/>
          </p:nvSpPr>
          <p:spPr bwMode="auto">
            <a:xfrm>
              <a:off x="8454509" y="2065162"/>
              <a:ext cx="129173" cy="147848"/>
            </a:xfrm>
            <a:custGeom>
              <a:avLst/>
              <a:gdLst>
                <a:gd name="T0" fmla="*/ 0 w 83"/>
                <a:gd name="T1" fmla="*/ 95 h 95"/>
                <a:gd name="T2" fmla="*/ 83 w 83"/>
                <a:gd name="T3" fmla="*/ 47 h 95"/>
                <a:gd name="T4" fmla="*/ 0 w 83"/>
                <a:gd name="T5" fmla="*/ 0 h 95"/>
                <a:gd name="T6" fmla="*/ 0 w 83"/>
                <a:gd name="T7" fmla="*/ 95 h 95"/>
              </a:gdLst>
              <a:ahLst/>
              <a:cxnLst>
                <a:cxn ang="0">
                  <a:pos x="T0" y="T1"/>
                </a:cxn>
                <a:cxn ang="0">
                  <a:pos x="T2" y="T3"/>
                </a:cxn>
                <a:cxn ang="0">
                  <a:pos x="T4" y="T5"/>
                </a:cxn>
                <a:cxn ang="0">
                  <a:pos x="T6" y="T7"/>
                </a:cxn>
              </a:cxnLst>
              <a:rect l="0" t="0" r="r" b="b"/>
              <a:pathLst>
                <a:path w="83" h="95">
                  <a:moveTo>
                    <a:pt x="0" y="95"/>
                  </a:moveTo>
                  <a:lnTo>
                    <a:pt x="83" y="47"/>
                  </a:lnTo>
                  <a:lnTo>
                    <a:pt x="0" y="0"/>
                  </a:lnTo>
                  <a:lnTo>
                    <a:pt x="0" y="95"/>
                  </a:lnTo>
                  <a:close/>
                </a:path>
              </a:pathLst>
            </a:custGeom>
            <a:solidFill>
              <a:srgbClr val="2F2F2F"/>
            </a:solidFill>
            <a:ln>
              <a:noFill/>
            </a:ln>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a:ea typeface="+mn-ea"/>
                <a:cs typeface="Segoe UI" panose="020B0502040204020203" pitchFamily="34" charset="0"/>
              </a:endParaRPr>
            </a:p>
          </p:txBody>
        </p:sp>
        <p:sp>
          <p:nvSpPr>
            <p:cNvPr id="80" name="Freeform 23">
              <a:extLst>
                <a:ext uri="{FF2B5EF4-FFF2-40B4-BE49-F238E27FC236}">
                  <a16:creationId xmlns:a16="http://schemas.microsoft.com/office/drawing/2014/main" id="{36464442-58C6-4032-B704-5026DB12C2CE}"/>
                </a:ext>
              </a:extLst>
            </p:cNvPr>
            <p:cNvSpPr>
              <a:spLocks/>
            </p:cNvSpPr>
            <p:nvPr/>
          </p:nvSpPr>
          <p:spPr bwMode="auto">
            <a:xfrm>
              <a:off x="5790077" y="1874263"/>
              <a:ext cx="1104968" cy="776590"/>
            </a:xfrm>
            <a:custGeom>
              <a:avLst/>
              <a:gdLst>
                <a:gd name="T0" fmla="*/ 0 w 300"/>
                <a:gd name="T1" fmla="*/ 198 h 210"/>
                <a:gd name="T2" fmla="*/ 11 w 300"/>
                <a:gd name="T3" fmla="*/ 210 h 210"/>
                <a:gd name="T4" fmla="*/ 289 w 300"/>
                <a:gd name="T5" fmla="*/ 210 h 210"/>
                <a:gd name="T6" fmla="*/ 300 w 300"/>
                <a:gd name="T7" fmla="*/ 198 h 210"/>
                <a:gd name="T8" fmla="*/ 300 w 300"/>
                <a:gd name="T9" fmla="*/ 0 h 210"/>
                <a:gd name="T10" fmla="*/ 0 w 300"/>
                <a:gd name="T11" fmla="*/ 0 h 210"/>
                <a:gd name="T12" fmla="*/ 0 w 300"/>
                <a:gd name="T13" fmla="*/ 198 h 210"/>
              </a:gdLst>
              <a:ahLst/>
              <a:cxnLst>
                <a:cxn ang="0">
                  <a:pos x="T0" y="T1"/>
                </a:cxn>
                <a:cxn ang="0">
                  <a:pos x="T2" y="T3"/>
                </a:cxn>
                <a:cxn ang="0">
                  <a:pos x="T4" y="T5"/>
                </a:cxn>
                <a:cxn ang="0">
                  <a:pos x="T6" y="T7"/>
                </a:cxn>
                <a:cxn ang="0">
                  <a:pos x="T8" y="T9"/>
                </a:cxn>
                <a:cxn ang="0">
                  <a:pos x="T10" y="T11"/>
                </a:cxn>
                <a:cxn ang="0">
                  <a:pos x="T12" y="T13"/>
                </a:cxn>
              </a:cxnLst>
              <a:rect l="0" t="0" r="r" b="b"/>
              <a:pathLst>
                <a:path w="300" h="210">
                  <a:moveTo>
                    <a:pt x="0" y="198"/>
                  </a:moveTo>
                  <a:cubicBezTo>
                    <a:pt x="0" y="204"/>
                    <a:pt x="4" y="210"/>
                    <a:pt x="11" y="210"/>
                  </a:cubicBezTo>
                  <a:cubicBezTo>
                    <a:pt x="289" y="210"/>
                    <a:pt x="289" y="210"/>
                    <a:pt x="289" y="210"/>
                  </a:cubicBezTo>
                  <a:cubicBezTo>
                    <a:pt x="295" y="210"/>
                    <a:pt x="300" y="205"/>
                    <a:pt x="300" y="198"/>
                  </a:cubicBezTo>
                  <a:cubicBezTo>
                    <a:pt x="300" y="0"/>
                    <a:pt x="300" y="0"/>
                    <a:pt x="300" y="0"/>
                  </a:cubicBezTo>
                  <a:cubicBezTo>
                    <a:pt x="0" y="0"/>
                    <a:pt x="0" y="0"/>
                    <a:pt x="0" y="0"/>
                  </a:cubicBezTo>
                  <a:cubicBezTo>
                    <a:pt x="0" y="198"/>
                    <a:pt x="0" y="198"/>
                    <a:pt x="0" y="198"/>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a:ea typeface="+mn-ea"/>
                <a:cs typeface="Segoe UI" panose="020B0502040204020203" pitchFamily="34" charset="0"/>
              </a:endParaRPr>
            </a:p>
          </p:txBody>
        </p:sp>
        <p:sp>
          <p:nvSpPr>
            <p:cNvPr id="81" name="Freeform 24">
              <a:extLst>
                <a:ext uri="{FF2B5EF4-FFF2-40B4-BE49-F238E27FC236}">
                  <a16:creationId xmlns:a16="http://schemas.microsoft.com/office/drawing/2014/main" id="{26AA526B-FC68-43CC-9049-2FF0FB10E8D9}"/>
                </a:ext>
              </a:extLst>
            </p:cNvPr>
            <p:cNvSpPr>
              <a:spLocks/>
            </p:cNvSpPr>
            <p:nvPr/>
          </p:nvSpPr>
          <p:spPr bwMode="auto">
            <a:xfrm>
              <a:off x="5790077" y="1703071"/>
              <a:ext cx="1104968" cy="171192"/>
            </a:xfrm>
            <a:custGeom>
              <a:avLst/>
              <a:gdLst>
                <a:gd name="T0" fmla="*/ 289 w 300"/>
                <a:gd name="T1" fmla="*/ 0 h 46"/>
                <a:gd name="T2" fmla="*/ 11 w 300"/>
                <a:gd name="T3" fmla="*/ 0 h 46"/>
                <a:gd name="T4" fmla="*/ 0 w 300"/>
                <a:gd name="T5" fmla="*/ 11 h 46"/>
                <a:gd name="T6" fmla="*/ 0 w 300"/>
                <a:gd name="T7" fmla="*/ 46 h 46"/>
                <a:gd name="T8" fmla="*/ 300 w 300"/>
                <a:gd name="T9" fmla="*/ 46 h 46"/>
                <a:gd name="T10" fmla="*/ 300 w 300"/>
                <a:gd name="T11" fmla="*/ 11 h 46"/>
                <a:gd name="T12" fmla="*/ 289 w 300"/>
                <a:gd name="T13" fmla="*/ 0 h 46"/>
              </a:gdLst>
              <a:ahLst/>
              <a:cxnLst>
                <a:cxn ang="0">
                  <a:pos x="T0" y="T1"/>
                </a:cxn>
                <a:cxn ang="0">
                  <a:pos x="T2" y="T3"/>
                </a:cxn>
                <a:cxn ang="0">
                  <a:pos x="T4" y="T5"/>
                </a:cxn>
                <a:cxn ang="0">
                  <a:pos x="T6" y="T7"/>
                </a:cxn>
                <a:cxn ang="0">
                  <a:pos x="T8" y="T9"/>
                </a:cxn>
                <a:cxn ang="0">
                  <a:pos x="T10" y="T11"/>
                </a:cxn>
                <a:cxn ang="0">
                  <a:pos x="T12" y="T13"/>
                </a:cxn>
              </a:cxnLst>
              <a:rect l="0" t="0" r="r" b="b"/>
              <a:pathLst>
                <a:path w="300" h="46">
                  <a:moveTo>
                    <a:pt x="289" y="0"/>
                  </a:moveTo>
                  <a:cubicBezTo>
                    <a:pt x="11" y="0"/>
                    <a:pt x="11" y="0"/>
                    <a:pt x="11" y="0"/>
                  </a:cubicBezTo>
                  <a:cubicBezTo>
                    <a:pt x="4" y="0"/>
                    <a:pt x="0" y="5"/>
                    <a:pt x="0" y="11"/>
                  </a:cubicBezTo>
                  <a:cubicBezTo>
                    <a:pt x="0" y="46"/>
                    <a:pt x="0" y="46"/>
                    <a:pt x="0" y="46"/>
                  </a:cubicBezTo>
                  <a:cubicBezTo>
                    <a:pt x="300" y="46"/>
                    <a:pt x="300" y="46"/>
                    <a:pt x="300" y="46"/>
                  </a:cubicBezTo>
                  <a:cubicBezTo>
                    <a:pt x="300" y="11"/>
                    <a:pt x="300" y="11"/>
                    <a:pt x="300" y="11"/>
                  </a:cubicBezTo>
                  <a:cubicBezTo>
                    <a:pt x="300" y="5"/>
                    <a:pt x="296" y="0"/>
                    <a:pt x="289" y="0"/>
                  </a:cubicBezTo>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a:ea typeface="+mn-ea"/>
                <a:cs typeface="Segoe UI" panose="020B0502040204020203" pitchFamily="34" charset="0"/>
              </a:endParaRPr>
            </a:p>
          </p:txBody>
        </p:sp>
        <p:sp>
          <p:nvSpPr>
            <p:cNvPr id="82" name="Rectangle 25">
              <a:extLst>
                <a:ext uri="{FF2B5EF4-FFF2-40B4-BE49-F238E27FC236}">
                  <a16:creationId xmlns:a16="http://schemas.microsoft.com/office/drawing/2014/main" id="{66385ADD-6185-4DB4-BCDB-3FE3F0073AEC}"/>
                </a:ext>
              </a:extLst>
            </p:cNvPr>
            <p:cNvSpPr>
              <a:spLocks noChangeArrowheads="1"/>
            </p:cNvSpPr>
            <p:nvPr/>
          </p:nvSpPr>
          <p:spPr bwMode="auto">
            <a:xfrm>
              <a:off x="6205607" y="1944296"/>
              <a:ext cx="277020" cy="16963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a:ea typeface="+mn-ea"/>
                <a:cs typeface="Segoe UI" panose="020B0502040204020203" pitchFamily="34" charset="0"/>
              </a:endParaRPr>
            </a:p>
          </p:txBody>
        </p:sp>
        <p:sp>
          <p:nvSpPr>
            <p:cNvPr id="83" name="Rectangle 26">
              <a:extLst>
                <a:ext uri="{FF2B5EF4-FFF2-40B4-BE49-F238E27FC236}">
                  <a16:creationId xmlns:a16="http://schemas.microsoft.com/office/drawing/2014/main" id="{670189D6-78F5-48B1-8A14-10F33EBA3EA4}"/>
                </a:ext>
              </a:extLst>
            </p:cNvPr>
            <p:cNvSpPr>
              <a:spLocks noChangeArrowheads="1"/>
            </p:cNvSpPr>
            <p:nvPr/>
          </p:nvSpPr>
          <p:spPr bwMode="auto">
            <a:xfrm>
              <a:off x="6205607" y="1944296"/>
              <a:ext cx="277020" cy="1696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a:ea typeface="+mn-ea"/>
                <a:cs typeface="Segoe UI" panose="020B0502040204020203" pitchFamily="34" charset="0"/>
              </a:endParaRPr>
            </a:p>
          </p:txBody>
        </p:sp>
        <p:sp>
          <p:nvSpPr>
            <p:cNvPr id="84" name="Rectangle 27">
              <a:extLst>
                <a:ext uri="{FF2B5EF4-FFF2-40B4-BE49-F238E27FC236}">
                  <a16:creationId xmlns:a16="http://schemas.microsoft.com/office/drawing/2014/main" id="{12CFAE51-2AD4-4C09-B89F-71538A2936FC}"/>
                </a:ext>
              </a:extLst>
            </p:cNvPr>
            <p:cNvSpPr>
              <a:spLocks noChangeArrowheads="1"/>
            </p:cNvSpPr>
            <p:nvPr/>
          </p:nvSpPr>
          <p:spPr bwMode="auto">
            <a:xfrm>
              <a:off x="6205607" y="2173071"/>
              <a:ext cx="277020" cy="171192"/>
            </a:xfrm>
            <a:prstGeom prst="rect">
              <a:avLst/>
            </a:prstGeom>
            <a:solidFill>
              <a:srgbClr val="D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a:ea typeface="+mn-ea"/>
                <a:cs typeface="Segoe UI" panose="020B0502040204020203" pitchFamily="34" charset="0"/>
              </a:endParaRPr>
            </a:p>
          </p:txBody>
        </p:sp>
        <p:sp>
          <p:nvSpPr>
            <p:cNvPr id="85" name="Rectangle 28">
              <a:extLst>
                <a:ext uri="{FF2B5EF4-FFF2-40B4-BE49-F238E27FC236}">
                  <a16:creationId xmlns:a16="http://schemas.microsoft.com/office/drawing/2014/main" id="{B80A16C2-D12E-493B-AF64-D9775B90707B}"/>
                </a:ext>
              </a:extLst>
            </p:cNvPr>
            <p:cNvSpPr>
              <a:spLocks noChangeArrowheads="1"/>
            </p:cNvSpPr>
            <p:nvPr/>
          </p:nvSpPr>
          <p:spPr bwMode="auto">
            <a:xfrm>
              <a:off x="6205607" y="2173071"/>
              <a:ext cx="277020" cy="171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a:ea typeface="+mn-ea"/>
                <a:cs typeface="Segoe UI" panose="020B0502040204020203" pitchFamily="34" charset="0"/>
              </a:endParaRPr>
            </a:p>
          </p:txBody>
        </p:sp>
        <p:sp>
          <p:nvSpPr>
            <p:cNvPr id="86" name="Rectangle 29">
              <a:extLst>
                <a:ext uri="{FF2B5EF4-FFF2-40B4-BE49-F238E27FC236}">
                  <a16:creationId xmlns:a16="http://schemas.microsoft.com/office/drawing/2014/main" id="{A76411D9-D998-414C-BDEA-3CBB5083AF61}"/>
                </a:ext>
              </a:extLst>
            </p:cNvPr>
            <p:cNvSpPr>
              <a:spLocks noChangeArrowheads="1"/>
            </p:cNvSpPr>
            <p:nvPr/>
          </p:nvSpPr>
          <p:spPr bwMode="auto">
            <a:xfrm>
              <a:off x="6537098" y="2173071"/>
              <a:ext cx="277020" cy="171192"/>
            </a:xfrm>
            <a:prstGeom prst="rect">
              <a:avLst/>
            </a:prstGeom>
            <a:solidFill>
              <a:srgbClr val="D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a:ea typeface="+mn-ea"/>
                <a:cs typeface="Segoe UI" panose="020B0502040204020203" pitchFamily="34" charset="0"/>
              </a:endParaRPr>
            </a:p>
          </p:txBody>
        </p:sp>
        <p:sp>
          <p:nvSpPr>
            <p:cNvPr id="87" name="Rectangle 30">
              <a:extLst>
                <a:ext uri="{FF2B5EF4-FFF2-40B4-BE49-F238E27FC236}">
                  <a16:creationId xmlns:a16="http://schemas.microsoft.com/office/drawing/2014/main" id="{9098644B-091C-4E0F-8220-D8D042C6C13E}"/>
                </a:ext>
              </a:extLst>
            </p:cNvPr>
            <p:cNvSpPr>
              <a:spLocks noChangeArrowheads="1"/>
            </p:cNvSpPr>
            <p:nvPr/>
          </p:nvSpPr>
          <p:spPr bwMode="auto">
            <a:xfrm>
              <a:off x="6537098" y="1944296"/>
              <a:ext cx="277020" cy="16963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a:ea typeface="+mn-ea"/>
                <a:cs typeface="Segoe UI" panose="020B0502040204020203" pitchFamily="34" charset="0"/>
              </a:endParaRPr>
            </a:p>
          </p:txBody>
        </p:sp>
        <p:sp>
          <p:nvSpPr>
            <p:cNvPr id="88" name="Rectangle 31">
              <a:extLst>
                <a:ext uri="{FF2B5EF4-FFF2-40B4-BE49-F238E27FC236}">
                  <a16:creationId xmlns:a16="http://schemas.microsoft.com/office/drawing/2014/main" id="{2BEBFD1A-7523-48EE-99BA-E30B369BBEC1}"/>
                </a:ext>
              </a:extLst>
            </p:cNvPr>
            <p:cNvSpPr>
              <a:spLocks noChangeArrowheads="1"/>
            </p:cNvSpPr>
            <p:nvPr/>
          </p:nvSpPr>
          <p:spPr bwMode="auto">
            <a:xfrm>
              <a:off x="5875673" y="1944296"/>
              <a:ext cx="275464" cy="16963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a:ea typeface="+mn-ea"/>
                <a:cs typeface="Segoe UI" panose="020B0502040204020203" pitchFamily="34" charset="0"/>
              </a:endParaRPr>
            </a:p>
          </p:txBody>
        </p:sp>
        <p:sp>
          <p:nvSpPr>
            <p:cNvPr id="89" name="Rectangle 32">
              <a:extLst>
                <a:ext uri="{FF2B5EF4-FFF2-40B4-BE49-F238E27FC236}">
                  <a16:creationId xmlns:a16="http://schemas.microsoft.com/office/drawing/2014/main" id="{439E35F8-897B-4476-AA39-F6B46B7B120B}"/>
                </a:ext>
              </a:extLst>
            </p:cNvPr>
            <p:cNvSpPr>
              <a:spLocks noChangeArrowheads="1"/>
            </p:cNvSpPr>
            <p:nvPr/>
          </p:nvSpPr>
          <p:spPr bwMode="auto">
            <a:xfrm>
              <a:off x="5875673" y="1944296"/>
              <a:ext cx="275464" cy="1696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a:ea typeface="+mn-ea"/>
                <a:cs typeface="Segoe UI" panose="020B0502040204020203" pitchFamily="34" charset="0"/>
              </a:endParaRPr>
            </a:p>
          </p:txBody>
        </p:sp>
        <p:sp>
          <p:nvSpPr>
            <p:cNvPr id="90" name="Rectangle 33">
              <a:extLst>
                <a:ext uri="{FF2B5EF4-FFF2-40B4-BE49-F238E27FC236}">
                  <a16:creationId xmlns:a16="http://schemas.microsoft.com/office/drawing/2014/main" id="{009E6763-FF78-4454-A6E6-4542EB43389E}"/>
                </a:ext>
              </a:extLst>
            </p:cNvPr>
            <p:cNvSpPr>
              <a:spLocks noChangeArrowheads="1"/>
            </p:cNvSpPr>
            <p:nvPr/>
          </p:nvSpPr>
          <p:spPr bwMode="auto">
            <a:xfrm>
              <a:off x="5875673" y="2173071"/>
              <a:ext cx="275464" cy="17119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a:ea typeface="+mn-ea"/>
                <a:cs typeface="Segoe UI" panose="020B0502040204020203" pitchFamily="34" charset="0"/>
              </a:endParaRPr>
            </a:p>
          </p:txBody>
        </p:sp>
        <p:sp>
          <p:nvSpPr>
            <p:cNvPr id="91" name="Rectangle 34">
              <a:extLst>
                <a:ext uri="{FF2B5EF4-FFF2-40B4-BE49-F238E27FC236}">
                  <a16:creationId xmlns:a16="http://schemas.microsoft.com/office/drawing/2014/main" id="{EB0193F6-52B5-4E65-830E-2DF1088811DB}"/>
                </a:ext>
              </a:extLst>
            </p:cNvPr>
            <p:cNvSpPr>
              <a:spLocks noChangeArrowheads="1"/>
            </p:cNvSpPr>
            <p:nvPr/>
          </p:nvSpPr>
          <p:spPr bwMode="auto">
            <a:xfrm>
              <a:off x="5875673" y="2173071"/>
              <a:ext cx="275464" cy="171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a:ea typeface="+mn-ea"/>
                <a:cs typeface="Segoe UI" panose="020B0502040204020203" pitchFamily="34" charset="0"/>
              </a:endParaRPr>
            </a:p>
          </p:txBody>
        </p:sp>
        <p:sp>
          <p:nvSpPr>
            <p:cNvPr id="92" name="Rectangle 35">
              <a:extLst>
                <a:ext uri="{FF2B5EF4-FFF2-40B4-BE49-F238E27FC236}">
                  <a16:creationId xmlns:a16="http://schemas.microsoft.com/office/drawing/2014/main" id="{2E77D4BF-D54C-439E-B39D-9DA47371AC36}"/>
                </a:ext>
              </a:extLst>
            </p:cNvPr>
            <p:cNvSpPr>
              <a:spLocks noChangeArrowheads="1"/>
            </p:cNvSpPr>
            <p:nvPr/>
          </p:nvSpPr>
          <p:spPr bwMode="auto">
            <a:xfrm>
              <a:off x="5875673" y="2398733"/>
              <a:ext cx="275464" cy="171192"/>
            </a:xfrm>
            <a:prstGeom prst="rect">
              <a:avLst/>
            </a:prstGeom>
            <a:solidFill>
              <a:srgbClr val="D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a:ea typeface="+mn-ea"/>
                <a:cs typeface="Segoe UI" panose="020B0502040204020203" pitchFamily="34" charset="0"/>
              </a:endParaRPr>
            </a:p>
          </p:txBody>
        </p:sp>
        <p:sp>
          <p:nvSpPr>
            <p:cNvPr id="93" name="Rectangle 36">
              <a:extLst>
                <a:ext uri="{FF2B5EF4-FFF2-40B4-BE49-F238E27FC236}">
                  <a16:creationId xmlns:a16="http://schemas.microsoft.com/office/drawing/2014/main" id="{D449A9EA-27C2-477D-AD52-0599D5EC0692}"/>
                </a:ext>
              </a:extLst>
            </p:cNvPr>
            <p:cNvSpPr>
              <a:spLocks noChangeArrowheads="1"/>
            </p:cNvSpPr>
            <p:nvPr/>
          </p:nvSpPr>
          <p:spPr bwMode="auto">
            <a:xfrm>
              <a:off x="5875673" y="2398733"/>
              <a:ext cx="275464" cy="171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a:ea typeface="+mn-ea"/>
                <a:cs typeface="Segoe UI" panose="020B0502040204020203" pitchFamily="34" charset="0"/>
              </a:endParaRPr>
            </a:p>
          </p:txBody>
        </p:sp>
        <p:sp>
          <p:nvSpPr>
            <p:cNvPr id="94" name="Rectangle 37">
              <a:extLst>
                <a:ext uri="{FF2B5EF4-FFF2-40B4-BE49-F238E27FC236}">
                  <a16:creationId xmlns:a16="http://schemas.microsoft.com/office/drawing/2014/main" id="{FB926F55-D391-40AE-A675-20B84609A978}"/>
                </a:ext>
              </a:extLst>
            </p:cNvPr>
            <p:cNvSpPr>
              <a:spLocks noChangeArrowheads="1"/>
            </p:cNvSpPr>
            <p:nvPr/>
          </p:nvSpPr>
          <p:spPr bwMode="auto">
            <a:xfrm>
              <a:off x="6205607" y="2398733"/>
              <a:ext cx="277020" cy="171192"/>
            </a:xfrm>
            <a:prstGeom prst="rect">
              <a:avLst/>
            </a:prstGeom>
            <a:solidFill>
              <a:srgbClr val="D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a:ea typeface="+mn-ea"/>
                <a:cs typeface="Segoe UI" panose="020B0502040204020203" pitchFamily="34" charset="0"/>
              </a:endParaRPr>
            </a:p>
          </p:txBody>
        </p:sp>
        <p:sp>
          <p:nvSpPr>
            <p:cNvPr id="95" name="Rectangle 38">
              <a:extLst>
                <a:ext uri="{FF2B5EF4-FFF2-40B4-BE49-F238E27FC236}">
                  <a16:creationId xmlns:a16="http://schemas.microsoft.com/office/drawing/2014/main" id="{F2BB8DE5-487A-4893-94CA-CA736CDE89CC}"/>
                </a:ext>
              </a:extLst>
            </p:cNvPr>
            <p:cNvSpPr>
              <a:spLocks noChangeArrowheads="1"/>
            </p:cNvSpPr>
            <p:nvPr/>
          </p:nvSpPr>
          <p:spPr bwMode="auto">
            <a:xfrm>
              <a:off x="6537098" y="2398733"/>
              <a:ext cx="277020" cy="171192"/>
            </a:xfrm>
            <a:prstGeom prst="rect">
              <a:avLst/>
            </a:prstGeom>
            <a:solidFill>
              <a:srgbClr val="D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a:ea typeface="+mn-ea"/>
                <a:cs typeface="Segoe UI" panose="020B0502040204020203" pitchFamily="34" charset="0"/>
              </a:endParaRPr>
            </a:p>
          </p:txBody>
        </p:sp>
        <p:sp>
          <p:nvSpPr>
            <p:cNvPr id="96" name="Freeform 39">
              <a:extLst>
                <a:ext uri="{FF2B5EF4-FFF2-40B4-BE49-F238E27FC236}">
                  <a16:creationId xmlns:a16="http://schemas.microsoft.com/office/drawing/2014/main" id="{7CF3FECB-EEC7-490F-B2D1-CA0B3839AA76}"/>
                </a:ext>
              </a:extLst>
            </p:cNvPr>
            <p:cNvSpPr>
              <a:spLocks/>
            </p:cNvSpPr>
            <p:nvPr/>
          </p:nvSpPr>
          <p:spPr bwMode="auto">
            <a:xfrm>
              <a:off x="5790077" y="1874263"/>
              <a:ext cx="806160" cy="776590"/>
            </a:xfrm>
            <a:custGeom>
              <a:avLst/>
              <a:gdLst>
                <a:gd name="T0" fmla="*/ 219 w 219"/>
                <a:gd name="T1" fmla="*/ 0 h 210"/>
                <a:gd name="T2" fmla="*/ 49 w 219"/>
                <a:gd name="T3" fmla="*/ 0 h 210"/>
                <a:gd name="T4" fmla="*/ 61 w 219"/>
                <a:gd name="T5" fmla="*/ 15 h 210"/>
                <a:gd name="T6" fmla="*/ 64 w 219"/>
                <a:gd name="T7" fmla="*/ 19 h 210"/>
                <a:gd name="T8" fmla="*/ 98 w 219"/>
                <a:gd name="T9" fmla="*/ 19 h 210"/>
                <a:gd name="T10" fmla="*/ 98 w 219"/>
                <a:gd name="T11" fmla="*/ 65 h 210"/>
                <a:gd name="T12" fmla="*/ 71 w 219"/>
                <a:gd name="T13" fmla="*/ 65 h 210"/>
                <a:gd name="T14" fmla="*/ 70 w 219"/>
                <a:gd name="T15" fmla="*/ 71 h 210"/>
                <a:gd name="T16" fmla="*/ 67 w 219"/>
                <a:gd name="T17" fmla="*/ 81 h 210"/>
                <a:gd name="T18" fmla="*/ 98 w 219"/>
                <a:gd name="T19" fmla="*/ 81 h 210"/>
                <a:gd name="T20" fmla="*/ 98 w 219"/>
                <a:gd name="T21" fmla="*/ 127 h 210"/>
                <a:gd name="T22" fmla="*/ 23 w 219"/>
                <a:gd name="T23" fmla="*/ 127 h 210"/>
                <a:gd name="T24" fmla="*/ 23 w 219"/>
                <a:gd name="T25" fmla="*/ 123 h 210"/>
                <a:gd name="T26" fmla="*/ 0 w 219"/>
                <a:gd name="T27" fmla="*/ 127 h 210"/>
                <a:gd name="T28" fmla="*/ 0 w 219"/>
                <a:gd name="T29" fmla="*/ 198 h 210"/>
                <a:gd name="T30" fmla="*/ 11 w 219"/>
                <a:gd name="T31" fmla="*/ 210 h 210"/>
                <a:gd name="T32" fmla="*/ 24 w 219"/>
                <a:gd name="T33" fmla="*/ 210 h 210"/>
                <a:gd name="T34" fmla="*/ 44 w 219"/>
                <a:gd name="T35" fmla="*/ 188 h 210"/>
                <a:gd name="T36" fmla="*/ 23 w 219"/>
                <a:gd name="T37" fmla="*/ 188 h 210"/>
                <a:gd name="T38" fmla="*/ 23 w 219"/>
                <a:gd name="T39" fmla="*/ 142 h 210"/>
                <a:gd name="T40" fmla="*/ 86 w 219"/>
                <a:gd name="T41" fmla="*/ 142 h 210"/>
                <a:gd name="T42" fmla="*/ 113 w 219"/>
                <a:gd name="T43" fmla="*/ 114 h 210"/>
                <a:gd name="T44" fmla="*/ 113 w 219"/>
                <a:gd name="T45" fmla="*/ 81 h 210"/>
                <a:gd name="T46" fmla="*/ 143 w 219"/>
                <a:gd name="T47" fmla="*/ 81 h 210"/>
                <a:gd name="T48" fmla="*/ 158 w 219"/>
                <a:gd name="T49" fmla="*/ 65 h 210"/>
                <a:gd name="T50" fmla="*/ 113 w 219"/>
                <a:gd name="T51" fmla="*/ 65 h 210"/>
                <a:gd name="T52" fmla="*/ 113 w 219"/>
                <a:gd name="T53" fmla="*/ 19 h 210"/>
                <a:gd name="T54" fmla="*/ 188 w 219"/>
                <a:gd name="T55" fmla="*/ 19 h 210"/>
                <a:gd name="T56" fmla="*/ 188 w 219"/>
                <a:gd name="T57" fmla="*/ 33 h 210"/>
                <a:gd name="T58" fmla="*/ 219 w 219"/>
                <a:gd name="T59"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19" h="210">
                  <a:moveTo>
                    <a:pt x="219" y="0"/>
                  </a:moveTo>
                  <a:cubicBezTo>
                    <a:pt x="49" y="0"/>
                    <a:pt x="49" y="0"/>
                    <a:pt x="49" y="0"/>
                  </a:cubicBezTo>
                  <a:cubicBezTo>
                    <a:pt x="53" y="4"/>
                    <a:pt x="58" y="10"/>
                    <a:pt x="61" y="15"/>
                  </a:cubicBezTo>
                  <a:cubicBezTo>
                    <a:pt x="62" y="17"/>
                    <a:pt x="63" y="18"/>
                    <a:pt x="64" y="19"/>
                  </a:cubicBezTo>
                  <a:cubicBezTo>
                    <a:pt x="98" y="19"/>
                    <a:pt x="98" y="19"/>
                    <a:pt x="98" y="19"/>
                  </a:cubicBezTo>
                  <a:cubicBezTo>
                    <a:pt x="98" y="65"/>
                    <a:pt x="98" y="65"/>
                    <a:pt x="98" y="65"/>
                  </a:cubicBezTo>
                  <a:cubicBezTo>
                    <a:pt x="71" y="65"/>
                    <a:pt x="71" y="65"/>
                    <a:pt x="71" y="65"/>
                  </a:cubicBezTo>
                  <a:cubicBezTo>
                    <a:pt x="71" y="67"/>
                    <a:pt x="70" y="69"/>
                    <a:pt x="70" y="71"/>
                  </a:cubicBezTo>
                  <a:cubicBezTo>
                    <a:pt x="69" y="75"/>
                    <a:pt x="68" y="78"/>
                    <a:pt x="67" y="81"/>
                  </a:cubicBezTo>
                  <a:cubicBezTo>
                    <a:pt x="98" y="81"/>
                    <a:pt x="98" y="81"/>
                    <a:pt x="98" y="81"/>
                  </a:cubicBezTo>
                  <a:cubicBezTo>
                    <a:pt x="98" y="127"/>
                    <a:pt x="98" y="127"/>
                    <a:pt x="98" y="127"/>
                  </a:cubicBezTo>
                  <a:cubicBezTo>
                    <a:pt x="23" y="127"/>
                    <a:pt x="23" y="127"/>
                    <a:pt x="23" y="127"/>
                  </a:cubicBezTo>
                  <a:cubicBezTo>
                    <a:pt x="23" y="123"/>
                    <a:pt x="23" y="123"/>
                    <a:pt x="23" y="123"/>
                  </a:cubicBezTo>
                  <a:cubicBezTo>
                    <a:pt x="16" y="126"/>
                    <a:pt x="8" y="127"/>
                    <a:pt x="0" y="127"/>
                  </a:cubicBezTo>
                  <a:cubicBezTo>
                    <a:pt x="0" y="198"/>
                    <a:pt x="0" y="198"/>
                    <a:pt x="0" y="198"/>
                  </a:cubicBezTo>
                  <a:cubicBezTo>
                    <a:pt x="0" y="204"/>
                    <a:pt x="6" y="210"/>
                    <a:pt x="11" y="210"/>
                  </a:cubicBezTo>
                  <a:cubicBezTo>
                    <a:pt x="24" y="210"/>
                    <a:pt x="24" y="210"/>
                    <a:pt x="24" y="210"/>
                  </a:cubicBezTo>
                  <a:cubicBezTo>
                    <a:pt x="44" y="188"/>
                    <a:pt x="44" y="188"/>
                    <a:pt x="44" y="188"/>
                  </a:cubicBezTo>
                  <a:cubicBezTo>
                    <a:pt x="23" y="188"/>
                    <a:pt x="23" y="188"/>
                    <a:pt x="23" y="188"/>
                  </a:cubicBezTo>
                  <a:cubicBezTo>
                    <a:pt x="23" y="142"/>
                    <a:pt x="23" y="142"/>
                    <a:pt x="23" y="142"/>
                  </a:cubicBezTo>
                  <a:cubicBezTo>
                    <a:pt x="86" y="142"/>
                    <a:pt x="86" y="142"/>
                    <a:pt x="86" y="142"/>
                  </a:cubicBezTo>
                  <a:cubicBezTo>
                    <a:pt x="113" y="114"/>
                    <a:pt x="113" y="114"/>
                    <a:pt x="113" y="114"/>
                  </a:cubicBezTo>
                  <a:cubicBezTo>
                    <a:pt x="113" y="81"/>
                    <a:pt x="113" y="81"/>
                    <a:pt x="113" y="81"/>
                  </a:cubicBezTo>
                  <a:cubicBezTo>
                    <a:pt x="143" y="81"/>
                    <a:pt x="143" y="81"/>
                    <a:pt x="143" y="81"/>
                  </a:cubicBezTo>
                  <a:cubicBezTo>
                    <a:pt x="158" y="65"/>
                    <a:pt x="158" y="65"/>
                    <a:pt x="158" y="65"/>
                  </a:cubicBezTo>
                  <a:cubicBezTo>
                    <a:pt x="113" y="65"/>
                    <a:pt x="113" y="65"/>
                    <a:pt x="113" y="65"/>
                  </a:cubicBezTo>
                  <a:cubicBezTo>
                    <a:pt x="113" y="19"/>
                    <a:pt x="113" y="19"/>
                    <a:pt x="113" y="19"/>
                  </a:cubicBezTo>
                  <a:cubicBezTo>
                    <a:pt x="188" y="19"/>
                    <a:pt x="188" y="19"/>
                    <a:pt x="188" y="19"/>
                  </a:cubicBezTo>
                  <a:cubicBezTo>
                    <a:pt x="188" y="33"/>
                    <a:pt x="188" y="33"/>
                    <a:pt x="188" y="33"/>
                  </a:cubicBezTo>
                  <a:cubicBezTo>
                    <a:pt x="219" y="0"/>
                    <a:pt x="219" y="0"/>
                    <a:pt x="219" y="0"/>
                  </a:cubicBezTo>
                </a:path>
              </a:pathLst>
            </a:custGeom>
            <a:solidFill>
              <a:srgbClr val="B3B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a:ea typeface="+mn-ea"/>
                <a:cs typeface="Segoe UI" panose="020B0502040204020203" pitchFamily="34" charset="0"/>
              </a:endParaRPr>
            </a:p>
          </p:txBody>
        </p:sp>
        <p:sp>
          <p:nvSpPr>
            <p:cNvPr id="97" name="Freeform 40">
              <a:extLst>
                <a:ext uri="{FF2B5EF4-FFF2-40B4-BE49-F238E27FC236}">
                  <a16:creationId xmlns:a16="http://schemas.microsoft.com/office/drawing/2014/main" id="{B189AC6A-93F7-4684-8DED-8CBBCBFC54C8}"/>
                </a:ext>
              </a:extLst>
            </p:cNvPr>
            <p:cNvSpPr>
              <a:spLocks/>
            </p:cNvSpPr>
            <p:nvPr/>
          </p:nvSpPr>
          <p:spPr bwMode="auto">
            <a:xfrm>
              <a:off x="5790077" y="1703071"/>
              <a:ext cx="964902" cy="171192"/>
            </a:xfrm>
            <a:custGeom>
              <a:avLst/>
              <a:gdLst>
                <a:gd name="T0" fmla="*/ 262 w 262"/>
                <a:gd name="T1" fmla="*/ 0 h 46"/>
                <a:gd name="T2" fmla="*/ 11 w 262"/>
                <a:gd name="T3" fmla="*/ 0 h 46"/>
                <a:gd name="T4" fmla="*/ 11 w 262"/>
                <a:gd name="T5" fmla="*/ 0 h 46"/>
                <a:gd name="T6" fmla="*/ 0 w 262"/>
                <a:gd name="T7" fmla="*/ 11 h 46"/>
                <a:gd name="T8" fmla="*/ 0 w 262"/>
                <a:gd name="T9" fmla="*/ 11 h 46"/>
                <a:gd name="T10" fmla="*/ 0 w 262"/>
                <a:gd name="T11" fmla="*/ 26 h 46"/>
                <a:gd name="T12" fmla="*/ 16 w 262"/>
                <a:gd name="T13" fmla="*/ 28 h 46"/>
                <a:gd name="T14" fmla="*/ 49 w 262"/>
                <a:gd name="T15" fmla="*/ 46 h 46"/>
                <a:gd name="T16" fmla="*/ 219 w 262"/>
                <a:gd name="T17" fmla="*/ 46 h 46"/>
                <a:gd name="T18" fmla="*/ 262 w 262"/>
                <a:gd name="T19"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2" h="46">
                  <a:moveTo>
                    <a:pt x="262" y="0"/>
                  </a:moveTo>
                  <a:cubicBezTo>
                    <a:pt x="11" y="0"/>
                    <a:pt x="11" y="0"/>
                    <a:pt x="11" y="0"/>
                  </a:cubicBezTo>
                  <a:cubicBezTo>
                    <a:pt x="11" y="0"/>
                    <a:pt x="11" y="0"/>
                    <a:pt x="11" y="0"/>
                  </a:cubicBezTo>
                  <a:cubicBezTo>
                    <a:pt x="6" y="0"/>
                    <a:pt x="0" y="5"/>
                    <a:pt x="0" y="11"/>
                  </a:cubicBezTo>
                  <a:cubicBezTo>
                    <a:pt x="0" y="11"/>
                    <a:pt x="0" y="11"/>
                    <a:pt x="0" y="11"/>
                  </a:cubicBezTo>
                  <a:cubicBezTo>
                    <a:pt x="0" y="26"/>
                    <a:pt x="0" y="26"/>
                    <a:pt x="0" y="26"/>
                  </a:cubicBezTo>
                  <a:cubicBezTo>
                    <a:pt x="5" y="26"/>
                    <a:pt x="11" y="27"/>
                    <a:pt x="16" y="28"/>
                  </a:cubicBezTo>
                  <a:cubicBezTo>
                    <a:pt x="28" y="31"/>
                    <a:pt x="39" y="37"/>
                    <a:pt x="49" y="46"/>
                  </a:cubicBezTo>
                  <a:cubicBezTo>
                    <a:pt x="219" y="46"/>
                    <a:pt x="219" y="46"/>
                    <a:pt x="219" y="46"/>
                  </a:cubicBezTo>
                  <a:cubicBezTo>
                    <a:pt x="262" y="0"/>
                    <a:pt x="262" y="0"/>
                    <a:pt x="262" y="0"/>
                  </a:cubicBezTo>
                </a:path>
              </a:pathLst>
            </a:custGeom>
            <a:solidFill>
              <a:srgbClr val="9595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a:ea typeface="+mn-ea"/>
                <a:cs typeface="Segoe UI" panose="020B0502040204020203" pitchFamily="34" charset="0"/>
              </a:endParaRPr>
            </a:p>
          </p:txBody>
        </p:sp>
        <p:sp>
          <p:nvSpPr>
            <p:cNvPr id="98" name="Freeform 41">
              <a:extLst>
                <a:ext uri="{FF2B5EF4-FFF2-40B4-BE49-F238E27FC236}">
                  <a16:creationId xmlns:a16="http://schemas.microsoft.com/office/drawing/2014/main" id="{E907149F-717F-4AF9-98FE-5D8E761F57A3}"/>
                </a:ext>
              </a:extLst>
            </p:cNvPr>
            <p:cNvSpPr>
              <a:spLocks/>
            </p:cNvSpPr>
            <p:nvPr/>
          </p:nvSpPr>
          <p:spPr bwMode="auto">
            <a:xfrm>
              <a:off x="6205607" y="1944296"/>
              <a:ext cx="277020" cy="169636"/>
            </a:xfrm>
            <a:custGeom>
              <a:avLst/>
              <a:gdLst>
                <a:gd name="T0" fmla="*/ 178 w 178"/>
                <a:gd name="T1" fmla="*/ 0 h 109"/>
                <a:gd name="T2" fmla="*/ 0 w 178"/>
                <a:gd name="T3" fmla="*/ 0 h 109"/>
                <a:gd name="T4" fmla="*/ 0 w 178"/>
                <a:gd name="T5" fmla="*/ 109 h 109"/>
                <a:gd name="T6" fmla="*/ 107 w 178"/>
                <a:gd name="T7" fmla="*/ 109 h 109"/>
                <a:gd name="T8" fmla="*/ 178 w 178"/>
                <a:gd name="T9" fmla="*/ 33 h 109"/>
                <a:gd name="T10" fmla="*/ 178 w 178"/>
                <a:gd name="T11" fmla="*/ 0 h 109"/>
              </a:gdLst>
              <a:ahLst/>
              <a:cxnLst>
                <a:cxn ang="0">
                  <a:pos x="T0" y="T1"/>
                </a:cxn>
                <a:cxn ang="0">
                  <a:pos x="T2" y="T3"/>
                </a:cxn>
                <a:cxn ang="0">
                  <a:pos x="T4" y="T5"/>
                </a:cxn>
                <a:cxn ang="0">
                  <a:pos x="T6" y="T7"/>
                </a:cxn>
                <a:cxn ang="0">
                  <a:pos x="T8" y="T9"/>
                </a:cxn>
                <a:cxn ang="0">
                  <a:pos x="T10" y="T11"/>
                </a:cxn>
              </a:cxnLst>
              <a:rect l="0" t="0" r="r" b="b"/>
              <a:pathLst>
                <a:path w="178" h="109">
                  <a:moveTo>
                    <a:pt x="178" y="0"/>
                  </a:moveTo>
                  <a:lnTo>
                    <a:pt x="0" y="0"/>
                  </a:lnTo>
                  <a:lnTo>
                    <a:pt x="0" y="109"/>
                  </a:lnTo>
                  <a:lnTo>
                    <a:pt x="107" y="109"/>
                  </a:lnTo>
                  <a:lnTo>
                    <a:pt x="178" y="33"/>
                  </a:lnTo>
                  <a:lnTo>
                    <a:pt x="17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a:ea typeface="+mn-ea"/>
                <a:cs typeface="Segoe UI" panose="020B0502040204020203" pitchFamily="34" charset="0"/>
              </a:endParaRPr>
            </a:p>
          </p:txBody>
        </p:sp>
        <p:sp>
          <p:nvSpPr>
            <p:cNvPr id="99" name="Freeform 42">
              <a:extLst>
                <a:ext uri="{FF2B5EF4-FFF2-40B4-BE49-F238E27FC236}">
                  <a16:creationId xmlns:a16="http://schemas.microsoft.com/office/drawing/2014/main" id="{408E7F6A-9AAD-4346-AD56-090E02B0AF55}"/>
                </a:ext>
              </a:extLst>
            </p:cNvPr>
            <p:cNvSpPr>
              <a:spLocks/>
            </p:cNvSpPr>
            <p:nvPr/>
          </p:nvSpPr>
          <p:spPr bwMode="auto">
            <a:xfrm>
              <a:off x="6205607" y="1944296"/>
              <a:ext cx="277020" cy="169636"/>
            </a:xfrm>
            <a:custGeom>
              <a:avLst/>
              <a:gdLst>
                <a:gd name="T0" fmla="*/ 178 w 178"/>
                <a:gd name="T1" fmla="*/ 0 h 109"/>
                <a:gd name="T2" fmla="*/ 0 w 178"/>
                <a:gd name="T3" fmla="*/ 0 h 109"/>
                <a:gd name="T4" fmla="*/ 0 w 178"/>
                <a:gd name="T5" fmla="*/ 109 h 109"/>
                <a:gd name="T6" fmla="*/ 107 w 178"/>
                <a:gd name="T7" fmla="*/ 109 h 109"/>
                <a:gd name="T8" fmla="*/ 178 w 178"/>
                <a:gd name="T9" fmla="*/ 33 h 109"/>
                <a:gd name="T10" fmla="*/ 178 w 178"/>
                <a:gd name="T11" fmla="*/ 0 h 109"/>
              </a:gdLst>
              <a:ahLst/>
              <a:cxnLst>
                <a:cxn ang="0">
                  <a:pos x="T0" y="T1"/>
                </a:cxn>
                <a:cxn ang="0">
                  <a:pos x="T2" y="T3"/>
                </a:cxn>
                <a:cxn ang="0">
                  <a:pos x="T4" y="T5"/>
                </a:cxn>
                <a:cxn ang="0">
                  <a:pos x="T6" y="T7"/>
                </a:cxn>
                <a:cxn ang="0">
                  <a:pos x="T8" y="T9"/>
                </a:cxn>
                <a:cxn ang="0">
                  <a:pos x="T10" y="T11"/>
                </a:cxn>
              </a:cxnLst>
              <a:rect l="0" t="0" r="r" b="b"/>
              <a:pathLst>
                <a:path w="178" h="109">
                  <a:moveTo>
                    <a:pt x="178" y="0"/>
                  </a:moveTo>
                  <a:lnTo>
                    <a:pt x="0" y="0"/>
                  </a:lnTo>
                  <a:lnTo>
                    <a:pt x="0" y="109"/>
                  </a:lnTo>
                  <a:lnTo>
                    <a:pt x="107" y="109"/>
                  </a:lnTo>
                  <a:lnTo>
                    <a:pt x="178" y="33"/>
                  </a:lnTo>
                  <a:lnTo>
                    <a:pt x="17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a:ea typeface="+mn-ea"/>
                <a:cs typeface="Segoe UI" panose="020B0502040204020203" pitchFamily="34" charset="0"/>
              </a:endParaRPr>
            </a:p>
          </p:txBody>
        </p:sp>
        <p:sp>
          <p:nvSpPr>
            <p:cNvPr id="100" name="Freeform 43">
              <a:extLst>
                <a:ext uri="{FF2B5EF4-FFF2-40B4-BE49-F238E27FC236}">
                  <a16:creationId xmlns:a16="http://schemas.microsoft.com/office/drawing/2014/main" id="{F33C2F8B-64F9-4F46-9A90-EEE7CE7EC2C2}"/>
                </a:ext>
              </a:extLst>
            </p:cNvPr>
            <p:cNvSpPr>
              <a:spLocks/>
            </p:cNvSpPr>
            <p:nvPr/>
          </p:nvSpPr>
          <p:spPr bwMode="auto">
            <a:xfrm>
              <a:off x="6205607" y="2173071"/>
              <a:ext cx="110497" cy="122948"/>
            </a:xfrm>
            <a:custGeom>
              <a:avLst/>
              <a:gdLst>
                <a:gd name="T0" fmla="*/ 71 w 71"/>
                <a:gd name="T1" fmla="*/ 0 h 79"/>
                <a:gd name="T2" fmla="*/ 0 w 71"/>
                <a:gd name="T3" fmla="*/ 0 h 79"/>
                <a:gd name="T4" fmla="*/ 0 w 71"/>
                <a:gd name="T5" fmla="*/ 79 h 79"/>
                <a:gd name="T6" fmla="*/ 71 w 71"/>
                <a:gd name="T7" fmla="*/ 0 h 79"/>
              </a:gdLst>
              <a:ahLst/>
              <a:cxnLst>
                <a:cxn ang="0">
                  <a:pos x="T0" y="T1"/>
                </a:cxn>
                <a:cxn ang="0">
                  <a:pos x="T2" y="T3"/>
                </a:cxn>
                <a:cxn ang="0">
                  <a:pos x="T4" y="T5"/>
                </a:cxn>
                <a:cxn ang="0">
                  <a:pos x="T6" y="T7"/>
                </a:cxn>
              </a:cxnLst>
              <a:rect l="0" t="0" r="r" b="b"/>
              <a:pathLst>
                <a:path w="71" h="79">
                  <a:moveTo>
                    <a:pt x="71" y="0"/>
                  </a:moveTo>
                  <a:lnTo>
                    <a:pt x="0" y="0"/>
                  </a:lnTo>
                  <a:lnTo>
                    <a:pt x="0" y="79"/>
                  </a:lnTo>
                  <a:lnTo>
                    <a:pt x="71" y="0"/>
                  </a:lnTo>
                  <a:close/>
                </a:path>
              </a:pathLst>
            </a:custGeom>
            <a:solidFill>
              <a:srgbClr val="DC5C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a:ea typeface="+mn-ea"/>
                <a:cs typeface="Segoe UI" panose="020B0502040204020203" pitchFamily="34" charset="0"/>
              </a:endParaRPr>
            </a:p>
          </p:txBody>
        </p:sp>
        <p:sp>
          <p:nvSpPr>
            <p:cNvPr id="101" name="Freeform 44">
              <a:extLst>
                <a:ext uri="{FF2B5EF4-FFF2-40B4-BE49-F238E27FC236}">
                  <a16:creationId xmlns:a16="http://schemas.microsoft.com/office/drawing/2014/main" id="{5C1E2DF0-49E8-4002-91A5-5269B5AA9868}"/>
                </a:ext>
              </a:extLst>
            </p:cNvPr>
            <p:cNvSpPr>
              <a:spLocks/>
            </p:cNvSpPr>
            <p:nvPr/>
          </p:nvSpPr>
          <p:spPr bwMode="auto">
            <a:xfrm>
              <a:off x="6205607" y="2173071"/>
              <a:ext cx="110497" cy="122948"/>
            </a:xfrm>
            <a:custGeom>
              <a:avLst/>
              <a:gdLst>
                <a:gd name="T0" fmla="*/ 71 w 71"/>
                <a:gd name="T1" fmla="*/ 0 h 79"/>
                <a:gd name="T2" fmla="*/ 0 w 71"/>
                <a:gd name="T3" fmla="*/ 0 h 79"/>
                <a:gd name="T4" fmla="*/ 0 w 71"/>
                <a:gd name="T5" fmla="*/ 79 h 79"/>
                <a:gd name="T6" fmla="*/ 71 w 71"/>
                <a:gd name="T7" fmla="*/ 0 h 79"/>
              </a:gdLst>
              <a:ahLst/>
              <a:cxnLst>
                <a:cxn ang="0">
                  <a:pos x="T0" y="T1"/>
                </a:cxn>
                <a:cxn ang="0">
                  <a:pos x="T2" y="T3"/>
                </a:cxn>
                <a:cxn ang="0">
                  <a:pos x="T4" y="T5"/>
                </a:cxn>
                <a:cxn ang="0">
                  <a:pos x="T6" y="T7"/>
                </a:cxn>
              </a:cxnLst>
              <a:rect l="0" t="0" r="r" b="b"/>
              <a:pathLst>
                <a:path w="71" h="79">
                  <a:moveTo>
                    <a:pt x="71" y="0"/>
                  </a:moveTo>
                  <a:lnTo>
                    <a:pt x="0" y="0"/>
                  </a:lnTo>
                  <a:lnTo>
                    <a:pt x="0" y="79"/>
                  </a:lnTo>
                  <a:lnTo>
                    <a:pt x="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a:ea typeface="+mn-ea"/>
                <a:cs typeface="Segoe UI" panose="020B0502040204020203" pitchFamily="34" charset="0"/>
              </a:endParaRPr>
            </a:p>
          </p:txBody>
        </p:sp>
        <p:sp>
          <p:nvSpPr>
            <p:cNvPr id="102" name="Freeform 45">
              <a:extLst>
                <a:ext uri="{FF2B5EF4-FFF2-40B4-BE49-F238E27FC236}">
                  <a16:creationId xmlns:a16="http://schemas.microsoft.com/office/drawing/2014/main" id="{B0C0ABD0-5797-4677-BDA6-4FDAE7393B66}"/>
                </a:ext>
              </a:extLst>
            </p:cNvPr>
            <p:cNvSpPr>
              <a:spLocks/>
            </p:cNvSpPr>
            <p:nvPr/>
          </p:nvSpPr>
          <p:spPr bwMode="auto">
            <a:xfrm>
              <a:off x="6026634" y="1944296"/>
              <a:ext cx="124503" cy="169636"/>
            </a:xfrm>
            <a:custGeom>
              <a:avLst/>
              <a:gdLst>
                <a:gd name="T0" fmla="*/ 34 w 34"/>
                <a:gd name="T1" fmla="*/ 0 h 46"/>
                <a:gd name="T2" fmla="*/ 0 w 34"/>
                <a:gd name="T3" fmla="*/ 0 h 46"/>
                <a:gd name="T4" fmla="*/ 7 w 34"/>
                <a:gd name="T5" fmla="*/ 46 h 46"/>
                <a:gd name="T6" fmla="*/ 34 w 34"/>
                <a:gd name="T7" fmla="*/ 46 h 46"/>
                <a:gd name="T8" fmla="*/ 34 w 34"/>
                <a:gd name="T9" fmla="*/ 0 h 46"/>
              </a:gdLst>
              <a:ahLst/>
              <a:cxnLst>
                <a:cxn ang="0">
                  <a:pos x="T0" y="T1"/>
                </a:cxn>
                <a:cxn ang="0">
                  <a:pos x="T2" y="T3"/>
                </a:cxn>
                <a:cxn ang="0">
                  <a:pos x="T4" y="T5"/>
                </a:cxn>
                <a:cxn ang="0">
                  <a:pos x="T6" y="T7"/>
                </a:cxn>
                <a:cxn ang="0">
                  <a:pos x="T8" y="T9"/>
                </a:cxn>
              </a:cxnLst>
              <a:rect l="0" t="0" r="r" b="b"/>
              <a:pathLst>
                <a:path w="34" h="46">
                  <a:moveTo>
                    <a:pt x="34" y="0"/>
                  </a:moveTo>
                  <a:cubicBezTo>
                    <a:pt x="0" y="0"/>
                    <a:pt x="0" y="0"/>
                    <a:pt x="0" y="0"/>
                  </a:cubicBezTo>
                  <a:cubicBezTo>
                    <a:pt x="7" y="14"/>
                    <a:pt x="10" y="30"/>
                    <a:pt x="7" y="46"/>
                  </a:cubicBezTo>
                  <a:cubicBezTo>
                    <a:pt x="34" y="46"/>
                    <a:pt x="34" y="46"/>
                    <a:pt x="34" y="46"/>
                  </a:cubicBezTo>
                  <a:cubicBezTo>
                    <a:pt x="34" y="0"/>
                    <a:pt x="34" y="0"/>
                    <a:pt x="3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a:ea typeface="+mn-ea"/>
                <a:cs typeface="Segoe UI" panose="020B0502040204020203" pitchFamily="34" charset="0"/>
              </a:endParaRPr>
            </a:p>
          </p:txBody>
        </p:sp>
        <p:sp>
          <p:nvSpPr>
            <p:cNvPr id="103" name="Freeform 46">
              <a:extLst>
                <a:ext uri="{FF2B5EF4-FFF2-40B4-BE49-F238E27FC236}">
                  <a16:creationId xmlns:a16="http://schemas.microsoft.com/office/drawing/2014/main" id="{CCC901B2-71E3-4D13-B299-FE19821D23E5}"/>
                </a:ext>
              </a:extLst>
            </p:cNvPr>
            <p:cNvSpPr>
              <a:spLocks/>
            </p:cNvSpPr>
            <p:nvPr/>
          </p:nvSpPr>
          <p:spPr bwMode="auto">
            <a:xfrm>
              <a:off x="5875673" y="2173071"/>
              <a:ext cx="275464" cy="171192"/>
            </a:xfrm>
            <a:custGeom>
              <a:avLst/>
              <a:gdLst>
                <a:gd name="T0" fmla="*/ 75 w 75"/>
                <a:gd name="T1" fmla="*/ 0 h 46"/>
                <a:gd name="T2" fmla="*/ 44 w 75"/>
                <a:gd name="T3" fmla="*/ 0 h 46"/>
                <a:gd name="T4" fmla="*/ 0 w 75"/>
                <a:gd name="T5" fmla="*/ 42 h 46"/>
                <a:gd name="T6" fmla="*/ 0 w 75"/>
                <a:gd name="T7" fmla="*/ 46 h 46"/>
                <a:gd name="T8" fmla="*/ 75 w 75"/>
                <a:gd name="T9" fmla="*/ 46 h 46"/>
                <a:gd name="T10" fmla="*/ 75 w 75"/>
                <a:gd name="T11" fmla="*/ 0 h 46"/>
              </a:gdLst>
              <a:ahLst/>
              <a:cxnLst>
                <a:cxn ang="0">
                  <a:pos x="T0" y="T1"/>
                </a:cxn>
                <a:cxn ang="0">
                  <a:pos x="T2" y="T3"/>
                </a:cxn>
                <a:cxn ang="0">
                  <a:pos x="T4" y="T5"/>
                </a:cxn>
                <a:cxn ang="0">
                  <a:pos x="T6" y="T7"/>
                </a:cxn>
                <a:cxn ang="0">
                  <a:pos x="T8" y="T9"/>
                </a:cxn>
                <a:cxn ang="0">
                  <a:pos x="T10" y="T11"/>
                </a:cxn>
              </a:cxnLst>
              <a:rect l="0" t="0" r="r" b="b"/>
              <a:pathLst>
                <a:path w="75" h="46">
                  <a:moveTo>
                    <a:pt x="75" y="0"/>
                  </a:moveTo>
                  <a:cubicBezTo>
                    <a:pt x="44" y="0"/>
                    <a:pt x="44" y="0"/>
                    <a:pt x="44" y="0"/>
                  </a:cubicBezTo>
                  <a:cubicBezTo>
                    <a:pt x="36" y="20"/>
                    <a:pt x="20" y="35"/>
                    <a:pt x="0" y="42"/>
                  </a:cubicBezTo>
                  <a:cubicBezTo>
                    <a:pt x="0" y="46"/>
                    <a:pt x="0" y="46"/>
                    <a:pt x="0" y="46"/>
                  </a:cubicBezTo>
                  <a:cubicBezTo>
                    <a:pt x="75" y="46"/>
                    <a:pt x="75" y="46"/>
                    <a:pt x="75" y="46"/>
                  </a:cubicBezTo>
                  <a:cubicBezTo>
                    <a:pt x="75" y="0"/>
                    <a:pt x="75" y="0"/>
                    <a:pt x="75"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a:ea typeface="+mn-ea"/>
                <a:cs typeface="Segoe UI" panose="020B0502040204020203" pitchFamily="34" charset="0"/>
              </a:endParaRPr>
            </a:p>
          </p:txBody>
        </p:sp>
        <p:sp>
          <p:nvSpPr>
            <p:cNvPr id="104" name="Freeform 47">
              <a:extLst>
                <a:ext uri="{FF2B5EF4-FFF2-40B4-BE49-F238E27FC236}">
                  <a16:creationId xmlns:a16="http://schemas.microsoft.com/office/drawing/2014/main" id="{179F66E5-E65C-417F-BC04-0EA6964CF1E2}"/>
                </a:ext>
              </a:extLst>
            </p:cNvPr>
            <p:cNvSpPr>
              <a:spLocks/>
            </p:cNvSpPr>
            <p:nvPr/>
          </p:nvSpPr>
          <p:spPr bwMode="auto">
            <a:xfrm>
              <a:off x="5875673" y="2398733"/>
              <a:ext cx="231888" cy="171192"/>
            </a:xfrm>
            <a:custGeom>
              <a:avLst/>
              <a:gdLst>
                <a:gd name="T0" fmla="*/ 149 w 149"/>
                <a:gd name="T1" fmla="*/ 0 h 110"/>
                <a:gd name="T2" fmla="*/ 0 w 149"/>
                <a:gd name="T3" fmla="*/ 0 h 110"/>
                <a:gd name="T4" fmla="*/ 0 w 149"/>
                <a:gd name="T5" fmla="*/ 110 h 110"/>
                <a:gd name="T6" fmla="*/ 49 w 149"/>
                <a:gd name="T7" fmla="*/ 110 h 110"/>
                <a:gd name="T8" fmla="*/ 149 w 149"/>
                <a:gd name="T9" fmla="*/ 0 h 110"/>
              </a:gdLst>
              <a:ahLst/>
              <a:cxnLst>
                <a:cxn ang="0">
                  <a:pos x="T0" y="T1"/>
                </a:cxn>
                <a:cxn ang="0">
                  <a:pos x="T2" y="T3"/>
                </a:cxn>
                <a:cxn ang="0">
                  <a:pos x="T4" y="T5"/>
                </a:cxn>
                <a:cxn ang="0">
                  <a:pos x="T6" y="T7"/>
                </a:cxn>
                <a:cxn ang="0">
                  <a:pos x="T8" y="T9"/>
                </a:cxn>
              </a:cxnLst>
              <a:rect l="0" t="0" r="r" b="b"/>
              <a:pathLst>
                <a:path w="149" h="110">
                  <a:moveTo>
                    <a:pt x="149" y="0"/>
                  </a:moveTo>
                  <a:lnTo>
                    <a:pt x="0" y="0"/>
                  </a:lnTo>
                  <a:lnTo>
                    <a:pt x="0" y="110"/>
                  </a:lnTo>
                  <a:lnTo>
                    <a:pt x="49" y="110"/>
                  </a:lnTo>
                  <a:lnTo>
                    <a:pt x="149" y="0"/>
                  </a:lnTo>
                  <a:close/>
                </a:path>
              </a:pathLst>
            </a:custGeom>
            <a:solidFill>
              <a:srgbClr val="DC5C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a:ea typeface="+mn-ea"/>
                <a:cs typeface="Segoe UI" panose="020B0502040204020203" pitchFamily="34" charset="0"/>
              </a:endParaRPr>
            </a:p>
          </p:txBody>
        </p:sp>
        <p:sp>
          <p:nvSpPr>
            <p:cNvPr id="105" name="Freeform 48">
              <a:extLst>
                <a:ext uri="{FF2B5EF4-FFF2-40B4-BE49-F238E27FC236}">
                  <a16:creationId xmlns:a16="http://schemas.microsoft.com/office/drawing/2014/main" id="{55517648-74F8-4AA7-8717-F486976143B4}"/>
                </a:ext>
              </a:extLst>
            </p:cNvPr>
            <p:cNvSpPr>
              <a:spLocks/>
            </p:cNvSpPr>
            <p:nvPr/>
          </p:nvSpPr>
          <p:spPr bwMode="auto">
            <a:xfrm>
              <a:off x="5875673" y="2398733"/>
              <a:ext cx="231888" cy="171192"/>
            </a:xfrm>
            <a:custGeom>
              <a:avLst/>
              <a:gdLst>
                <a:gd name="T0" fmla="*/ 149 w 149"/>
                <a:gd name="T1" fmla="*/ 0 h 110"/>
                <a:gd name="T2" fmla="*/ 0 w 149"/>
                <a:gd name="T3" fmla="*/ 0 h 110"/>
                <a:gd name="T4" fmla="*/ 0 w 149"/>
                <a:gd name="T5" fmla="*/ 110 h 110"/>
                <a:gd name="T6" fmla="*/ 49 w 149"/>
                <a:gd name="T7" fmla="*/ 110 h 110"/>
                <a:gd name="T8" fmla="*/ 149 w 149"/>
                <a:gd name="T9" fmla="*/ 0 h 110"/>
              </a:gdLst>
              <a:ahLst/>
              <a:cxnLst>
                <a:cxn ang="0">
                  <a:pos x="T0" y="T1"/>
                </a:cxn>
                <a:cxn ang="0">
                  <a:pos x="T2" y="T3"/>
                </a:cxn>
                <a:cxn ang="0">
                  <a:pos x="T4" y="T5"/>
                </a:cxn>
                <a:cxn ang="0">
                  <a:pos x="T6" y="T7"/>
                </a:cxn>
                <a:cxn ang="0">
                  <a:pos x="T8" y="T9"/>
                </a:cxn>
              </a:cxnLst>
              <a:rect l="0" t="0" r="r" b="b"/>
              <a:pathLst>
                <a:path w="149" h="110">
                  <a:moveTo>
                    <a:pt x="149" y="0"/>
                  </a:moveTo>
                  <a:lnTo>
                    <a:pt x="0" y="0"/>
                  </a:lnTo>
                  <a:lnTo>
                    <a:pt x="0" y="110"/>
                  </a:lnTo>
                  <a:lnTo>
                    <a:pt x="49" y="110"/>
                  </a:lnTo>
                  <a:lnTo>
                    <a:pt x="14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a:ea typeface="+mn-ea"/>
                <a:cs typeface="Segoe UI" panose="020B0502040204020203" pitchFamily="34" charset="0"/>
              </a:endParaRPr>
            </a:p>
          </p:txBody>
        </p:sp>
        <p:sp>
          <p:nvSpPr>
            <p:cNvPr id="106" name="Freeform 78">
              <a:extLst>
                <a:ext uri="{FF2B5EF4-FFF2-40B4-BE49-F238E27FC236}">
                  <a16:creationId xmlns:a16="http://schemas.microsoft.com/office/drawing/2014/main" id="{E8D13EAC-E6F8-428D-9F5E-B0BA63D9F86E}"/>
                </a:ext>
              </a:extLst>
            </p:cNvPr>
            <p:cNvSpPr>
              <a:spLocks/>
            </p:cNvSpPr>
            <p:nvPr/>
          </p:nvSpPr>
          <p:spPr bwMode="auto">
            <a:xfrm>
              <a:off x="5315407" y="1799561"/>
              <a:ext cx="751690" cy="736127"/>
            </a:xfrm>
            <a:custGeom>
              <a:avLst/>
              <a:gdLst>
                <a:gd name="T0" fmla="*/ 190 w 204"/>
                <a:gd name="T1" fmla="*/ 35 h 199"/>
                <a:gd name="T2" fmla="*/ 145 w 204"/>
                <a:gd name="T3" fmla="*/ 2 h 199"/>
                <a:gd name="T4" fmla="*/ 127 w 204"/>
                <a:gd name="T5" fmla="*/ 0 h 199"/>
                <a:gd name="T6" fmla="*/ 56 w 204"/>
                <a:gd name="T7" fmla="*/ 56 h 199"/>
                <a:gd name="T8" fmla="*/ 64 w 204"/>
                <a:gd name="T9" fmla="*/ 110 h 199"/>
                <a:gd name="T10" fmla="*/ 7 w 204"/>
                <a:gd name="T11" fmla="*/ 167 h 199"/>
                <a:gd name="T12" fmla="*/ 8 w 204"/>
                <a:gd name="T13" fmla="*/ 194 h 199"/>
                <a:gd name="T14" fmla="*/ 21 w 204"/>
                <a:gd name="T15" fmla="*/ 199 h 199"/>
                <a:gd name="T16" fmla="*/ 34 w 204"/>
                <a:gd name="T17" fmla="*/ 194 h 199"/>
                <a:gd name="T18" fmla="*/ 90 w 204"/>
                <a:gd name="T19" fmla="*/ 137 h 199"/>
                <a:gd name="T20" fmla="*/ 110 w 204"/>
                <a:gd name="T21" fmla="*/ 145 h 199"/>
                <a:gd name="T22" fmla="*/ 127 w 204"/>
                <a:gd name="T23" fmla="*/ 147 h 199"/>
                <a:gd name="T24" fmla="*/ 199 w 204"/>
                <a:gd name="T25" fmla="*/ 91 h 199"/>
                <a:gd name="T26" fmla="*/ 190 w 204"/>
                <a:gd name="T27" fmla="*/ 35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4" h="199">
                  <a:moveTo>
                    <a:pt x="190" y="35"/>
                  </a:moveTo>
                  <a:cubicBezTo>
                    <a:pt x="180" y="19"/>
                    <a:pt x="164" y="7"/>
                    <a:pt x="145" y="2"/>
                  </a:cubicBezTo>
                  <a:cubicBezTo>
                    <a:pt x="139" y="1"/>
                    <a:pt x="133" y="0"/>
                    <a:pt x="127" y="0"/>
                  </a:cubicBezTo>
                  <a:cubicBezTo>
                    <a:pt x="93" y="0"/>
                    <a:pt x="64" y="23"/>
                    <a:pt x="56" y="56"/>
                  </a:cubicBezTo>
                  <a:cubicBezTo>
                    <a:pt x="51" y="74"/>
                    <a:pt x="54" y="94"/>
                    <a:pt x="64" y="110"/>
                  </a:cubicBezTo>
                  <a:cubicBezTo>
                    <a:pt x="7" y="167"/>
                    <a:pt x="7" y="167"/>
                    <a:pt x="7" y="167"/>
                  </a:cubicBezTo>
                  <a:cubicBezTo>
                    <a:pt x="0" y="174"/>
                    <a:pt x="0" y="186"/>
                    <a:pt x="8" y="194"/>
                  </a:cubicBezTo>
                  <a:cubicBezTo>
                    <a:pt x="11" y="197"/>
                    <a:pt x="16" y="199"/>
                    <a:pt x="21" y="199"/>
                  </a:cubicBezTo>
                  <a:cubicBezTo>
                    <a:pt x="26" y="199"/>
                    <a:pt x="31" y="197"/>
                    <a:pt x="34" y="194"/>
                  </a:cubicBezTo>
                  <a:cubicBezTo>
                    <a:pt x="90" y="137"/>
                    <a:pt x="90" y="137"/>
                    <a:pt x="90" y="137"/>
                  </a:cubicBezTo>
                  <a:cubicBezTo>
                    <a:pt x="97" y="141"/>
                    <a:pt x="103" y="143"/>
                    <a:pt x="110" y="145"/>
                  </a:cubicBezTo>
                  <a:cubicBezTo>
                    <a:pt x="116" y="146"/>
                    <a:pt x="121" y="147"/>
                    <a:pt x="127" y="147"/>
                  </a:cubicBezTo>
                  <a:cubicBezTo>
                    <a:pt x="161" y="147"/>
                    <a:pt x="191" y="124"/>
                    <a:pt x="199" y="91"/>
                  </a:cubicBezTo>
                  <a:cubicBezTo>
                    <a:pt x="204" y="72"/>
                    <a:pt x="201" y="52"/>
                    <a:pt x="190" y="35"/>
                  </a:cubicBezTo>
                </a:path>
              </a:pathLst>
            </a:custGeom>
            <a:solidFill>
              <a:srgbClr val="3E3E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a:ea typeface="+mn-ea"/>
                <a:cs typeface="Segoe UI" panose="020B0502040204020203" pitchFamily="34" charset="0"/>
              </a:endParaRPr>
            </a:p>
          </p:txBody>
        </p:sp>
        <p:sp>
          <p:nvSpPr>
            <p:cNvPr id="107" name="Freeform 79">
              <a:extLst>
                <a:ext uri="{FF2B5EF4-FFF2-40B4-BE49-F238E27FC236}">
                  <a16:creationId xmlns:a16="http://schemas.microsoft.com/office/drawing/2014/main" id="{23332399-E403-4C6A-A68B-55FFDA41F299}"/>
                </a:ext>
              </a:extLst>
            </p:cNvPr>
            <p:cNvSpPr>
              <a:spLocks/>
            </p:cNvSpPr>
            <p:nvPr/>
          </p:nvSpPr>
          <p:spPr bwMode="auto">
            <a:xfrm>
              <a:off x="5587759" y="1880488"/>
              <a:ext cx="393743" cy="381292"/>
            </a:xfrm>
            <a:custGeom>
              <a:avLst/>
              <a:gdLst>
                <a:gd name="T0" fmla="*/ 103 w 107"/>
                <a:gd name="T1" fmla="*/ 64 h 103"/>
                <a:gd name="T2" fmla="*/ 53 w 107"/>
                <a:gd name="T3" fmla="*/ 103 h 103"/>
                <a:gd name="T4" fmla="*/ 41 w 107"/>
                <a:gd name="T5" fmla="*/ 102 h 103"/>
                <a:gd name="T6" fmla="*/ 24 w 107"/>
                <a:gd name="T7" fmla="*/ 94 h 103"/>
                <a:gd name="T8" fmla="*/ 11 w 107"/>
                <a:gd name="T9" fmla="*/ 81 h 103"/>
                <a:gd name="T10" fmla="*/ 3 w 107"/>
                <a:gd name="T11" fmla="*/ 39 h 103"/>
                <a:gd name="T12" fmla="*/ 53 w 107"/>
                <a:gd name="T13" fmla="*/ 0 h 103"/>
                <a:gd name="T14" fmla="*/ 66 w 107"/>
                <a:gd name="T15" fmla="*/ 1 h 103"/>
                <a:gd name="T16" fmla="*/ 97 w 107"/>
                <a:gd name="T17" fmla="*/ 25 h 103"/>
                <a:gd name="T18" fmla="*/ 103 w 107"/>
                <a:gd name="T19" fmla="*/ 64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7" h="103">
                  <a:moveTo>
                    <a:pt x="103" y="64"/>
                  </a:moveTo>
                  <a:cubicBezTo>
                    <a:pt x="98" y="87"/>
                    <a:pt x="77" y="103"/>
                    <a:pt x="53" y="103"/>
                  </a:cubicBezTo>
                  <a:cubicBezTo>
                    <a:pt x="49" y="103"/>
                    <a:pt x="45" y="103"/>
                    <a:pt x="41" y="102"/>
                  </a:cubicBezTo>
                  <a:cubicBezTo>
                    <a:pt x="35" y="100"/>
                    <a:pt x="29" y="97"/>
                    <a:pt x="24" y="94"/>
                  </a:cubicBezTo>
                  <a:cubicBezTo>
                    <a:pt x="19" y="90"/>
                    <a:pt x="14" y="86"/>
                    <a:pt x="11" y="81"/>
                  </a:cubicBezTo>
                  <a:cubicBezTo>
                    <a:pt x="3" y="69"/>
                    <a:pt x="0" y="54"/>
                    <a:pt x="3" y="39"/>
                  </a:cubicBezTo>
                  <a:cubicBezTo>
                    <a:pt x="9" y="16"/>
                    <a:pt x="30" y="0"/>
                    <a:pt x="53" y="0"/>
                  </a:cubicBezTo>
                  <a:cubicBezTo>
                    <a:pt x="57" y="0"/>
                    <a:pt x="62" y="0"/>
                    <a:pt x="66" y="1"/>
                  </a:cubicBezTo>
                  <a:cubicBezTo>
                    <a:pt x="79" y="5"/>
                    <a:pt x="90" y="13"/>
                    <a:pt x="97" y="25"/>
                  </a:cubicBezTo>
                  <a:cubicBezTo>
                    <a:pt x="105" y="37"/>
                    <a:pt x="107" y="51"/>
                    <a:pt x="103" y="6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a:ea typeface="+mn-ea"/>
                <a:cs typeface="Segoe UI" panose="020B0502040204020203" pitchFamily="34" charset="0"/>
              </a:endParaRPr>
            </a:p>
          </p:txBody>
        </p:sp>
        <p:sp>
          <p:nvSpPr>
            <p:cNvPr id="108" name="Freeform 80">
              <a:extLst>
                <a:ext uri="{FF2B5EF4-FFF2-40B4-BE49-F238E27FC236}">
                  <a16:creationId xmlns:a16="http://schemas.microsoft.com/office/drawing/2014/main" id="{FC2CEAB6-57A7-4B9E-BD36-69D25CF351E9}"/>
                </a:ext>
              </a:extLst>
            </p:cNvPr>
            <p:cNvSpPr>
              <a:spLocks noEditPoints="1"/>
            </p:cNvSpPr>
            <p:nvPr/>
          </p:nvSpPr>
          <p:spPr bwMode="auto">
            <a:xfrm>
              <a:off x="5587759" y="1885156"/>
              <a:ext cx="385961" cy="376623"/>
            </a:xfrm>
            <a:custGeom>
              <a:avLst/>
              <a:gdLst>
                <a:gd name="T0" fmla="*/ 3 w 105"/>
                <a:gd name="T1" fmla="*/ 38 h 102"/>
                <a:gd name="T2" fmla="*/ 2 w 105"/>
                <a:gd name="T3" fmla="*/ 50 h 102"/>
                <a:gd name="T4" fmla="*/ 8 w 105"/>
                <a:gd name="T5" fmla="*/ 74 h 102"/>
                <a:gd name="T6" fmla="*/ 3 w 105"/>
                <a:gd name="T7" fmla="*/ 38 h 102"/>
                <a:gd name="T8" fmla="*/ 66 w 105"/>
                <a:gd name="T9" fmla="*/ 0 h 102"/>
                <a:gd name="T10" fmla="*/ 81 w 105"/>
                <a:gd name="T11" fmla="*/ 7 h 102"/>
                <a:gd name="T12" fmla="*/ 16 w 105"/>
                <a:gd name="T13" fmla="*/ 85 h 102"/>
                <a:gd name="T14" fmla="*/ 11 w 105"/>
                <a:gd name="T15" fmla="*/ 80 h 102"/>
                <a:gd name="T16" fmla="*/ 24 w 105"/>
                <a:gd name="T17" fmla="*/ 93 h 102"/>
                <a:gd name="T18" fmla="*/ 41 w 105"/>
                <a:gd name="T19" fmla="*/ 101 h 102"/>
                <a:gd name="T20" fmla="*/ 53 w 105"/>
                <a:gd name="T21" fmla="*/ 102 h 102"/>
                <a:gd name="T22" fmla="*/ 103 w 105"/>
                <a:gd name="T23" fmla="*/ 63 h 102"/>
                <a:gd name="T24" fmla="*/ 105 w 105"/>
                <a:gd name="T25" fmla="*/ 50 h 102"/>
                <a:gd name="T26" fmla="*/ 97 w 105"/>
                <a:gd name="T27" fmla="*/ 24 h 102"/>
                <a:gd name="T28" fmla="*/ 66 w 105"/>
                <a:gd name="T29"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5" h="102">
                  <a:moveTo>
                    <a:pt x="3" y="38"/>
                  </a:moveTo>
                  <a:cubicBezTo>
                    <a:pt x="2" y="42"/>
                    <a:pt x="2" y="46"/>
                    <a:pt x="2" y="50"/>
                  </a:cubicBezTo>
                  <a:cubicBezTo>
                    <a:pt x="2" y="59"/>
                    <a:pt x="4" y="67"/>
                    <a:pt x="8" y="74"/>
                  </a:cubicBezTo>
                  <a:cubicBezTo>
                    <a:pt x="2" y="64"/>
                    <a:pt x="0" y="51"/>
                    <a:pt x="3" y="38"/>
                  </a:cubicBezTo>
                  <a:moveTo>
                    <a:pt x="66" y="0"/>
                  </a:moveTo>
                  <a:cubicBezTo>
                    <a:pt x="71" y="2"/>
                    <a:pt x="77" y="4"/>
                    <a:pt x="81" y="7"/>
                  </a:cubicBezTo>
                  <a:cubicBezTo>
                    <a:pt x="50" y="24"/>
                    <a:pt x="26" y="52"/>
                    <a:pt x="16" y="85"/>
                  </a:cubicBezTo>
                  <a:cubicBezTo>
                    <a:pt x="14" y="84"/>
                    <a:pt x="13" y="82"/>
                    <a:pt x="11" y="80"/>
                  </a:cubicBezTo>
                  <a:cubicBezTo>
                    <a:pt x="15" y="85"/>
                    <a:pt x="19" y="90"/>
                    <a:pt x="24" y="93"/>
                  </a:cubicBezTo>
                  <a:cubicBezTo>
                    <a:pt x="29" y="96"/>
                    <a:pt x="35" y="99"/>
                    <a:pt x="41" y="101"/>
                  </a:cubicBezTo>
                  <a:cubicBezTo>
                    <a:pt x="45" y="102"/>
                    <a:pt x="49" y="102"/>
                    <a:pt x="53" y="102"/>
                  </a:cubicBezTo>
                  <a:cubicBezTo>
                    <a:pt x="77" y="102"/>
                    <a:pt x="98" y="86"/>
                    <a:pt x="103" y="63"/>
                  </a:cubicBezTo>
                  <a:cubicBezTo>
                    <a:pt x="104" y="59"/>
                    <a:pt x="105" y="55"/>
                    <a:pt x="105" y="50"/>
                  </a:cubicBezTo>
                  <a:cubicBezTo>
                    <a:pt x="105" y="41"/>
                    <a:pt x="102" y="32"/>
                    <a:pt x="97" y="24"/>
                  </a:cubicBezTo>
                  <a:cubicBezTo>
                    <a:pt x="90" y="12"/>
                    <a:pt x="79" y="4"/>
                    <a:pt x="66" y="0"/>
                  </a:cubicBezTo>
                </a:path>
              </a:pathLst>
            </a:custGeom>
            <a:solidFill>
              <a:srgbClr val="EEF7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a:ea typeface="+mn-ea"/>
                <a:cs typeface="Segoe UI" panose="020B0502040204020203" pitchFamily="34" charset="0"/>
              </a:endParaRPr>
            </a:p>
          </p:txBody>
        </p:sp>
        <p:sp>
          <p:nvSpPr>
            <p:cNvPr id="109" name="Freeform 81">
              <a:extLst>
                <a:ext uri="{FF2B5EF4-FFF2-40B4-BE49-F238E27FC236}">
                  <a16:creationId xmlns:a16="http://schemas.microsoft.com/office/drawing/2014/main" id="{DC07A9C7-475F-4995-A359-75D5F81EC6C1}"/>
                </a:ext>
              </a:extLst>
            </p:cNvPr>
            <p:cNvSpPr>
              <a:spLocks noEditPoints="1"/>
            </p:cNvSpPr>
            <p:nvPr/>
          </p:nvSpPr>
          <p:spPr bwMode="auto">
            <a:xfrm>
              <a:off x="5598653" y="1880488"/>
              <a:ext cx="231888" cy="300365"/>
            </a:xfrm>
            <a:custGeom>
              <a:avLst/>
              <a:gdLst>
                <a:gd name="T0" fmla="*/ 5 w 63"/>
                <a:gd name="T1" fmla="*/ 75 h 81"/>
                <a:gd name="T2" fmla="*/ 8 w 63"/>
                <a:gd name="T3" fmla="*/ 81 h 81"/>
                <a:gd name="T4" fmla="*/ 8 w 63"/>
                <a:gd name="T5" fmla="*/ 81 h 81"/>
                <a:gd name="T6" fmla="*/ 8 w 63"/>
                <a:gd name="T7" fmla="*/ 81 h 81"/>
                <a:gd name="T8" fmla="*/ 5 w 63"/>
                <a:gd name="T9" fmla="*/ 75 h 81"/>
                <a:gd name="T10" fmla="*/ 50 w 63"/>
                <a:gd name="T11" fmla="*/ 0 h 81"/>
                <a:gd name="T12" fmla="*/ 0 w 63"/>
                <a:gd name="T13" fmla="*/ 39 h 81"/>
                <a:gd name="T14" fmla="*/ 0 w 63"/>
                <a:gd name="T15" fmla="*/ 39 h 81"/>
                <a:gd name="T16" fmla="*/ 0 w 63"/>
                <a:gd name="T17" fmla="*/ 39 h 81"/>
                <a:gd name="T18" fmla="*/ 50 w 63"/>
                <a:gd name="T19" fmla="*/ 0 h 81"/>
                <a:gd name="T20" fmla="*/ 63 w 63"/>
                <a:gd name="T21" fmla="*/ 1 h 81"/>
                <a:gd name="T22" fmla="*/ 63 w 63"/>
                <a:gd name="T23" fmla="*/ 1 h 81"/>
                <a:gd name="T24" fmla="*/ 63 w 63"/>
                <a:gd name="T25" fmla="*/ 1 h 81"/>
                <a:gd name="T26" fmla="*/ 50 w 63"/>
                <a:gd name="T27" fmla="*/ 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 h="81">
                  <a:moveTo>
                    <a:pt x="5" y="75"/>
                  </a:moveTo>
                  <a:cubicBezTo>
                    <a:pt x="6" y="77"/>
                    <a:pt x="7" y="79"/>
                    <a:pt x="8" y="81"/>
                  </a:cubicBezTo>
                  <a:cubicBezTo>
                    <a:pt x="8" y="81"/>
                    <a:pt x="8" y="81"/>
                    <a:pt x="8" y="81"/>
                  </a:cubicBezTo>
                  <a:cubicBezTo>
                    <a:pt x="8" y="81"/>
                    <a:pt x="8" y="81"/>
                    <a:pt x="8" y="81"/>
                  </a:cubicBezTo>
                  <a:cubicBezTo>
                    <a:pt x="7" y="79"/>
                    <a:pt x="6" y="77"/>
                    <a:pt x="5" y="75"/>
                  </a:cubicBezTo>
                  <a:moveTo>
                    <a:pt x="50" y="0"/>
                  </a:moveTo>
                  <a:cubicBezTo>
                    <a:pt x="27" y="0"/>
                    <a:pt x="6" y="16"/>
                    <a:pt x="0" y="39"/>
                  </a:cubicBezTo>
                  <a:cubicBezTo>
                    <a:pt x="0" y="39"/>
                    <a:pt x="0" y="39"/>
                    <a:pt x="0" y="39"/>
                  </a:cubicBezTo>
                  <a:cubicBezTo>
                    <a:pt x="0" y="39"/>
                    <a:pt x="0" y="39"/>
                    <a:pt x="0" y="39"/>
                  </a:cubicBezTo>
                  <a:cubicBezTo>
                    <a:pt x="6" y="16"/>
                    <a:pt x="27" y="0"/>
                    <a:pt x="50" y="0"/>
                  </a:cubicBezTo>
                  <a:cubicBezTo>
                    <a:pt x="54" y="0"/>
                    <a:pt x="59" y="0"/>
                    <a:pt x="63" y="1"/>
                  </a:cubicBezTo>
                  <a:cubicBezTo>
                    <a:pt x="63" y="1"/>
                    <a:pt x="63" y="1"/>
                    <a:pt x="63" y="1"/>
                  </a:cubicBezTo>
                  <a:cubicBezTo>
                    <a:pt x="63" y="1"/>
                    <a:pt x="63" y="1"/>
                    <a:pt x="63" y="1"/>
                  </a:cubicBezTo>
                  <a:cubicBezTo>
                    <a:pt x="59" y="0"/>
                    <a:pt x="54" y="0"/>
                    <a:pt x="50" y="0"/>
                  </a:cubicBezTo>
                </a:path>
              </a:pathLst>
            </a:custGeom>
            <a:solidFill>
              <a:srgbClr val="4662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a:ea typeface="+mn-ea"/>
                <a:cs typeface="Segoe UI" panose="020B0502040204020203" pitchFamily="34" charset="0"/>
              </a:endParaRPr>
            </a:p>
          </p:txBody>
        </p:sp>
        <p:sp>
          <p:nvSpPr>
            <p:cNvPr id="110" name="Freeform 82">
              <a:extLst>
                <a:ext uri="{FF2B5EF4-FFF2-40B4-BE49-F238E27FC236}">
                  <a16:creationId xmlns:a16="http://schemas.microsoft.com/office/drawing/2014/main" id="{22346E17-999B-43A1-8967-01A2869718BB}"/>
                </a:ext>
              </a:extLst>
            </p:cNvPr>
            <p:cNvSpPr>
              <a:spLocks/>
            </p:cNvSpPr>
            <p:nvPr/>
          </p:nvSpPr>
          <p:spPr bwMode="auto">
            <a:xfrm>
              <a:off x="5587759" y="1880488"/>
              <a:ext cx="298808" cy="319040"/>
            </a:xfrm>
            <a:custGeom>
              <a:avLst/>
              <a:gdLst>
                <a:gd name="T0" fmla="*/ 53 w 81"/>
                <a:gd name="T1" fmla="*/ 0 h 86"/>
                <a:gd name="T2" fmla="*/ 3 w 81"/>
                <a:gd name="T3" fmla="*/ 39 h 86"/>
                <a:gd name="T4" fmla="*/ 3 w 81"/>
                <a:gd name="T5" fmla="*/ 39 h 86"/>
                <a:gd name="T6" fmla="*/ 8 w 81"/>
                <a:gd name="T7" fmla="*/ 75 h 86"/>
                <a:gd name="T8" fmla="*/ 11 w 81"/>
                <a:gd name="T9" fmla="*/ 81 h 86"/>
                <a:gd name="T10" fmla="*/ 11 w 81"/>
                <a:gd name="T11" fmla="*/ 81 h 86"/>
                <a:gd name="T12" fmla="*/ 16 w 81"/>
                <a:gd name="T13" fmla="*/ 86 h 86"/>
                <a:gd name="T14" fmla="*/ 81 w 81"/>
                <a:gd name="T15" fmla="*/ 8 h 86"/>
                <a:gd name="T16" fmla="*/ 66 w 81"/>
                <a:gd name="T17" fmla="*/ 1 h 86"/>
                <a:gd name="T18" fmla="*/ 66 w 81"/>
                <a:gd name="T19" fmla="*/ 1 h 86"/>
                <a:gd name="T20" fmla="*/ 53 w 81"/>
                <a:gd name="T21"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1" h="86">
                  <a:moveTo>
                    <a:pt x="53" y="0"/>
                  </a:moveTo>
                  <a:cubicBezTo>
                    <a:pt x="30" y="0"/>
                    <a:pt x="9" y="16"/>
                    <a:pt x="3" y="39"/>
                  </a:cubicBezTo>
                  <a:cubicBezTo>
                    <a:pt x="3" y="39"/>
                    <a:pt x="3" y="39"/>
                    <a:pt x="3" y="39"/>
                  </a:cubicBezTo>
                  <a:cubicBezTo>
                    <a:pt x="0" y="52"/>
                    <a:pt x="2" y="65"/>
                    <a:pt x="8" y="75"/>
                  </a:cubicBezTo>
                  <a:cubicBezTo>
                    <a:pt x="9" y="77"/>
                    <a:pt x="10" y="79"/>
                    <a:pt x="11" y="81"/>
                  </a:cubicBezTo>
                  <a:cubicBezTo>
                    <a:pt x="11" y="81"/>
                    <a:pt x="11" y="81"/>
                    <a:pt x="11" y="81"/>
                  </a:cubicBezTo>
                  <a:cubicBezTo>
                    <a:pt x="13" y="83"/>
                    <a:pt x="14" y="85"/>
                    <a:pt x="16" y="86"/>
                  </a:cubicBezTo>
                  <a:cubicBezTo>
                    <a:pt x="26" y="53"/>
                    <a:pt x="50" y="25"/>
                    <a:pt x="81" y="8"/>
                  </a:cubicBezTo>
                  <a:cubicBezTo>
                    <a:pt x="77" y="5"/>
                    <a:pt x="71" y="3"/>
                    <a:pt x="66" y="1"/>
                  </a:cubicBezTo>
                  <a:cubicBezTo>
                    <a:pt x="66" y="1"/>
                    <a:pt x="66" y="1"/>
                    <a:pt x="66" y="1"/>
                  </a:cubicBezTo>
                  <a:cubicBezTo>
                    <a:pt x="62" y="0"/>
                    <a:pt x="57" y="0"/>
                    <a:pt x="53" y="0"/>
                  </a:cubicBezTo>
                </a:path>
              </a:pathLst>
            </a:custGeom>
            <a:solidFill>
              <a:srgbClr val="C1E3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a:ea typeface="+mn-ea"/>
                <a:cs typeface="Segoe UI" panose="020B0502040204020203" pitchFamily="34" charset="0"/>
              </a:endParaRPr>
            </a:p>
          </p:txBody>
        </p:sp>
        <p:sp>
          <p:nvSpPr>
            <p:cNvPr id="111" name="Freeform 83">
              <a:extLst>
                <a:ext uri="{FF2B5EF4-FFF2-40B4-BE49-F238E27FC236}">
                  <a16:creationId xmlns:a16="http://schemas.microsoft.com/office/drawing/2014/main" id="{CCF83F4F-4150-404A-8C2C-6A7A9BAFCCCD}"/>
                </a:ext>
              </a:extLst>
            </p:cNvPr>
            <p:cNvSpPr>
              <a:spLocks noEditPoints="1"/>
            </p:cNvSpPr>
            <p:nvPr/>
          </p:nvSpPr>
          <p:spPr bwMode="auto">
            <a:xfrm>
              <a:off x="5528620" y="2207309"/>
              <a:ext cx="118278" cy="118278"/>
            </a:xfrm>
            <a:custGeom>
              <a:avLst/>
              <a:gdLst>
                <a:gd name="T0" fmla="*/ 32 w 32"/>
                <a:gd name="T1" fmla="*/ 27 h 32"/>
                <a:gd name="T2" fmla="*/ 27 w 32"/>
                <a:gd name="T3" fmla="*/ 32 h 32"/>
                <a:gd name="T4" fmla="*/ 27 w 32"/>
                <a:gd name="T5" fmla="*/ 32 h 32"/>
                <a:gd name="T6" fmla="*/ 32 w 32"/>
                <a:gd name="T7" fmla="*/ 27 h 32"/>
                <a:gd name="T8" fmla="*/ 6 w 32"/>
                <a:gd name="T9" fmla="*/ 0 h 32"/>
                <a:gd name="T10" fmla="*/ 0 w 32"/>
                <a:gd name="T11" fmla="*/ 6 h 32"/>
                <a:gd name="T12" fmla="*/ 0 w 32"/>
                <a:gd name="T13" fmla="*/ 6 h 32"/>
                <a:gd name="T14" fmla="*/ 0 w 32"/>
                <a:gd name="T15" fmla="*/ 6 h 32"/>
                <a:gd name="T16" fmla="*/ 6 w 32"/>
                <a:gd name="T17" fmla="*/ 0 h 32"/>
                <a:gd name="T18" fmla="*/ 6 w 32"/>
                <a:gd name="T19"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2">
                  <a:moveTo>
                    <a:pt x="32" y="27"/>
                  </a:moveTo>
                  <a:cubicBezTo>
                    <a:pt x="27" y="32"/>
                    <a:pt x="27" y="32"/>
                    <a:pt x="27" y="32"/>
                  </a:cubicBezTo>
                  <a:cubicBezTo>
                    <a:pt x="27" y="32"/>
                    <a:pt x="27" y="32"/>
                    <a:pt x="27" y="32"/>
                  </a:cubicBezTo>
                  <a:cubicBezTo>
                    <a:pt x="32" y="27"/>
                    <a:pt x="32" y="27"/>
                    <a:pt x="32" y="27"/>
                  </a:cubicBezTo>
                  <a:moveTo>
                    <a:pt x="6" y="0"/>
                  </a:moveTo>
                  <a:cubicBezTo>
                    <a:pt x="0" y="6"/>
                    <a:pt x="0" y="6"/>
                    <a:pt x="0" y="6"/>
                  </a:cubicBezTo>
                  <a:cubicBezTo>
                    <a:pt x="0" y="6"/>
                    <a:pt x="0" y="6"/>
                    <a:pt x="0" y="6"/>
                  </a:cubicBezTo>
                  <a:cubicBezTo>
                    <a:pt x="0" y="6"/>
                    <a:pt x="0" y="6"/>
                    <a:pt x="0" y="6"/>
                  </a:cubicBezTo>
                  <a:cubicBezTo>
                    <a:pt x="6" y="0"/>
                    <a:pt x="6" y="0"/>
                    <a:pt x="6" y="0"/>
                  </a:cubicBezTo>
                  <a:cubicBezTo>
                    <a:pt x="6" y="0"/>
                    <a:pt x="6" y="0"/>
                    <a:pt x="6" y="0"/>
                  </a:cubicBezTo>
                </a:path>
              </a:pathLst>
            </a:custGeom>
            <a:solidFill>
              <a:srgbClr val="8E8E8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a:ea typeface="+mn-ea"/>
                <a:cs typeface="Segoe UI" panose="020B0502040204020203" pitchFamily="34" charset="0"/>
              </a:endParaRPr>
            </a:p>
          </p:txBody>
        </p:sp>
        <p:sp>
          <p:nvSpPr>
            <p:cNvPr id="112" name="Freeform 84">
              <a:extLst>
                <a:ext uri="{FF2B5EF4-FFF2-40B4-BE49-F238E27FC236}">
                  <a16:creationId xmlns:a16="http://schemas.microsoft.com/office/drawing/2014/main" id="{BF5F8267-9973-47A9-8E8F-0C8B8D19F1DF}"/>
                </a:ext>
              </a:extLst>
            </p:cNvPr>
            <p:cNvSpPr>
              <a:spLocks/>
            </p:cNvSpPr>
            <p:nvPr/>
          </p:nvSpPr>
          <p:spPr bwMode="auto">
            <a:xfrm>
              <a:off x="5528620" y="2207309"/>
              <a:ext cx="118278" cy="118278"/>
            </a:xfrm>
            <a:custGeom>
              <a:avLst/>
              <a:gdLst>
                <a:gd name="T0" fmla="*/ 6 w 32"/>
                <a:gd name="T1" fmla="*/ 0 h 32"/>
                <a:gd name="T2" fmla="*/ 6 w 32"/>
                <a:gd name="T3" fmla="*/ 0 h 32"/>
                <a:gd name="T4" fmla="*/ 6 w 32"/>
                <a:gd name="T5" fmla="*/ 0 h 32"/>
                <a:gd name="T6" fmla="*/ 0 w 32"/>
                <a:gd name="T7" fmla="*/ 6 h 32"/>
                <a:gd name="T8" fmla="*/ 2 w 32"/>
                <a:gd name="T9" fmla="*/ 9 h 32"/>
                <a:gd name="T10" fmla="*/ 23 w 32"/>
                <a:gd name="T11" fmla="*/ 31 h 32"/>
                <a:gd name="T12" fmla="*/ 27 w 32"/>
                <a:gd name="T13" fmla="*/ 32 h 32"/>
                <a:gd name="T14" fmla="*/ 32 w 32"/>
                <a:gd name="T15" fmla="*/ 27 h 32"/>
                <a:gd name="T16" fmla="*/ 28 w 32"/>
                <a:gd name="T17" fmla="*/ 24 h 32"/>
                <a:gd name="T18" fmla="*/ 9 w 32"/>
                <a:gd name="T19" fmla="*/ 5 h 32"/>
                <a:gd name="T20" fmla="*/ 6 w 32"/>
                <a:gd name="T21"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32">
                  <a:moveTo>
                    <a:pt x="6" y="0"/>
                  </a:moveTo>
                  <a:cubicBezTo>
                    <a:pt x="6" y="0"/>
                    <a:pt x="6" y="0"/>
                    <a:pt x="6" y="0"/>
                  </a:cubicBezTo>
                  <a:cubicBezTo>
                    <a:pt x="6" y="0"/>
                    <a:pt x="6" y="0"/>
                    <a:pt x="6" y="0"/>
                  </a:cubicBezTo>
                  <a:cubicBezTo>
                    <a:pt x="0" y="6"/>
                    <a:pt x="0" y="6"/>
                    <a:pt x="0" y="6"/>
                  </a:cubicBezTo>
                  <a:cubicBezTo>
                    <a:pt x="1" y="7"/>
                    <a:pt x="1" y="8"/>
                    <a:pt x="2" y="9"/>
                  </a:cubicBezTo>
                  <a:cubicBezTo>
                    <a:pt x="8" y="18"/>
                    <a:pt x="15" y="25"/>
                    <a:pt x="23" y="31"/>
                  </a:cubicBezTo>
                  <a:cubicBezTo>
                    <a:pt x="24" y="31"/>
                    <a:pt x="26" y="32"/>
                    <a:pt x="27" y="32"/>
                  </a:cubicBezTo>
                  <a:cubicBezTo>
                    <a:pt x="32" y="27"/>
                    <a:pt x="32" y="27"/>
                    <a:pt x="32" y="27"/>
                  </a:cubicBezTo>
                  <a:cubicBezTo>
                    <a:pt x="31" y="26"/>
                    <a:pt x="29" y="25"/>
                    <a:pt x="28" y="24"/>
                  </a:cubicBezTo>
                  <a:cubicBezTo>
                    <a:pt x="20" y="19"/>
                    <a:pt x="14" y="13"/>
                    <a:pt x="9" y="5"/>
                  </a:cubicBezTo>
                  <a:cubicBezTo>
                    <a:pt x="8" y="3"/>
                    <a:pt x="7" y="2"/>
                    <a:pt x="6" y="0"/>
                  </a:cubicBezTo>
                </a:path>
              </a:pathLst>
            </a:custGeom>
            <a:solidFill>
              <a:srgbClr val="2E2E2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a:ea typeface="+mn-ea"/>
                <a:cs typeface="Segoe UI" panose="020B0502040204020203" pitchFamily="34" charset="0"/>
              </a:endParaRPr>
            </a:p>
          </p:txBody>
        </p:sp>
        <p:sp>
          <p:nvSpPr>
            <p:cNvPr id="113" name="Freeform 85">
              <a:extLst>
                <a:ext uri="{FF2B5EF4-FFF2-40B4-BE49-F238E27FC236}">
                  <a16:creationId xmlns:a16="http://schemas.microsoft.com/office/drawing/2014/main" id="{8D4A7A26-C4E8-40B0-A1D1-B55B27207031}"/>
                </a:ext>
              </a:extLst>
            </p:cNvPr>
            <p:cNvSpPr>
              <a:spLocks/>
            </p:cNvSpPr>
            <p:nvPr/>
          </p:nvSpPr>
          <p:spPr bwMode="auto">
            <a:xfrm>
              <a:off x="4927891" y="1458732"/>
              <a:ext cx="220994" cy="392186"/>
            </a:xfrm>
            <a:custGeom>
              <a:avLst/>
              <a:gdLst>
                <a:gd name="T0" fmla="*/ 58 w 60"/>
                <a:gd name="T1" fmla="*/ 56 h 106"/>
                <a:gd name="T2" fmla="*/ 58 w 60"/>
                <a:gd name="T3" fmla="*/ 49 h 106"/>
                <a:gd name="T4" fmla="*/ 49 w 60"/>
                <a:gd name="T5" fmla="*/ 40 h 106"/>
                <a:gd name="T6" fmla="*/ 9 w 60"/>
                <a:gd name="T7" fmla="*/ 2 h 106"/>
                <a:gd name="T8" fmla="*/ 3 w 60"/>
                <a:gd name="T9" fmla="*/ 2 h 106"/>
                <a:gd name="T10" fmla="*/ 3 w 60"/>
                <a:gd name="T11" fmla="*/ 8 h 106"/>
                <a:gd name="T12" fmla="*/ 45 w 60"/>
                <a:gd name="T13" fmla="*/ 49 h 106"/>
                <a:gd name="T14" fmla="*/ 45 w 60"/>
                <a:gd name="T15" fmla="*/ 56 h 106"/>
                <a:gd name="T16" fmla="*/ 2 w 60"/>
                <a:gd name="T17" fmla="*/ 98 h 106"/>
                <a:gd name="T18" fmla="*/ 2 w 60"/>
                <a:gd name="T19" fmla="*/ 105 h 106"/>
                <a:gd name="T20" fmla="*/ 8 w 60"/>
                <a:gd name="T21" fmla="*/ 105 h 106"/>
                <a:gd name="T22" fmla="*/ 48 w 60"/>
                <a:gd name="T23" fmla="*/ 66 h 106"/>
                <a:gd name="T24" fmla="*/ 48 w 60"/>
                <a:gd name="T25" fmla="*/ 65 h 106"/>
                <a:gd name="T26" fmla="*/ 58 w 60"/>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58" y="56"/>
                  </a:moveTo>
                  <a:cubicBezTo>
                    <a:pt x="60" y="54"/>
                    <a:pt x="59" y="51"/>
                    <a:pt x="58" y="49"/>
                  </a:cubicBezTo>
                  <a:cubicBezTo>
                    <a:pt x="49" y="40"/>
                    <a:pt x="49" y="40"/>
                    <a:pt x="49" y="40"/>
                  </a:cubicBezTo>
                  <a:cubicBezTo>
                    <a:pt x="9" y="2"/>
                    <a:pt x="9" y="2"/>
                    <a:pt x="9" y="2"/>
                  </a:cubicBezTo>
                  <a:cubicBezTo>
                    <a:pt x="8" y="0"/>
                    <a:pt x="5" y="0"/>
                    <a:pt x="3" y="2"/>
                  </a:cubicBezTo>
                  <a:cubicBezTo>
                    <a:pt x="1" y="4"/>
                    <a:pt x="1" y="7"/>
                    <a:pt x="3" y="8"/>
                  </a:cubicBezTo>
                  <a:cubicBezTo>
                    <a:pt x="45" y="49"/>
                    <a:pt x="45" y="49"/>
                    <a:pt x="45" y="49"/>
                  </a:cubicBezTo>
                  <a:cubicBezTo>
                    <a:pt x="46" y="51"/>
                    <a:pt x="46" y="54"/>
                    <a:pt x="45" y="56"/>
                  </a:cubicBezTo>
                  <a:cubicBezTo>
                    <a:pt x="2" y="98"/>
                    <a:pt x="2" y="98"/>
                    <a:pt x="2" y="98"/>
                  </a:cubicBezTo>
                  <a:cubicBezTo>
                    <a:pt x="0" y="100"/>
                    <a:pt x="0" y="103"/>
                    <a:pt x="2" y="105"/>
                  </a:cubicBezTo>
                  <a:cubicBezTo>
                    <a:pt x="4" y="106"/>
                    <a:pt x="7" y="106"/>
                    <a:pt x="8" y="105"/>
                  </a:cubicBezTo>
                  <a:cubicBezTo>
                    <a:pt x="48" y="66"/>
                    <a:pt x="48" y="66"/>
                    <a:pt x="48" y="66"/>
                  </a:cubicBezTo>
                  <a:cubicBezTo>
                    <a:pt x="48" y="65"/>
                    <a:pt x="48" y="65"/>
                    <a:pt x="48" y="65"/>
                  </a:cubicBezTo>
                  <a:lnTo>
                    <a:pt x="58"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a:ea typeface="+mn-ea"/>
                <a:cs typeface="Segoe UI" panose="020B0502040204020203" pitchFamily="34" charset="0"/>
              </a:endParaRPr>
            </a:p>
          </p:txBody>
        </p:sp>
        <p:sp>
          <p:nvSpPr>
            <p:cNvPr id="114" name="Freeform 86">
              <a:extLst>
                <a:ext uri="{FF2B5EF4-FFF2-40B4-BE49-F238E27FC236}">
                  <a16:creationId xmlns:a16="http://schemas.microsoft.com/office/drawing/2014/main" id="{FF581AE2-A14E-4FAE-9F82-FE8B6A1982BA}"/>
                </a:ext>
              </a:extLst>
            </p:cNvPr>
            <p:cNvSpPr>
              <a:spLocks/>
            </p:cNvSpPr>
            <p:nvPr/>
          </p:nvSpPr>
          <p:spPr bwMode="auto">
            <a:xfrm>
              <a:off x="4468784" y="1458732"/>
              <a:ext cx="216325" cy="392186"/>
            </a:xfrm>
            <a:custGeom>
              <a:avLst/>
              <a:gdLst>
                <a:gd name="T0" fmla="*/ 1 w 59"/>
                <a:gd name="T1" fmla="*/ 56 h 106"/>
                <a:gd name="T2" fmla="*/ 1 w 59"/>
                <a:gd name="T3" fmla="*/ 49 h 106"/>
                <a:gd name="T4" fmla="*/ 10 w 59"/>
                <a:gd name="T5" fmla="*/ 40 h 106"/>
                <a:gd name="T6" fmla="*/ 50 w 59"/>
                <a:gd name="T7" fmla="*/ 2 h 106"/>
                <a:gd name="T8" fmla="*/ 56 w 59"/>
                <a:gd name="T9" fmla="*/ 2 h 106"/>
                <a:gd name="T10" fmla="*/ 56 w 59"/>
                <a:gd name="T11" fmla="*/ 8 h 106"/>
                <a:gd name="T12" fmla="*/ 16 w 59"/>
                <a:gd name="T13" fmla="*/ 49 h 106"/>
                <a:gd name="T14" fmla="*/ 16 w 59"/>
                <a:gd name="T15" fmla="*/ 56 h 106"/>
                <a:gd name="T16" fmla="*/ 57 w 59"/>
                <a:gd name="T17" fmla="*/ 98 h 106"/>
                <a:gd name="T18" fmla="*/ 57 w 59"/>
                <a:gd name="T19" fmla="*/ 105 h 106"/>
                <a:gd name="T20" fmla="*/ 51 w 59"/>
                <a:gd name="T21" fmla="*/ 105 h 106"/>
                <a:gd name="T22" fmla="*/ 11 w 59"/>
                <a:gd name="T23" fmla="*/ 66 h 106"/>
                <a:gd name="T24" fmla="*/ 10 w 59"/>
                <a:gd name="T25" fmla="*/ 66 h 106"/>
                <a:gd name="T26" fmla="*/ 1 w 59"/>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1" y="56"/>
                  </a:moveTo>
                  <a:cubicBezTo>
                    <a:pt x="0" y="54"/>
                    <a:pt x="0" y="51"/>
                    <a:pt x="1" y="49"/>
                  </a:cubicBezTo>
                  <a:cubicBezTo>
                    <a:pt x="10" y="40"/>
                    <a:pt x="10" y="40"/>
                    <a:pt x="10" y="40"/>
                  </a:cubicBezTo>
                  <a:cubicBezTo>
                    <a:pt x="50" y="2"/>
                    <a:pt x="50" y="2"/>
                    <a:pt x="50" y="2"/>
                  </a:cubicBezTo>
                  <a:cubicBezTo>
                    <a:pt x="52" y="0"/>
                    <a:pt x="54" y="0"/>
                    <a:pt x="56" y="2"/>
                  </a:cubicBezTo>
                  <a:cubicBezTo>
                    <a:pt x="58" y="4"/>
                    <a:pt x="59" y="7"/>
                    <a:pt x="56" y="8"/>
                  </a:cubicBezTo>
                  <a:cubicBezTo>
                    <a:pt x="16" y="49"/>
                    <a:pt x="16" y="49"/>
                    <a:pt x="16" y="49"/>
                  </a:cubicBezTo>
                  <a:cubicBezTo>
                    <a:pt x="14" y="51"/>
                    <a:pt x="14" y="54"/>
                    <a:pt x="16" y="56"/>
                  </a:cubicBezTo>
                  <a:cubicBezTo>
                    <a:pt x="57" y="98"/>
                    <a:pt x="57" y="98"/>
                    <a:pt x="57" y="98"/>
                  </a:cubicBezTo>
                  <a:cubicBezTo>
                    <a:pt x="59" y="100"/>
                    <a:pt x="59" y="103"/>
                    <a:pt x="57" y="105"/>
                  </a:cubicBezTo>
                  <a:cubicBezTo>
                    <a:pt x="55" y="106"/>
                    <a:pt x="52" y="106"/>
                    <a:pt x="51" y="105"/>
                  </a:cubicBezTo>
                  <a:cubicBezTo>
                    <a:pt x="11" y="66"/>
                    <a:pt x="11" y="66"/>
                    <a:pt x="11" y="66"/>
                  </a:cubicBezTo>
                  <a:cubicBezTo>
                    <a:pt x="10" y="66"/>
                    <a:pt x="10" y="66"/>
                    <a:pt x="10" y="66"/>
                  </a:cubicBezTo>
                  <a:lnTo>
                    <a:pt x="1"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a:ea typeface="+mn-ea"/>
                <a:cs typeface="Segoe UI" panose="020B0502040204020203" pitchFamily="34" charset="0"/>
              </a:endParaRPr>
            </a:p>
          </p:txBody>
        </p:sp>
        <p:sp>
          <p:nvSpPr>
            <p:cNvPr id="115" name="Freeform 87">
              <a:extLst>
                <a:ext uri="{FF2B5EF4-FFF2-40B4-BE49-F238E27FC236}">
                  <a16:creationId xmlns:a16="http://schemas.microsoft.com/office/drawing/2014/main" id="{46409134-EDF6-499E-833E-62FEF05B6FB0}"/>
                </a:ext>
              </a:extLst>
            </p:cNvPr>
            <p:cNvSpPr>
              <a:spLocks/>
            </p:cNvSpPr>
            <p:nvPr/>
          </p:nvSpPr>
          <p:spPr bwMode="auto">
            <a:xfrm>
              <a:off x="4655539" y="1348236"/>
              <a:ext cx="320596" cy="625630"/>
            </a:xfrm>
            <a:custGeom>
              <a:avLst/>
              <a:gdLst>
                <a:gd name="T0" fmla="*/ 204 w 206"/>
                <a:gd name="T1" fmla="*/ 0 h 402"/>
                <a:gd name="T2" fmla="*/ 71 w 206"/>
                <a:gd name="T3" fmla="*/ 0 h 402"/>
                <a:gd name="T4" fmla="*/ 0 w 206"/>
                <a:gd name="T5" fmla="*/ 202 h 402"/>
                <a:gd name="T6" fmla="*/ 88 w 206"/>
                <a:gd name="T7" fmla="*/ 202 h 402"/>
                <a:gd name="T8" fmla="*/ 19 w 206"/>
                <a:gd name="T9" fmla="*/ 402 h 402"/>
                <a:gd name="T10" fmla="*/ 206 w 206"/>
                <a:gd name="T11" fmla="*/ 136 h 402"/>
                <a:gd name="T12" fmla="*/ 116 w 206"/>
                <a:gd name="T13" fmla="*/ 136 h 402"/>
                <a:gd name="T14" fmla="*/ 204 w 206"/>
                <a:gd name="T15" fmla="*/ 0 h 4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2">
                  <a:moveTo>
                    <a:pt x="204" y="0"/>
                  </a:moveTo>
                  <a:lnTo>
                    <a:pt x="71" y="0"/>
                  </a:lnTo>
                  <a:lnTo>
                    <a:pt x="0" y="202"/>
                  </a:lnTo>
                  <a:lnTo>
                    <a:pt x="88" y="202"/>
                  </a:lnTo>
                  <a:lnTo>
                    <a:pt x="19" y="402"/>
                  </a:lnTo>
                  <a:lnTo>
                    <a:pt x="206" y="136"/>
                  </a:lnTo>
                  <a:lnTo>
                    <a:pt x="116" y="136"/>
                  </a:lnTo>
                  <a:lnTo>
                    <a:pt x="204"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a:ea typeface="+mn-ea"/>
                <a:cs typeface="Segoe UI" panose="020B0502040204020203" pitchFamily="34" charset="0"/>
              </a:endParaRPr>
            </a:p>
          </p:txBody>
        </p:sp>
        <p:sp>
          <p:nvSpPr>
            <p:cNvPr id="116" name="Freeform 88">
              <a:extLst>
                <a:ext uri="{FF2B5EF4-FFF2-40B4-BE49-F238E27FC236}">
                  <a16:creationId xmlns:a16="http://schemas.microsoft.com/office/drawing/2014/main" id="{5E8E48D7-2742-4902-BCF5-6D68A8B88C1B}"/>
                </a:ext>
              </a:extLst>
            </p:cNvPr>
            <p:cNvSpPr>
              <a:spLocks/>
            </p:cNvSpPr>
            <p:nvPr/>
          </p:nvSpPr>
          <p:spPr bwMode="auto">
            <a:xfrm>
              <a:off x="4655539" y="1348236"/>
              <a:ext cx="320596" cy="625630"/>
            </a:xfrm>
            <a:custGeom>
              <a:avLst/>
              <a:gdLst>
                <a:gd name="T0" fmla="*/ 204 w 206"/>
                <a:gd name="T1" fmla="*/ 0 h 402"/>
                <a:gd name="T2" fmla="*/ 71 w 206"/>
                <a:gd name="T3" fmla="*/ 0 h 402"/>
                <a:gd name="T4" fmla="*/ 0 w 206"/>
                <a:gd name="T5" fmla="*/ 202 h 402"/>
                <a:gd name="T6" fmla="*/ 88 w 206"/>
                <a:gd name="T7" fmla="*/ 202 h 402"/>
                <a:gd name="T8" fmla="*/ 19 w 206"/>
                <a:gd name="T9" fmla="*/ 402 h 402"/>
                <a:gd name="T10" fmla="*/ 206 w 206"/>
                <a:gd name="T11" fmla="*/ 136 h 402"/>
                <a:gd name="T12" fmla="*/ 116 w 206"/>
                <a:gd name="T13" fmla="*/ 136 h 402"/>
                <a:gd name="T14" fmla="*/ 204 w 206"/>
                <a:gd name="T15" fmla="*/ 0 h 4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2">
                  <a:moveTo>
                    <a:pt x="204" y="0"/>
                  </a:moveTo>
                  <a:lnTo>
                    <a:pt x="71" y="0"/>
                  </a:lnTo>
                  <a:lnTo>
                    <a:pt x="0" y="202"/>
                  </a:lnTo>
                  <a:lnTo>
                    <a:pt x="88" y="202"/>
                  </a:lnTo>
                  <a:lnTo>
                    <a:pt x="19" y="402"/>
                  </a:lnTo>
                  <a:lnTo>
                    <a:pt x="206" y="136"/>
                  </a:lnTo>
                  <a:lnTo>
                    <a:pt x="116" y="136"/>
                  </a:lnTo>
                  <a:lnTo>
                    <a:pt x="20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a:ea typeface="+mn-ea"/>
                <a:cs typeface="Segoe UI" panose="020B0502040204020203" pitchFamily="34" charset="0"/>
              </a:endParaRPr>
            </a:p>
          </p:txBody>
        </p:sp>
        <p:sp>
          <p:nvSpPr>
            <p:cNvPr id="117" name="Freeform 89">
              <a:extLst>
                <a:ext uri="{FF2B5EF4-FFF2-40B4-BE49-F238E27FC236}">
                  <a16:creationId xmlns:a16="http://schemas.microsoft.com/office/drawing/2014/main" id="{A65BE34D-8B92-4A73-83E2-D580482AC419}"/>
                </a:ext>
              </a:extLst>
            </p:cNvPr>
            <p:cNvSpPr>
              <a:spLocks/>
            </p:cNvSpPr>
            <p:nvPr/>
          </p:nvSpPr>
          <p:spPr bwMode="auto">
            <a:xfrm>
              <a:off x="4685109" y="1348236"/>
              <a:ext cx="291027" cy="625630"/>
            </a:xfrm>
            <a:custGeom>
              <a:avLst/>
              <a:gdLst>
                <a:gd name="T0" fmla="*/ 185 w 187"/>
                <a:gd name="T1" fmla="*/ 0 h 402"/>
                <a:gd name="T2" fmla="*/ 116 w 187"/>
                <a:gd name="T3" fmla="*/ 0 h 402"/>
                <a:gd name="T4" fmla="*/ 43 w 187"/>
                <a:gd name="T5" fmla="*/ 169 h 402"/>
                <a:gd name="T6" fmla="*/ 128 w 187"/>
                <a:gd name="T7" fmla="*/ 169 h 402"/>
                <a:gd name="T8" fmla="*/ 0 w 187"/>
                <a:gd name="T9" fmla="*/ 402 h 402"/>
                <a:gd name="T10" fmla="*/ 187 w 187"/>
                <a:gd name="T11" fmla="*/ 136 h 402"/>
                <a:gd name="T12" fmla="*/ 97 w 187"/>
                <a:gd name="T13" fmla="*/ 136 h 402"/>
                <a:gd name="T14" fmla="*/ 185 w 187"/>
                <a:gd name="T15" fmla="*/ 0 h 4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2">
                  <a:moveTo>
                    <a:pt x="185" y="0"/>
                  </a:moveTo>
                  <a:lnTo>
                    <a:pt x="116" y="0"/>
                  </a:lnTo>
                  <a:lnTo>
                    <a:pt x="43" y="169"/>
                  </a:lnTo>
                  <a:lnTo>
                    <a:pt x="128" y="169"/>
                  </a:lnTo>
                  <a:lnTo>
                    <a:pt x="0" y="402"/>
                  </a:lnTo>
                  <a:lnTo>
                    <a:pt x="187" y="136"/>
                  </a:lnTo>
                  <a:lnTo>
                    <a:pt x="97" y="136"/>
                  </a:lnTo>
                  <a:lnTo>
                    <a:pt x="185"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a:ea typeface="+mn-ea"/>
                <a:cs typeface="Segoe UI" panose="020B0502040204020203" pitchFamily="34" charset="0"/>
              </a:endParaRPr>
            </a:p>
          </p:txBody>
        </p:sp>
        <p:sp>
          <p:nvSpPr>
            <p:cNvPr id="118" name="Freeform 90">
              <a:extLst>
                <a:ext uri="{FF2B5EF4-FFF2-40B4-BE49-F238E27FC236}">
                  <a16:creationId xmlns:a16="http://schemas.microsoft.com/office/drawing/2014/main" id="{AA9644FC-6E6E-49B4-AB66-89CE8F37C72E}"/>
                </a:ext>
              </a:extLst>
            </p:cNvPr>
            <p:cNvSpPr>
              <a:spLocks/>
            </p:cNvSpPr>
            <p:nvPr/>
          </p:nvSpPr>
          <p:spPr bwMode="auto">
            <a:xfrm>
              <a:off x="4685109" y="1348236"/>
              <a:ext cx="291027" cy="625630"/>
            </a:xfrm>
            <a:custGeom>
              <a:avLst/>
              <a:gdLst>
                <a:gd name="T0" fmla="*/ 185 w 187"/>
                <a:gd name="T1" fmla="*/ 0 h 402"/>
                <a:gd name="T2" fmla="*/ 116 w 187"/>
                <a:gd name="T3" fmla="*/ 0 h 402"/>
                <a:gd name="T4" fmla="*/ 43 w 187"/>
                <a:gd name="T5" fmla="*/ 169 h 402"/>
                <a:gd name="T6" fmla="*/ 128 w 187"/>
                <a:gd name="T7" fmla="*/ 169 h 402"/>
                <a:gd name="T8" fmla="*/ 0 w 187"/>
                <a:gd name="T9" fmla="*/ 402 h 402"/>
                <a:gd name="T10" fmla="*/ 187 w 187"/>
                <a:gd name="T11" fmla="*/ 136 h 402"/>
                <a:gd name="T12" fmla="*/ 97 w 187"/>
                <a:gd name="T13" fmla="*/ 136 h 402"/>
                <a:gd name="T14" fmla="*/ 185 w 187"/>
                <a:gd name="T15" fmla="*/ 0 h 4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2">
                  <a:moveTo>
                    <a:pt x="185" y="0"/>
                  </a:moveTo>
                  <a:lnTo>
                    <a:pt x="116" y="0"/>
                  </a:lnTo>
                  <a:lnTo>
                    <a:pt x="43" y="169"/>
                  </a:lnTo>
                  <a:lnTo>
                    <a:pt x="128" y="169"/>
                  </a:lnTo>
                  <a:lnTo>
                    <a:pt x="0" y="402"/>
                  </a:lnTo>
                  <a:lnTo>
                    <a:pt x="187" y="136"/>
                  </a:lnTo>
                  <a:lnTo>
                    <a:pt x="97" y="136"/>
                  </a:lnTo>
                  <a:lnTo>
                    <a:pt x="18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a:ea typeface="+mn-ea"/>
                <a:cs typeface="Segoe UI" panose="020B0502040204020203" pitchFamily="34" charset="0"/>
              </a:endParaRPr>
            </a:p>
          </p:txBody>
        </p:sp>
        <p:sp>
          <p:nvSpPr>
            <p:cNvPr id="119" name="Freeform 101">
              <a:extLst>
                <a:ext uri="{FF2B5EF4-FFF2-40B4-BE49-F238E27FC236}">
                  <a16:creationId xmlns:a16="http://schemas.microsoft.com/office/drawing/2014/main" id="{F5A31815-BE38-4679-B8E8-B322CC717751}"/>
                </a:ext>
              </a:extLst>
            </p:cNvPr>
            <p:cNvSpPr>
              <a:spLocks noEditPoints="1"/>
            </p:cNvSpPr>
            <p:nvPr/>
          </p:nvSpPr>
          <p:spPr bwMode="auto">
            <a:xfrm>
              <a:off x="4490572" y="1334229"/>
              <a:ext cx="3453415" cy="1627882"/>
            </a:xfrm>
            <a:custGeom>
              <a:avLst/>
              <a:gdLst>
                <a:gd name="T0" fmla="*/ 177 w 938"/>
                <a:gd name="T1" fmla="*/ 11 h 440"/>
                <a:gd name="T2" fmla="*/ 214 w 938"/>
                <a:gd name="T3" fmla="*/ 8 h 440"/>
                <a:gd name="T4" fmla="*/ 245 w 938"/>
                <a:gd name="T5" fmla="*/ 0 h 440"/>
                <a:gd name="T6" fmla="*/ 283 w 938"/>
                <a:gd name="T7" fmla="*/ 0 h 440"/>
                <a:gd name="T8" fmla="*/ 313 w 938"/>
                <a:gd name="T9" fmla="*/ 8 h 440"/>
                <a:gd name="T10" fmla="*/ 374 w 938"/>
                <a:gd name="T11" fmla="*/ 0 h 440"/>
                <a:gd name="T12" fmla="*/ 397 w 938"/>
                <a:gd name="T13" fmla="*/ 8 h 440"/>
                <a:gd name="T14" fmla="*/ 428 w 938"/>
                <a:gd name="T15" fmla="*/ 0 h 440"/>
                <a:gd name="T16" fmla="*/ 466 w 938"/>
                <a:gd name="T17" fmla="*/ 0 h 440"/>
                <a:gd name="T18" fmla="*/ 496 w 938"/>
                <a:gd name="T19" fmla="*/ 8 h 440"/>
                <a:gd name="T20" fmla="*/ 557 w 938"/>
                <a:gd name="T21" fmla="*/ 0 h 440"/>
                <a:gd name="T22" fmla="*/ 580 w 938"/>
                <a:gd name="T23" fmla="*/ 8 h 440"/>
                <a:gd name="T24" fmla="*/ 610 w 938"/>
                <a:gd name="T25" fmla="*/ 0 h 440"/>
                <a:gd name="T26" fmla="*/ 648 w 938"/>
                <a:gd name="T27" fmla="*/ 0 h 440"/>
                <a:gd name="T28" fmla="*/ 679 w 938"/>
                <a:gd name="T29" fmla="*/ 8 h 440"/>
                <a:gd name="T30" fmla="*/ 740 w 938"/>
                <a:gd name="T31" fmla="*/ 1 h 440"/>
                <a:gd name="T32" fmla="*/ 761 w 938"/>
                <a:gd name="T33" fmla="*/ 11 h 440"/>
                <a:gd name="T34" fmla="*/ 793 w 938"/>
                <a:gd name="T35" fmla="*/ 12 h 440"/>
                <a:gd name="T36" fmla="*/ 828 w 938"/>
                <a:gd name="T37" fmla="*/ 27 h 440"/>
                <a:gd name="T38" fmla="*/ 849 w 938"/>
                <a:gd name="T39" fmla="*/ 50 h 440"/>
                <a:gd name="T40" fmla="*/ 897 w 938"/>
                <a:gd name="T41" fmla="*/ 89 h 440"/>
                <a:gd name="T42" fmla="*/ 903 w 938"/>
                <a:gd name="T43" fmla="*/ 112 h 440"/>
                <a:gd name="T44" fmla="*/ 923 w 938"/>
                <a:gd name="T45" fmla="*/ 136 h 440"/>
                <a:gd name="T46" fmla="*/ 934 w 938"/>
                <a:gd name="T47" fmla="*/ 173 h 440"/>
                <a:gd name="T48" fmla="*/ 938 w 938"/>
                <a:gd name="T49" fmla="*/ 204 h 440"/>
                <a:gd name="T50" fmla="*/ 930 w 938"/>
                <a:gd name="T51" fmla="*/ 242 h 440"/>
                <a:gd name="T52" fmla="*/ 933 w 938"/>
                <a:gd name="T53" fmla="*/ 273 h 440"/>
                <a:gd name="T54" fmla="*/ 921 w 938"/>
                <a:gd name="T55" fmla="*/ 310 h 440"/>
                <a:gd name="T56" fmla="*/ 900 w 938"/>
                <a:gd name="T57" fmla="*/ 333 h 440"/>
                <a:gd name="T58" fmla="*/ 867 w 938"/>
                <a:gd name="T59" fmla="*/ 385 h 440"/>
                <a:gd name="T60" fmla="*/ 844 w 938"/>
                <a:gd name="T61" fmla="*/ 393 h 440"/>
                <a:gd name="T62" fmla="*/ 823 w 938"/>
                <a:gd name="T63" fmla="*/ 416 h 440"/>
                <a:gd name="T64" fmla="*/ 787 w 938"/>
                <a:gd name="T65" fmla="*/ 430 h 440"/>
                <a:gd name="T66" fmla="*/ 755 w 938"/>
                <a:gd name="T67" fmla="*/ 430 h 440"/>
                <a:gd name="T68" fmla="*/ 718 w 938"/>
                <a:gd name="T69" fmla="*/ 432 h 440"/>
                <a:gd name="T70" fmla="*/ 688 w 938"/>
                <a:gd name="T71" fmla="*/ 440 h 440"/>
                <a:gd name="T72" fmla="*/ 650 w 938"/>
                <a:gd name="T73" fmla="*/ 440 h 440"/>
                <a:gd name="T74" fmla="*/ 619 w 938"/>
                <a:gd name="T75" fmla="*/ 432 h 440"/>
                <a:gd name="T76" fmla="*/ 558 w 938"/>
                <a:gd name="T77" fmla="*/ 440 h 440"/>
                <a:gd name="T78" fmla="*/ 535 w 938"/>
                <a:gd name="T79" fmla="*/ 432 h 440"/>
                <a:gd name="T80" fmla="*/ 505 w 938"/>
                <a:gd name="T81" fmla="*/ 440 h 440"/>
                <a:gd name="T82" fmla="*/ 467 w 938"/>
                <a:gd name="T83" fmla="*/ 440 h 440"/>
                <a:gd name="T84" fmla="*/ 437 w 938"/>
                <a:gd name="T85" fmla="*/ 432 h 440"/>
                <a:gd name="T86" fmla="*/ 376 w 938"/>
                <a:gd name="T87" fmla="*/ 440 h 440"/>
                <a:gd name="T88" fmla="*/ 353 w 938"/>
                <a:gd name="T89" fmla="*/ 432 h 440"/>
                <a:gd name="T90" fmla="*/ 322 w 938"/>
                <a:gd name="T91" fmla="*/ 440 h 440"/>
                <a:gd name="T92" fmla="*/ 284 w 938"/>
                <a:gd name="T93" fmla="*/ 440 h 440"/>
                <a:gd name="T94" fmla="*/ 254 w 938"/>
                <a:gd name="T95" fmla="*/ 432 h 440"/>
                <a:gd name="T96" fmla="*/ 193 w 938"/>
                <a:gd name="T97" fmla="*/ 439 h 440"/>
                <a:gd name="T98" fmla="*/ 171 w 938"/>
                <a:gd name="T99" fmla="*/ 428 h 440"/>
                <a:gd name="T100" fmla="*/ 140 w 938"/>
                <a:gd name="T101" fmla="*/ 427 h 440"/>
                <a:gd name="T102" fmla="*/ 105 w 938"/>
                <a:gd name="T103" fmla="*/ 410 h 440"/>
                <a:gd name="T104" fmla="*/ 85 w 938"/>
                <a:gd name="T105" fmla="*/ 386 h 440"/>
                <a:gd name="T106" fmla="*/ 38 w 938"/>
                <a:gd name="T107" fmla="*/ 347 h 440"/>
                <a:gd name="T108" fmla="*/ 33 w 938"/>
                <a:gd name="T109" fmla="*/ 323 h 440"/>
                <a:gd name="T110" fmla="*/ 13 w 938"/>
                <a:gd name="T111" fmla="*/ 299 h 440"/>
                <a:gd name="T112" fmla="*/ 3 w 938"/>
                <a:gd name="T113" fmla="*/ 261 h 440"/>
                <a:gd name="T114" fmla="*/ 0 w 938"/>
                <a:gd name="T115" fmla="*/ 231 h 440"/>
                <a:gd name="T116" fmla="*/ 9 w 938"/>
                <a:gd name="T117" fmla="*/ 193 h 440"/>
                <a:gd name="T118" fmla="*/ 7 w 938"/>
                <a:gd name="T119" fmla="*/ 162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938" h="440">
                  <a:moveTo>
                    <a:pt x="168" y="5"/>
                  </a:moveTo>
                  <a:cubicBezTo>
                    <a:pt x="163" y="6"/>
                    <a:pt x="158" y="8"/>
                    <a:pt x="153" y="9"/>
                  </a:cubicBezTo>
                  <a:cubicBezTo>
                    <a:pt x="156" y="16"/>
                    <a:pt x="156" y="16"/>
                    <a:pt x="156" y="16"/>
                  </a:cubicBezTo>
                  <a:cubicBezTo>
                    <a:pt x="160" y="15"/>
                    <a:pt x="165" y="14"/>
                    <a:pt x="170" y="13"/>
                  </a:cubicBezTo>
                  <a:cubicBezTo>
                    <a:pt x="168" y="5"/>
                    <a:pt x="168" y="5"/>
                    <a:pt x="168" y="5"/>
                  </a:cubicBezTo>
                  <a:close/>
                  <a:moveTo>
                    <a:pt x="191" y="1"/>
                  </a:moveTo>
                  <a:cubicBezTo>
                    <a:pt x="186" y="2"/>
                    <a:pt x="181" y="3"/>
                    <a:pt x="176" y="4"/>
                  </a:cubicBezTo>
                  <a:cubicBezTo>
                    <a:pt x="177" y="11"/>
                    <a:pt x="177" y="11"/>
                    <a:pt x="177" y="11"/>
                  </a:cubicBezTo>
                  <a:cubicBezTo>
                    <a:pt x="182" y="10"/>
                    <a:pt x="187" y="10"/>
                    <a:pt x="192" y="9"/>
                  </a:cubicBezTo>
                  <a:cubicBezTo>
                    <a:pt x="191" y="1"/>
                    <a:pt x="191" y="1"/>
                    <a:pt x="191" y="1"/>
                  </a:cubicBezTo>
                  <a:close/>
                  <a:moveTo>
                    <a:pt x="214" y="0"/>
                  </a:moveTo>
                  <a:cubicBezTo>
                    <a:pt x="214" y="0"/>
                    <a:pt x="214" y="0"/>
                    <a:pt x="214" y="0"/>
                  </a:cubicBezTo>
                  <a:cubicBezTo>
                    <a:pt x="209" y="0"/>
                    <a:pt x="204" y="0"/>
                    <a:pt x="199" y="1"/>
                  </a:cubicBezTo>
                  <a:cubicBezTo>
                    <a:pt x="200" y="8"/>
                    <a:pt x="200" y="8"/>
                    <a:pt x="200" y="8"/>
                  </a:cubicBezTo>
                  <a:cubicBezTo>
                    <a:pt x="204" y="8"/>
                    <a:pt x="209" y="8"/>
                    <a:pt x="214" y="8"/>
                  </a:cubicBezTo>
                  <a:cubicBezTo>
                    <a:pt x="214" y="8"/>
                    <a:pt x="214" y="8"/>
                    <a:pt x="214" y="8"/>
                  </a:cubicBezTo>
                  <a:cubicBezTo>
                    <a:pt x="214" y="0"/>
                    <a:pt x="214" y="0"/>
                    <a:pt x="214" y="0"/>
                  </a:cubicBezTo>
                  <a:close/>
                  <a:moveTo>
                    <a:pt x="237" y="0"/>
                  </a:moveTo>
                  <a:cubicBezTo>
                    <a:pt x="222" y="0"/>
                    <a:pt x="222" y="0"/>
                    <a:pt x="222" y="0"/>
                  </a:cubicBezTo>
                  <a:cubicBezTo>
                    <a:pt x="222" y="8"/>
                    <a:pt x="222" y="8"/>
                    <a:pt x="222" y="8"/>
                  </a:cubicBezTo>
                  <a:cubicBezTo>
                    <a:pt x="237" y="8"/>
                    <a:pt x="237" y="8"/>
                    <a:pt x="237" y="8"/>
                  </a:cubicBezTo>
                  <a:lnTo>
                    <a:pt x="237" y="0"/>
                  </a:lnTo>
                  <a:close/>
                  <a:moveTo>
                    <a:pt x="260" y="0"/>
                  </a:moveTo>
                  <a:cubicBezTo>
                    <a:pt x="245" y="0"/>
                    <a:pt x="245" y="0"/>
                    <a:pt x="245" y="0"/>
                  </a:cubicBezTo>
                  <a:cubicBezTo>
                    <a:pt x="245" y="8"/>
                    <a:pt x="245" y="8"/>
                    <a:pt x="245" y="8"/>
                  </a:cubicBezTo>
                  <a:cubicBezTo>
                    <a:pt x="260" y="8"/>
                    <a:pt x="260" y="8"/>
                    <a:pt x="260" y="8"/>
                  </a:cubicBezTo>
                  <a:lnTo>
                    <a:pt x="260" y="0"/>
                  </a:lnTo>
                  <a:close/>
                  <a:moveTo>
                    <a:pt x="283" y="0"/>
                  </a:moveTo>
                  <a:cubicBezTo>
                    <a:pt x="268" y="0"/>
                    <a:pt x="268" y="0"/>
                    <a:pt x="268" y="0"/>
                  </a:cubicBezTo>
                  <a:cubicBezTo>
                    <a:pt x="268" y="8"/>
                    <a:pt x="268" y="8"/>
                    <a:pt x="268" y="8"/>
                  </a:cubicBezTo>
                  <a:cubicBezTo>
                    <a:pt x="283" y="8"/>
                    <a:pt x="283" y="8"/>
                    <a:pt x="283" y="8"/>
                  </a:cubicBezTo>
                  <a:lnTo>
                    <a:pt x="283" y="0"/>
                  </a:lnTo>
                  <a:close/>
                  <a:moveTo>
                    <a:pt x="306" y="0"/>
                  </a:moveTo>
                  <a:cubicBezTo>
                    <a:pt x="291" y="0"/>
                    <a:pt x="291" y="0"/>
                    <a:pt x="291" y="0"/>
                  </a:cubicBezTo>
                  <a:cubicBezTo>
                    <a:pt x="291" y="8"/>
                    <a:pt x="291" y="8"/>
                    <a:pt x="291" y="8"/>
                  </a:cubicBezTo>
                  <a:cubicBezTo>
                    <a:pt x="306" y="8"/>
                    <a:pt x="306" y="8"/>
                    <a:pt x="306" y="8"/>
                  </a:cubicBezTo>
                  <a:lnTo>
                    <a:pt x="306" y="0"/>
                  </a:lnTo>
                  <a:close/>
                  <a:moveTo>
                    <a:pt x="329" y="0"/>
                  </a:moveTo>
                  <a:cubicBezTo>
                    <a:pt x="313" y="0"/>
                    <a:pt x="313" y="0"/>
                    <a:pt x="313" y="0"/>
                  </a:cubicBezTo>
                  <a:cubicBezTo>
                    <a:pt x="313" y="8"/>
                    <a:pt x="313" y="8"/>
                    <a:pt x="313" y="8"/>
                  </a:cubicBezTo>
                  <a:cubicBezTo>
                    <a:pt x="329" y="8"/>
                    <a:pt x="329" y="8"/>
                    <a:pt x="329" y="8"/>
                  </a:cubicBezTo>
                  <a:lnTo>
                    <a:pt x="329" y="0"/>
                  </a:lnTo>
                  <a:close/>
                  <a:moveTo>
                    <a:pt x="351" y="0"/>
                  </a:moveTo>
                  <a:cubicBezTo>
                    <a:pt x="336" y="0"/>
                    <a:pt x="336" y="0"/>
                    <a:pt x="336" y="0"/>
                  </a:cubicBezTo>
                  <a:cubicBezTo>
                    <a:pt x="336" y="8"/>
                    <a:pt x="336" y="8"/>
                    <a:pt x="336" y="8"/>
                  </a:cubicBezTo>
                  <a:cubicBezTo>
                    <a:pt x="351" y="8"/>
                    <a:pt x="351" y="8"/>
                    <a:pt x="351" y="8"/>
                  </a:cubicBezTo>
                  <a:lnTo>
                    <a:pt x="351" y="0"/>
                  </a:lnTo>
                  <a:close/>
                  <a:moveTo>
                    <a:pt x="374" y="0"/>
                  </a:moveTo>
                  <a:cubicBezTo>
                    <a:pt x="359" y="0"/>
                    <a:pt x="359" y="0"/>
                    <a:pt x="359" y="0"/>
                  </a:cubicBezTo>
                  <a:cubicBezTo>
                    <a:pt x="359" y="8"/>
                    <a:pt x="359" y="8"/>
                    <a:pt x="359" y="8"/>
                  </a:cubicBezTo>
                  <a:cubicBezTo>
                    <a:pt x="374" y="8"/>
                    <a:pt x="374" y="8"/>
                    <a:pt x="374" y="8"/>
                  </a:cubicBezTo>
                  <a:lnTo>
                    <a:pt x="374" y="0"/>
                  </a:lnTo>
                  <a:close/>
                  <a:moveTo>
                    <a:pt x="397" y="0"/>
                  </a:moveTo>
                  <a:cubicBezTo>
                    <a:pt x="382" y="0"/>
                    <a:pt x="382" y="0"/>
                    <a:pt x="382" y="0"/>
                  </a:cubicBezTo>
                  <a:cubicBezTo>
                    <a:pt x="382" y="8"/>
                    <a:pt x="382" y="8"/>
                    <a:pt x="382" y="8"/>
                  </a:cubicBezTo>
                  <a:cubicBezTo>
                    <a:pt x="397" y="8"/>
                    <a:pt x="397" y="8"/>
                    <a:pt x="397" y="8"/>
                  </a:cubicBezTo>
                  <a:lnTo>
                    <a:pt x="397" y="0"/>
                  </a:lnTo>
                  <a:close/>
                  <a:moveTo>
                    <a:pt x="420" y="0"/>
                  </a:moveTo>
                  <a:cubicBezTo>
                    <a:pt x="405" y="0"/>
                    <a:pt x="405" y="0"/>
                    <a:pt x="405" y="0"/>
                  </a:cubicBezTo>
                  <a:cubicBezTo>
                    <a:pt x="405" y="8"/>
                    <a:pt x="405" y="8"/>
                    <a:pt x="405" y="8"/>
                  </a:cubicBezTo>
                  <a:cubicBezTo>
                    <a:pt x="420" y="8"/>
                    <a:pt x="420" y="8"/>
                    <a:pt x="420" y="8"/>
                  </a:cubicBezTo>
                  <a:lnTo>
                    <a:pt x="420" y="0"/>
                  </a:lnTo>
                  <a:close/>
                  <a:moveTo>
                    <a:pt x="443" y="0"/>
                  </a:moveTo>
                  <a:cubicBezTo>
                    <a:pt x="428" y="0"/>
                    <a:pt x="428" y="0"/>
                    <a:pt x="428" y="0"/>
                  </a:cubicBezTo>
                  <a:cubicBezTo>
                    <a:pt x="428" y="8"/>
                    <a:pt x="428" y="8"/>
                    <a:pt x="428" y="8"/>
                  </a:cubicBezTo>
                  <a:cubicBezTo>
                    <a:pt x="443" y="8"/>
                    <a:pt x="443" y="8"/>
                    <a:pt x="443" y="8"/>
                  </a:cubicBezTo>
                  <a:lnTo>
                    <a:pt x="443" y="0"/>
                  </a:lnTo>
                  <a:close/>
                  <a:moveTo>
                    <a:pt x="466" y="0"/>
                  </a:moveTo>
                  <a:cubicBezTo>
                    <a:pt x="450" y="0"/>
                    <a:pt x="450" y="0"/>
                    <a:pt x="450" y="0"/>
                  </a:cubicBezTo>
                  <a:cubicBezTo>
                    <a:pt x="450" y="8"/>
                    <a:pt x="450" y="8"/>
                    <a:pt x="450" y="8"/>
                  </a:cubicBezTo>
                  <a:cubicBezTo>
                    <a:pt x="466" y="8"/>
                    <a:pt x="466" y="8"/>
                    <a:pt x="466" y="8"/>
                  </a:cubicBezTo>
                  <a:lnTo>
                    <a:pt x="466" y="0"/>
                  </a:lnTo>
                  <a:close/>
                  <a:moveTo>
                    <a:pt x="488" y="0"/>
                  </a:moveTo>
                  <a:cubicBezTo>
                    <a:pt x="473" y="0"/>
                    <a:pt x="473" y="0"/>
                    <a:pt x="473" y="0"/>
                  </a:cubicBezTo>
                  <a:cubicBezTo>
                    <a:pt x="473" y="8"/>
                    <a:pt x="473" y="8"/>
                    <a:pt x="473" y="8"/>
                  </a:cubicBezTo>
                  <a:cubicBezTo>
                    <a:pt x="488" y="8"/>
                    <a:pt x="488" y="8"/>
                    <a:pt x="488" y="8"/>
                  </a:cubicBezTo>
                  <a:lnTo>
                    <a:pt x="488" y="0"/>
                  </a:lnTo>
                  <a:close/>
                  <a:moveTo>
                    <a:pt x="511" y="0"/>
                  </a:moveTo>
                  <a:cubicBezTo>
                    <a:pt x="496" y="0"/>
                    <a:pt x="496" y="0"/>
                    <a:pt x="496" y="0"/>
                  </a:cubicBezTo>
                  <a:cubicBezTo>
                    <a:pt x="496" y="8"/>
                    <a:pt x="496" y="8"/>
                    <a:pt x="496" y="8"/>
                  </a:cubicBezTo>
                  <a:cubicBezTo>
                    <a:pt x="511" y="8"/>
                    <a:pt x="511" y="8"/>
                    <a:pt x="511" y="8"/>
                  </a:cubicBezTo>
                  <a:lnTo>
                    <a:pt x="511" y="0"/>
                  </a:lnTo>
                  <a:close/>
                  <a:moveTo>
                    <a:pt x="534" y="0"/>
                  </a:moveTo>
                  <a:cubicBezTo>
                    <a:pt x="519" y="0"/>
                    <a:pt x="519" y="0"/>
                    <a:pt x="519" y="0"/>
                  </a:cubicBezTo>
                  <a:cubicBezTo>
                    <a:pt x="519" y="8"/>
                    <a:pt x="519" y="8"/>
                    <a:pt x="519" y="8"/>
                  </a:cubicBezTo>
                  <a:cubicBezTo>
                    <a:pt x="534" y="8"/>
                    <a:pt x="534" y="8"/>
                    <a:pt x="534" y="8"/>
                  </a:cubicBezTo>
                  <a:lnTo>
                    <a:pt x="534" y="0"/>
                  </a:lnTo>
                  <a:close/>
                  <a:moveTo>
                    <a:pt x="557" y="0"/>
                  </a:moveTo>
                  <a:cubicBezTo>
                    <a:pt x="542" y="0"/>
                    <a:pt x="542" y="0"/>
                    <a:pt x="542" y="0"/>
                  </a:cubicBezTo>
                  <a:cubicBezTo>
                    <a:pt x="542" y="8"/>
                    <a:pt x="542" y="8"/>
                    <a:pt x="542" y="8"/>
                  </a:cubicBezTo>
                  <a:cubicBezTo>
                    <a:pt x="557" y="8"/>
                    <a:pt x="557" y="8"/>
                    <a:pt x="557" y="8"/>
                  </a:cubicBezTo>
                  <a:lnTo>
                    <a:pt x="557" y="0"/>
                  </a:lnTo>
                  <a:close/>
                  <a:moveTo>
                    <a:pt x="580" y="0"/>
                  </a:moveTo>
                  <a:cubicBezTo>
                    <a:pt x="564" y="0"/>
                    <a:pt x="564" y="0"/>
                    <a:pt x="564" y="0"/>
                  </a:cubicBezTo>
                  <a:cubicBezTo>
                    <a:pt x="564" y="8"/>
                    <a:pt x="564" y="8"/>
                    <a:pt x="564" y="8"/>
                  </a:cubicBezTo>
                  <a:cubicBezTo>
                    <a:pt x="580" y="8"/>
                    <a:pt x="580" y="8"/>
                    <a:pt x="580" y="8"/>
                  </a:cubicBezTo>
                  <a:lnTo>
                    <a:pt x="580" y="0"/>
                  </a:lnTo>
                  <a:close/>
                  <a:moveTo>
                    <a:pt x="603" y="0"/>
                  </a:moveTo>
                  <a:cubicBezTo>
                    <a:pt x="587" y="0"/>
                    <a:pt x="587" y="0"/>
                    <a:pt x="587" y="0"/>
                  </a:cubicBezTo>
                  <a:cubicBezTo>
                    <a:pt x="587" y="8"/>
                    <a:pt x="587" y="8"/>
                    <a:pt x="587" y="8"/>
                  </a:cubicBezTo>
                  <a:cubicBezTo>
                    <a:pt x="603" y="8"/>
                    <a:pt x="603" y="8"/>
                    <a:pt x="603" y="8"/>
                  </a:cubicBezTo>
                  <a:lnTo>
                    <a:pt x="603" y="0"/>
                  </a:lnTo>
                  <a:close/>
                  <a:moveTo>
                    <a:pt x="625" y="0"/>
                  </a:moveTo>
                  <a:cubicBezTo>
                    <a:pt x="610" y="0"/>
                    <a:pt x="610" y="0"/>
                    <a:pt x="610" y="0"/>
                  </a:cubicBezTo>
                  <a:cubicBezTo>
                    <a:pt x="610" y="8"/>
                    <a:pt x="610" y="8"/>
                    <a:pt x="610" y="8"/>
                  </a:cubicBezTo>
                  <a:cubicBezTo>
                    <a:pt x="625" y="8"/>
                    <a:pt x="625" y="8"/>
                    <a:pt x="625" y="8"/>
                  </a:cubicBezTo>
                  <a:lnTo>
                    <a:pt x="625" y="0"/>
                  </a:lnTo>
                  <a:close/>
                  <a:moveTo>
                    <a:pt x="648" y="0"/>
                  </a:moveTo>
                  <a:cubicBezTo>
                    <a:pt x="633" y="0"/>
                    <a:pt x="633" y="0"/>
                    <a:pt x="633" y="0"/>
                  </a:cubicBezTo>
                  <a:cubicBezTo>
                    <a:pt x="633" y="8"/>
                    <a:pt x="633" y="8"/>
                    <a:pt x="633" y="8"/>
                  </a:cubicBezTo>
                  <a:cubicBezTo>
                    <a:pt x="648" y="8"/>
                    <a:pt x="648" y="8"/>
                    <a:pt x="648" y="8"/>
                  </a:cubicBezTo>
                  <a:lnTo>
                    <a:pt x="648" y="0"/>
                  </a:lnTo>
                  <a:close/>
                  <a:moveTo>
                    <a:pt x="671" y="0"/>
                  </a:moveTo>
                  <a:cubicBezTo>
                    <a:pt x="656" y="0"/>
                    <a:pt x="656" y="0"/>
                    <a:pt x="656" y="0"/>
                  </a:cubicBezTo>
                  <a:cubicBezTo>
                    <a:pt x="656" y="8"/>
                    <a:pt x="656" y="8"/>
                    <a:pt x="656" y="8"/>
                  </a:cubicBezTo>
                  <a:cubicBezTo>
                    <a:pt x="671" y="8"/>
                    <a:pt x="671" y="8"/>
                    <a:pt x="671" y="8"/>
                  </a:cubicBezTo>
                  <a:lnTo>
                    <a:pt x="671" y="0"/>
                  </a:lnTo>
                  <a:close/>
                  <a:moveTo>
                    <a:pt x="694" y="0"/>
                  </a:moveTo>
                  <a:cubicBezTo>
                    <a:pt x="679" y="0"/>
                    <a:pt x="679" y="0"/>
                    <a:pt x="679" y="0"/>
                  </a:cubicBezTo>
                  <a:cubicBezTo>
                    <a:pt x="679" y="8"/>
                    <a:pt x="679" y="8"/>
                    <a:pt x="679" y="8"/>
                  </a:cubicBezTo>
                  <a:cubicBezTo>
                    <a:pt x="694" y="8"/>
                    <a:pt x="694" y="8"/>
                    <a:pt x="694" y="8"/>
                  </a:cubicBezTo>
                  <a:lnTo>
                    <a:pt x="694" y="0"/>
                  </a:lnTo>
                  <a:close/>
                  <a:moveTo>
                    <a:pt x="717" y="0"/>
                  </a:moveTo>
                  <a:cubicBezTo>
                    <a:pt x="701" y="0"/>
                    <a:pt x="701" y="0"/>
                    <a:pt x="701" y="0"/>
                  </a:cubicBezTo>
                  <a:cubicBezTo>
                    <a:pt x="701" y="8"/>
                    <a:pt x="701" y="8"/>
                    <a:pt x="701" y="8"/>
                  </a:cubicBezTo>
                  <a:cubicBezTo>
                    <a:pt x="717" y="8"/>
                    <a:pt x="717" y="8"/>
                    <a:pt x="717" y="8"/>
                  </a:cubicBezTo>
                  <a:lnTo>
                    <a:pt x="717" y="0"/>
                  </a:lnTo>
                  <a:close/>
                  <a:moveTo>
                    <a:pt x="740" y="1"/>
                  </a:moveTo>
                  <a:cubicBezTo>
                    <a:pt x="735" y="0"/>
                    <a:pt x="729" y="0"/>
                    <a:pt x="724" y="0"/>
                  </a:cubicBezTo>
                  <a:cubicBezTo>
                    <a:pt x="724" y="8"/>
                    <a:pt x="724" y="8"/>
                    <a:pt x="724" y="8"/>
                  </a:cubicBezTo>
                  <a:cubicBezTo>
                    <a:pt x="729" y="8"/>
                    <a:pt x="734" y="8"/>
                    <a:pt x="739" y="8"/>
                  </a:cubicBezTo>
                  <a:cubicBezTo>
                    <a:pt x="740" y="1"/>
                    <a:pt x="740" y="1"/>
                    <a:pt x="740" y="1"/>
                  </a:cubicBezTo>
                  <a:close/>
                  <a:moveTo>
                    <a:pt x="763" y="4"/>
                  </a:moveTo>
                  <a:cubicBezTo>
                    <a:pt x="758" y="3"/>
                    <a:pt x="753" y="2"/>
                    <a:pt x="747" y="1"/>
                  </a:cubicBezTo>
                  <a:cubicBezTo>
                    <a:pt x="747" y="9"/>
                    <a:pt x="747" y="9"/>
                    <a:pt x="747" y="9"/>
                  </a:cubicBezTo>
                  <a:cubicBezTo>
                    <a:pt x="752" y="10"/>
                    <a:pt x="757" y="10"/>
                    <a:pt x="761" y="11"/>
                  </a:cubicBezTo>
                  <a:cubicBezTo>
                    <a:pt x="763" y="4"/>
                    <a:pt x="763" y="4"/>
                    <a:pt x="763" y="4"/>
                  </a:cubicBezTo>
                  <a:close/>
                  <a:moveTo>
                    <a:pt x="785" y="9"/>
                  </a:moveTo>
                  <a:cubicBezTo>
                    <a:pt x="780" y="8"/>
                    <a:pt x="775" y="6"/>
                    <a:pt x="770" y="5"/>
                  </a:cubicBezTo>
                  <a:cubicBezTo>
                    <a:pt x="769" y="13"/>
                    <a:pt x="769" y="13"/>
                    <a:pt x="769" y="13"/>
                  </a:cubicBezTo>
                  <a:cubicBezTo>
                    <a:pt x="774" y="14"/>
                    <a:pt x="778" y="15"/>
                    <a:pt x="783" y="17"/>
                  </a:cubicBezTo>
                  <a:cubicBezTo>
                    <a:pt x="785" y="9"/>
                    <a:pt x="785" y="9"/>
                    <a:pt x="785" y="9"/>
                  </a:cubicBezTo>
                  <a:close/>
                  <a:moveTo>
                    <a:pt x="807" y="17"/>
                  </a:moveTo>
                  <a:cubicBezTo>
                    <a:pt x="802" y="15"/>
                    <a:pt x="798" y="13"/>
                    <a:pt x="793" y="12"/>
                  </a:cubicBezTo>
                  <a:cubicBezTo>
                    <a:pt x="790" y="19"/>
                    <a:pt x="790" y="19"/>
                    <a:pt x="790" y="19"/>
                  </a:cubicBezTo>
                  <a:cubicBezTo>
                    <a:pt x="795" y="20"/>
                    <a:pt x="800" y="22"/>
                    <a:pt x="804" y="24"/>
                  </a:cubicBezTo>
                  <a:cubicBezTo>
                    <a:pt x="807" y="17"/>
                    <a:pt x="807" y="17"/>
                    <a:pt x="807" y="17"/>
                  </a:cubicBezTo>
                  <a:close/>
                  <a:moveTo>
                    <a:pt x="828" y="27"/>
                  </a:moveTo>
                  <a:cubicBezTo>
                    <a:pt x="824" y="25"/>
                    <a:pt x="819" y="22"/>
                    <a:pt x="814" y="20"/>
                  </a:cubicBezTo>
                  <a:cubicBezTo>
                    <a:pt x="811" y="27"/>
                    <a:pt x="811" y="27"/>
                    <a:pt x="811" y="27"/>
                  </a:cubicBezTo>
                  <a:cubicBezTo>
                    <a:pt x="815" y="29"/>
                    <a:pt x="820" y="32"/>
                    <a:pt x="824" y="34"/>
                  </a:cubicBezTo>
                  <a:cubicBezTo>
                    <a:pt x="828" y="27"/>
                    <a:pt x="828" y="27"/>
                    <a:pt x="828" y="27"/>
                  </a:cubicBezTo>
                  <a:close/>
                  <a:moveTo>
                    <a:pt x="848" y="40"/>
                  </a:moveTo>
                  <a:cubicBezTo>
                    <a:pt x="843" y="37"/>
                    <a:pt x="839" y="34"/>
                    <a:pt x="835" y="31"/>
                  </a:cubicBezTo>
                  <a:cubicBezTo>
                    <a:pt x="831" y="38"/>
                    <a:pt x="831" y="38"/>
                    <a:pt x="831" y="38"/>
                  </a:cubicBezTo>
                  <a:cubicBezTo>
                    <a:pt x="835" y="40"/>
                    <a:pt x="839" y="43"/>
                    <a:pt x="843" y="46"/>
                  </a:cubicBezTo>
                  <a:cubicBezTo>
                    <a:pt x="848" y="40"/>
                    <a:pt x="848" y="40"/>
                    <a:pt x="848" y="40"/>
                  </a:cubicBezTo>
                  <a:close/>
                  <a:moveTo>
                    <a:pt x="866" y="54"/>
                  </a:moveTo>
                  <a:cubicBezTo>
                    <a:pt x="862" y="51"/>
                    <a:pt x="858" y="47"/>
                    <a:pt x="854" y="44"/>
                  </a:cubicBezTo>
                  <a:cubicBezTo>
                    <a:pt x="849" y="50"/>
                    <a:pt x="849" y="50"/>
                    <a:pt x="849" y="50"/>
                  </a:cubicBezTo>
                  <a:cubicBezTo>
                    <a:pt x="853" y="54"/>
                    <a:pt x="857" y="57"/>
                    <a:pt x="861" y="60"/>
                  </a:cubicBezTo>
                  <a:cubicBezTo>
                    <a:pt x="866" y="54"/>
                    <a:pt x="866" y="54"/>
                    <a:pt x="866" y="54"/>
                  </a:cubicBezTo>
                  <a:close/>
                  <a:moveTo>
                    <a:pt x="882" y="71"/>
                  </a:moveTo>
                  <a:cubicBezTo>
                    <a:pt x="879" y="67"/>
                    <a:pt x="875" y="63"/>
                    <a:pt x="871" y="59"/>
                  </a:cubicBezTo>
                  <a:cubicBezTo>
                    <a:pt x="866" y="65"/>
                    <a:pt x="866" y="65"/>
                    <a:pt x="866" y="65"/>
                  </a:cubicBezTo>
                  <a:cubicBezTo>
                    <a:pt x="870" y="68"/>
                    <a:pt x="873" y="72"/>
                    <a:pt x="877" y="76"/>
                  </a:cubicBezTo>
                  <a:cubicBezTo>
                    <a:pt x="882" y="71"/>
                    <a:pt x="882" y="71"/>
                    <a:pt x="882" y="71"/>
                  </a:cubicBezTo>
                  <a:close/>
                  <a:moveTo>
                    <a:pt x="897" y="89"/>
                  </a:moveTo>
                  <a:cubicBezTo>
                    <a:pt x="894" y="84"/>
                    <a:pt x="891" y="80"/>
                    <a:pt x="887" y="76"/>
                  </a:cubicBezTo>
                  <a:cubicBezTo>
                    <a:pt x="881" y="81"/>
                    <a:pt x="881" y="81"/>
                    <a:pt x="881" y="81"/>
                  </a:cubicBezTo>
                  <a:cubicBezTo>
                    <a:pt x="885" y="85"/>
                    <a:pt x="888" y="89"/>
                    <a:pt x="891" y="93"/>
                  </a:cubicBezTo>
                  <a:cubicBezTo>
                    <a:pt x="897" y="89"/>
                    <a:pt x="897" y="89"/>
                    <a:pt x="897" y="89"/>
                  </a:cubicBezTo>
                  <a:close/>
                  <a:moveTo>
                    <a:pt x="910" y="108"/>
                  </a:moveTo>
                  <a:cubicBezTo>
                    <a:pt x="907" y="104"/>
                    <a:pt x="904" y="99"/>
                    <a:pt x="901" y="95"/>
                  </a:cubicBezTo>
                  <a:cubicBezTo>
                    <a:pt x="895" y="99"/>
                    <a:pt x="895" y="99"/>
                    <a:pt x="895" y="99"/>
                  </a:cubicBezTo>
                  <a:cubicBezTo>
                    <a:pt x="898" y="103"/>
                    <a:pt x="900" y="108"/>
                    <a:pt x="903" y="112"/>
                  </a:cubicBezTo>
                  <a:cubicBezTo>
                    <a:pt x="910" y="108"/>
                    <a:pt x="910" y="108"/>
                    <a:pt x="910" y="108"/>
                  </a:cubicBezTo>
                  <a:close/>
                  <a:moveTo>
                    <a:pt x="920" y="129"/>
                  </a:moveTo>
                  <a:cubicBezTo>
                    <a:pt x="918" y="124"/>
                    <a:pt x="916" y="119"/>
                    <a:pt x="913" y="115"/>
                  </a:cubicBezTo>
                  <a:cubicBezTo>
                    <a:pt x="906" y="118"/>
                    <a:pt x="906" y="118"/>
                    <a:pt x="906" y="118"/>
                  </a:cubicBezTo>
                  <a:cubicBezTo>
                    <a:pt x="909" y="123"/>
                    <a:pt x="911" y="127"/>
                    <a:pt x="913" y="132"/>
                  </a:cubicBezTo>
                  <a:lnTo>
                    <a:pt x="920" y="129"/>
                  </a:lnTo>
                  <a:close/>
                  <a:moveTo>
                    <a:pt x="928" y="151"/>
                  </a:moveTo>
                  <a:cubicBezTo>
                    <a:pt x="927" y="146"/>
                    <a:pt x="925" y="141"/>
                    <a:pt x="923" y="136"/>
                  </a:cubicBezTo>
                  <a:cubicBezTo>
                    <a:pt x="916" y="139"/>
                    <a:pt x="916" y="139"/>
                    <a:pt x="916" y="139"/>
                  </a:cubicBezTo>
                  <a:cubicBezTo>
                    <a:pt x="918" y="143"/>
                    <a:pt x="919" y="148"/>
                    <a:pt x="921" y="153"/>
                  </a:cubicBezTo>
                  <a:cubicBezTo>
                    <a:pt x="928" y="151"/>
                    <a:pt x="928" y="151"/>
                    <a:pt x="928" y="151"/>
                  </a:cubicBezTo>
                  <a:close/>
                  <a:moveTo>
                    <a:pt x="934" y="173"/>
                  </a:moveTo>
                  <a:cubicBezTo>
                    <a:pt x="933" y="168"/>
                    <a:pt x="932" y="163"/>
                    <a:pt x="930" y="158"/>
                  </a:cubicBezTo>
                  <a:cubicBezTo>
                    <a:pt x="923" y="160"/>
                    <a:pt x="923" y="160"/>
                    <a:pt x="923" y="160"/>
                  </a:cubicBezTo>
                  <a:cubicBezTo>
                    <a:pt x="924" y="165"/>
                    <a:pt x="925" y="170"/>
                    <a:pt x="926" y="175"/>
                  </a:cubicBezTo>
                  <a:cubicBezTo>
                    <a:pt x="934" y="173"/>
                    <a:pt x="934" y="173"/>
                    <a:pt x="934" y="173"/>
                  </a:cubicBezTo>
                  <a:close/>
                  <a:moveTo>
                    <a:pt x="937" y="196"/>
                  </a:moveTo>
                  <a:cubicBezTo>
                    <a:pt x="937" y="191"/>
                    <a:pt x="936" y="186"/>
                    <a:pt x="935" y="181"/>
                  </a:cubicBezTo>
                  <a:cubicBezTo>
                    <a:pt x="928" y="182"/>
                    <a:pt x="928" y="182"/>
                    <a:pt x="928" y="182"/>
                  </a:cubicBezTo>
                  <a:cubicBezTo>
                    <a:pt x="928" y="187"/>
                    <a:pt x="929" y="192"/>
                    <a:pt x="929" y="197"/>
                  </a:cubicBezTo>
                  <a:lnTo>
                    <a:pt x="937" y="196"/>
                  </a:lnTo>
                  <a:close/>
                  <a:moveTo>
                    <a:pt x="938" y="219"/>
                  </a:moveTo>
                  <a:cubicBezTo>
                    <a:pt x="938" y="214"/>
                    <a:pt x="938" y="214"/>
                    <a:pt x="938" y="214"/>
                  </a:cubicBezTo>
                  <a:cubicBezTo>
                    <a:pt x="938" y="211"/>
                    <a:pt x="938" y="207"/>
                    <a:pt x="938" y="204"/>
                  </a:cubicBezTo>
                  <a:cubicBezTo>
                    <a:pt x="930" y="204"/>
                    <a:pt x="930" y="204"/>
                    <a:pt x="930" y="204"/>
                  </a:cubicBezTo>
                  <a:cubicBezTo>
                    <a:pt x="930" y="207"/>
                    <a:pt x="930" y="211"/>
                    <a:pt x="930" y="214"/>
                  </a:cubicBezTo>
                  <a:cubicBezTo>
                    <a:pt x="930" y="219"/>
                    <a:pt x="930" y="219"/>
                    <a:pt x="930" y="219"/>
                  </a:cubicBezTo>
                  <a:cubicBezTo>
                    <a:pt x="938" y="219"/>
                    <a:pt x="938" y="219"/>
                    <a:pt x="938" y="219"/>
                  </a:cubicBezTo>
                  <a:close/>
                  <a:moveTo>
                    <a:pt x="937" y="242"/>
                  </a:moveTo>
                  <a:cubicBezTo>
                    <a:pt x="938" y="237"/>
                    <a:pt x="938" y="232"/>
                    <a:pt x="938" y="227"/>
                  </a:cubicBezTo>
                  <a:cubicBezTo>
                    <a:pt x="930" y="227"/>
                    <a:pt x="930" y="227"/>
                    <a:pt x="930" y="227"/>
                  </a:cubicBezTo>
                  <a:cubicBezTo>
                    <a:pt x="930" y="232"/>
                    <a:pt x="930" y="237"/>
                    <a:pt x="930" y="242"/>
                  </a:cubicBezTo>
                  <a:cubicBezTo>
                    <a:pt x="937" y="242"/>
                    <a:pt x="937" y="242"/>
                    <a:pt x="937" y="242"/>
                  </a:cubicBezTo>
                  <a:close/>
                  <a:moveTo>
                    <a:pt x="934" y="265"/>
                  </a:moveTo>
                  <a:cubicBezTo>
                    <a:pt x="935" y="260"/>
                    <a:pt x="936" y="255"/>
                    <a:pt x="937" y="250"/>
                  </a:cubicBezTo>
                  <a:cubicBezTo>
                    <a:pt x="929" y="249"/>
                    <a:pt x="929" y="249"/>
                    <a:pt x="929" y="249"/>
                  </a:cubicBezTo>
                  <a:cubicBezTo>
                    <a:pt x="928" y="254"/>
                    <a:pt x="928" y="259"/>
                    <a:pt x="927" y="264"/>
                  </a:cubicBezTo>
                  <a:cubicBezTo>
                    <a:pt x="934" y="265"/>
                    <a:pt x="934" y="265"/>
                    <a:pt x="934" y="265"/>
                  </a:cubicBezTo>
                  <a:close/>
                  <a:moveTo>
                    <a:pt x="929" y="288"/>
                  </a:moveTo>
                  <a:cubicBezTo>
                    <a:pt x="930" y="283"/>
                    <a:pt x="931" y="278"/>
                    <a:pt x="933" y="273"/>
                  </a:cubicBezTo>
                  <a:cubicBezTo>
                    <a:pt x="925" y="271"/>
                    <a:pt x="925" y="271"/>
                    <a:pt x="925" y="271"/>
                  </a:cubicBezTo>
                  <a:cubicBezTo>
                    <a:pt x="924" y="276"/>
                    <a:pt x="923" y="281"/>
                    <a:pt x="921" y="286"/>
                  </a:cubicBezTo>
                  <a:cubicBezTo>
                    <a:pt x="929" y="288"/>
                    <a:pt x="929" y="288"/>
                    <a:pt x="929" y="288"/>
                  </a:cubicBezTo>
                  <a:close/>
                  <a:moveTo>
                    <a:pt x="921" y="310"/>
                  </a:moveTo>
                  <a:cubicBezTo>
                    <a:pt x="923" y="305"/>
                    <a:pt x="925" y="300"/>
                    <a:pt x="926" y="295"/>
                  </a:cubicBezTo>
                  <a:cubicBezTo>
                    <a:pt x="919" y="293"/>
                    <a:pt x="919" y="293"/>
                    <a:pt x="919" y="293"/>
                  </a:cubicBezTo>
                  <a:cubicBezTo>
                    <a:pt x="917" y="298"/>
                    <a:pt x="916" y="302"/>
                    <a:pt x="914" y="307"/>
                  </a:cubicBezTo>
                  <a:cubicBezTo>
                    <a:pt x="921" y="310"/>
                    <a:pt x="921" y="310"/>
                    <a:pt x="921" y="310"/>
                  </a:cubicBezTo>
                  <a:close/>
                  <a:moveTo>
                    <a:pt x="910" y="331"/>
                  </a:moveTo>
                  <a:cubicBezTo>
                    <a:pt x="913" y="326"/>
                    <a:pt x="915" y="321"/>
                    <a:pt x="918" y="317"/>
                  </a:cubicBezTo>
                  <a:cubicBezTo>
                    <a:pt x="911" y="314"/>
                    <a:pt x="911" y="314"/>
                    <a:pt x="911" y="314"/>
                  </a:cubicBezTo>
                  <a:cubicBezTo>
                    <a:pt x="908" y="318"/>
                    <a:pt x="906" y="322"/>
                    <a:pt x="904" y="327"/>
                  </a:cubicBezTo>
                  <a:cubicBezTo>
                    <a:pt x="910" y="331"/>
                    <a:pt x="910" y="331"/>
                    <a:pt x="910" y="331"/>
                  </a:cubicBezTo>
                  <a:close/>
                  <a:moveTo>
                    <a:pt x="898" y="350"/>
                  </a:moveTo>
                  <a:cubicBezTo>
                    <a:pt x="901" y="346"/>
                    <a:pt x="904" y="342"/>
                    <a:pt x="906" y="337"/>
                  </a:cubicBezTo>
                  <a:cubicBezTo>
                    <a:pt x="900" y="333"/>
                    <a:pt x="900" y="333"/>
                    <a:pt x="900" y="333"/>
                  </a:cubicBezTo>
                  <a:cubicBezTo>
                    <a:pt x="897" y="337"/>
                    <a:pt x="895" y="342"/>
                    <a:pt x="892" y="346"/>
                  </a:cubicBezTo>
                  <a:cubicBezTo>
                    <a:pt x="898" y="350"/>
                    <a:pt x="898" y="350"/>
                    <a:pt x="898" y="350"/>
                  </a:cubicBezTo>
                  <a:close/>
                  <a:moveTo>
                    <a:pt x="883" y="368"/>
                  </a:moveTo>
                  <a:cubicBezTo>
                    <a:pt x="887" y="364"/>
                    <a:pt x="890" y="360"/>
                    <a:pt x="893" y="356"/>
                  </a:cubicBezTo>
                  <a:cubicBezTo>
                    <a:pt x="887" y="352"/>
                    <a:pt x="887" y="352"/>
                    <a:pt x="887" y="352"/>
                  </a:cubicBezTo>
                  <a:cubicBezTo>
                    <a:pt x="884" y="356"/>
                    <a:pt x="881" y="359"/>
                    <a:pt x="878" y="363"/>
                  </a:cubicBezTo>
                  <a:cubicBezTo>
                    <a:pt x="883" y="368"/>
                    <a:pt x="883" y="368"/>
                    <a:pt x="883" y="368"/>
                  </a:cubicBezTo>
                  <a:close/>
                  <a:moveTo>
                    <a:pt x="867" y="385"/>
                  </a:moveTo>
                  <a:cubicBezTo>
                    <a:pt x="871" y="381"/>
                    <a:pt x="875" y="378"/>
                    <a:pt x="878" y="374"/>
                  </a:cubicBezTo>
                  <a:cubicBezTo>
                    <a:pt x="873" y="369"/>
                    <a:pt x="873" y="369"/>
                    <a:pt x="873" y="369"/>
                  </a:cubicBezTo>
                  <a:cubicBezTo>
                    <a:pt x="869" y="372"/>
                    <a:pt x="866" y="376"/>
                    <a:pt x="862" y="379"/>
                  </a:cubicBezTo>
                  <a:cubicBezTo>
                    <a:pt x="867" y="385"/>
                    <a:pt x="867" y="385"/>
                    <a:pt x="867" y="385"/>
                  </a:cubicBezTo>
                  <a:close/>
                  <a:moveTo>
                    <a:pt x="849" y="399"/>
                  </a:moveTo>
                  <a:cubicBezTo>
                    <a:pt x="853" y="396"/>
                    <a:pt x="857" y="393"/>
                    <a:pt x="861" y="390"/>
                  </a:cubicBezTo>
                  <a:cubicBezTo>
                    <a:pt x="856" y="384"/>
                    <a:pt x="856" y="384"/>
                    <a:pt x="856" y="384"/>
                  </a:cubicBezTo>
                  <a:cubicBezTo>
                    <a:pt x="852" y="387"/>
                    <a:pt x="848" y="390"/>
                    <a:pt x="844" y="393"/>
                  </a:cubicBezTo>
                  <a:lnTo>
                    <a:pt x="849" y="399"/>
                  </a:lnTo>
                  <a:close/>
                  <a:moveTo>
                    <a:pt x="829" y="412"/>
                  </a:moveTo>
                  <a:cubicBezTo>
                    <a:pt x="834" y="409"/>
                    <a:pt x="838" y="407"/>
                    <a:pt x="843" y="404"/>
                  </a:cubicBezTo>
                  <a:cubicBezTo>
                    <a:pt x="838" y="397"/>
                    <a:pt x="838" y="397"/>
                    <a:pt x="838" y="397"/>
                  </a:cubicBezTo>
                  <a:cubicBezTo>
                    <a:pt x="834" y="400"/>
                    <a:pt x="830" y="403"/>
                    <a:pt x="826" y="405"/>
                  </a:cubicBezTo>
                  <a:lnTo>
                    <a:pt x="829" y="412"/>
                  </a:lnTo>
                  <a:close/>
                  <a:moveTo>
                    <a:pt x="809" y="422"/>
                  </a:moveTo>
                  <a:cubicBezTo>
                    <a:pt x="813" y="420"/>
                    <a:pt x="818" y="418"/>
                    <a:pt x="823" y="416"/>
                  </a:cubicBezTo>
                  <a:cubicBezTo>
                    <a:pt x="819" y="409"/>
                    <a:pt x="819" y="409"/>
                    <a:pt x="819" y="409"/>
                  </a:cubicBezTo>
                  <a:cubicBezTo>
                    <a:pt x="815" y="411"/>
                    <a:pt x="810" y="413"/>
                    <a:pt x="806" y="415"/>
                  </a:cubicBezTo>
                  <a:lnTo>
                    <a:pt x="809" y="422"/>
                  </a:lnTo>
                  <a:close/>
                  <a:moveTo>
                    <a:pt x="787" y="430"/>
                  </a:moveTo>
                  <a:cubicBezTo>
                    <a:pt x="792" y="429"/>
                    <a:pt x="797" y="427"/>
                    <a:pt x="801" y="425"/>
                  </a:cubicBezTo>
                  <a:cubicBezTo>
                    <a:pt x="799" y="418"/>
                    <a:pt x="799" y="418"/>
                    <a:pt x="799" y="418"/>
                  </a:cubicBezTo>
                  <a:cubicBezTo>
                    <a:pt x="794" y="420"/>
                    <a:pt x="789" y="422"/>
                    <a:pt x="785" y="423"/>
                  </a:cubicBezTo>
                  <a:lnTo>
                    <a:pt x="787" y="430"/>
                  </a:lnTo>
                  <a:close/>
                  <a:moveTo>
                    <a:pt x="764" y="436"/>
                  </a:moveTo>
                  <a:cubicBezTo>
                    <a:pt x="769" y="435"/>
                    <a:pt x="774" y="434"/>
                    <a:pt x="779" y="433"/>
                  </a:cubicBezTo>
                  <a:cubicBezTo>
                    <a:pt x="777" y="425"/>
                    <a:pt x="777" y="425"/>
                    <a:pt x="777" y="425"/>
                  </a:cubicBezTo>
                  <a:cubicBezTo>
                    <a:pt x="773" y="426"/>
                    <a:pt x="768" y="427"/>
                    <a:pt x="763" y="428"/>
                  </a:cubicBezTo>
                  <a:lnTo>
                    <a:pt x="764" y="436"/>
                  </a:lnTo>
                  <a:close/>
                  <a:moveTo>
                    <a:pt x="741" y="439"/>
                  </a:moveTo>
                  <a:cubicBezTo>
                    <a:pt x="746" y="439"/>
                    <a:pt x="752" y="438"/>
                    <a:pt x="757" y="437"/>
                  </a:cubicBezTo>
                  <a:cubicBezTo>
                    <a:pt x="755" y="430"/>
                    <a:pt x="755" y="430"/>
                    <a:pt x="755" y="430"/>
                  </a:cubicBezTo>
                  <a:cubicBezTo>
                    <a:pt x="751" y="430"/>
                    <a:pt x="746" y="431"/>
                    <a:pt x="741" y="431"/>
                  </a:cubicBezTo>
                  <a:lnTo>
                    <a:pt x="741" y="439"/>
                  </a:lnTo>
                  <a:close/>
                  <a:moveTo>
                    <a:pt x="718" y="440"/>
                  </a:moveTo>
                  <a:cubicBezTo>
                    <a:pt x="724" y="440"/>
                    <a:pt x="724" y="440"/>
                    <a:pt x="724" y="440"/>
                  </a:cubicBezTo>
                  <a:cubicBezTo>
                    <a:pt x="727" y="440"/>
                    <a:pt x="730" y="440"/>
                    <a:pt x="733" y="440"/>
                  </a:cubicBezTo>
                  <a:cubicBezTo>
                    <a:pt x="733" y="432"/>
                    <a:pt x="733" y="432"/>
                    <a:pt x="733" y="432"/>
                  </a:cubicBezTo>
                  <a:cubicBezTo>
                    <a:pt x="730" y="432"/>
                    <a:pt x="727" y="432"/>
                    <a:pt x="724" y="432"/>
                  </a:cubicBezTo>
                  <a:cubicBezTo>
                    <a:pt x="718" y="432"/>
                    <a:pt x="718" y="432"/>
                    <a:pt x="718" y="432"/>
                  </a:cubicBezTo>
                  <a:cubicBezTo>
                    <a:pt x="718" y="440"/>
                    <a:pt x="718" y="440"/>
                    <a:pt x="718" y="440"/>
                  </a:cubicBezTo>
                  <a:close/>
                  <a:moveTo>
                    <a:pt x="695" y="440"/>
                  </a:moveTo>
                  <a:cubicBezTo>
                    <a:pt x="710" y="440"/>
                    <a:pt x="710" y="440"/>
                    <a:pt x="710" y="440"/>
                  </a:cubicBezTo>
                  <a:cubicBezTo>
                    <a:pt x="710" y="432"/>
                    <a:pt x="710" y="432"/>
                    <a:pt x="710" y="432"/>
                  </a:cubicBezTo>
                  <a:cubicBezTo>
                    <a:pt x="695" y="432"/>
                    <a:pt x="695" y="432"/>
                    <a:pt x="695" y="432"/>
                  </a:cubicBezTo>
                  <a:lnTo>
                    <a:pt x="695" y="440"/>
                  </a:lnTo>
                  <a:close/>
                  <a:moveTo>
                    <a:pt x="672" y="440"/>
                  </a:moveTo>
                  <a:cubicBezTo>
                    <a:pt x="688" y="440"/>
                    <a:pt x="688" y="440"/>
                    <a:pt x="688" y="440"/>
                  </a:cubicBezTo>
                  <a:cubicBezTo>
                    <a:pt x="688" y="432"/>
                    <a:pt x="688" y="432"/>
                    <a:pt x="688" y="432"/>
                  </a:cubicBezTo>
                  <a:cubicBezTo>
                    <a:pt x="672" y="432"/>
                    <a:pt x="672" y="432"/>
                    <a:pt x="672" y="432"/>
                  </a:cubicBezTo>
                  <a:lnTo>
                    <a:pt x="672" y="440"/>
                  </a:lnTo>
                  <a:close/>
                  <a:moveTo>
                    <a:pt x="650" y="440"/>
                  </a:moveTo>
                  <a:cubicBezTo>
                    <a:pt x="665" y="440"/>
                    <a:pt x="665" y="440"/>
                    <a:pt x="665" y="440"/>
                  </a:cubicBezTo>
                  <a:cubicBezTo>
                    <a:pt x="665" y="432"/>
                    <a:pt x="665" y="432"/>
                    <a:pt x="665" y="432"/>
                  </a:cubicBezTo>
                  <a:cubicBezTo>
                    <a:pt x="650" y="432"/>
                    <a:pt x="650" y="432"/>
                    <a:pt x="650" y="432"/>
                  </a:cubicBezTo>
                  <a:lnTo>
                    <a:pt x="650" y="440"/>
                  </a:lnTo>
                  <a:close/>
                  <a:moveTo>
                    <a:pt x="627" y="440"/>
                  </a:moveTo>
                  <a:cubicBezTo>
                    <a:pt x="642" y="440"/>
                    <a:pt x="642" y="440"/>
                    <a:pt x="642" y="440"/>
                  </a:cubicBezTo>
                  <a:cubicBezTo>
                    <a:pt x="642" y="432"/>
                    <a:pt x="642" y="432"/>
                    <a:pt x="642" y="432"/>
                  </a:cubicBezTo>
                  <a:cubicBezTo>
                    <a:pt x="627" y="432"/>
                    <a:pt x="627" y="432"/>
                    <a:pt x="627" y="432"/>
                  </a:cubicBezTo>
                  <a:lnTo>
                    <a:pt x="627" y="440"/>
                  </a:lnTo>
                  <a:close/>
                  <a:moveTo>
                    <a:pt x="604" y="440"/>
                  </a:moveTo>
                  <a:cubicBezTo>
                    <a:pt x="619" y="440"/>
                    <a:pt x="619" y="440"/>
                    <a:pt x="619" y="440"/>
                  </a:cubicBezTo>
                  <a:cubicBezTo>
                    <a:pt x="619" y="432"/>
                    <a:pt x="619" y="432"/>
                    <a:pt x="619" y="432"/>
                  </a:cubicBezTo>
                  <a:cubicBezTo>
                    <a:pt x="604" y="432"/>
                    <a:pt x="604" y="432"/>
                    <a:pt x="604" y="432"/>
                  </a:cubicBezTo>
                  <a:lnTo>
                    <a:pt x="604" y="440"/>
                  </a:lnTo>
                  <a:close/>
                  <a:moveTo>
                    <a:pt x="581" y="440"/>
                  </a:moveTo>
                  <a:cubicBezTo>
                    <a:pt x="596" y="440"/>
                    <a:pt x="596" y="440"/>
                    <a:pt x="596" y="440"/>
                  </a:cubicBezTo>
                  <a:cubicBezTo>
                    <a:pt x="596" y="432"/>
                    <a:pt x="596" y="432"/>
                    <a:pt x="596" y="432"/>
                  </a:cubicBezTo>
                  <a:cubicBezTo>
                    <a:pt x="581" y="432"/>
                    <a:pt x="581" y="432"/>
                    <a:pt x="581" y="432"/>
                  </a:cubicBezTo>
                  <a:lnTo>
                    <a:pt x="581" y="440"/>
                  </a:lnTo>
                  <a:close/>
                  <a:moveTo>
                    <a:pt x="558" y="440"/>
                  </a:moveTo>
                  <a:cubicBezTo>
                    <a:pt x="574" y="440"/>
                    <a:pt x="574" y="440"/>
                    <a:pt x="574" y="440"/>
                  </a:cubicBezTo>
                  <a:cubicBezTo>
                    <a:pt x="574" y="432"/>
                    <a:pt x="574" y="432"/>
                    <a:pt x="574" y="432"/>
                  </a:cubicBezTo>
                  <a:cubicBezTo>
                    <a:pt x="558" y="432"/>
                    <a:pt x="558" y="432"/>
                    <a:pt x="558" y="432"/>
                  </a:cubicBezTo>
                  <a:lnTo>
                    <a:pt x="558" y="440"/>
                  </a:lnTo>
                  <a:close/>
                  <a:moveTo>
                    <a:pt x="535" y="440"/>
                  </a:moveTo>
                  <a:cubicBezTo>
                    <a:pt x="551" y="440"/>
                    <a:pt x="551" y="440"/>
                    <a:pt x="551" y="440"/>
                  </a:cubicBezTo>
                  <a:cubicBezTo>
                    <a:pt x="551" y="432"/>
                    <a:pt x="551" y="432"/>
                    <a:pt x="551" y="432"/>
                  </a:cubicBezTo>
                  <a:cubicBezTo>
                    <a:pt x="535" y="432"/>
                    <a:pt x="535" y="432"/>
                    <a:pt x="535" y="432"/>
                  </a:cubicBezTo>
                  <a:lnTo>
                    <a:pt x="535" y="440"/>
                  </a:lnTo>
                  <a:close/>
                  <a:moveTo>
                    <a:pt x="513" y="440"/>
                  </a:moveTo>
                  <a:cubicBezTo>
                    <a:pt x="528" y="440"/>
                    <a:pt x="528" y="440"/>
                    <a:pt x="528" y="440"/>
                  </a:cubicBezTo>
                  <a:cubicBezTo>
                    <a:pt x="528" y="432"/>
                    <a:pt x="528" y="432"/>
                    <a:pt x="528" y="432"/>
                  </a:cubicBezTo>
                  <a:cubicBezTo>
                    <a:pt x="513" y="432"/>
                    <a:pt x="513" y="432"/>
                    <a:pt x="513" y="432"/>
                  </a:cubicBezTo>
                  <a:lnTo>
                    <a:pt x="513" y="440"/>
                  </a:lnTo>
                  <a:close/>
                  <a:moveTo>
                    <a:pt x="490" y="440"/>
                  </a:moveTo>
                  <a:cubicBezTo>
                    <a:pt x="505" y="440"/>
                    <a:pt x="505" y="440"/>
                    <a:pt x="505" y="440"/>
                  </a:cubicBezTo>
                  <a:cubicBezTo>
                    <a:pt x="505" y="432"/>
                    <a:pt x="505" y="432"/>
                    <a:pt x="505" y="432"/>
                  </a:cubicBezTo>
                  <a:cubicBezTo>
                    <a:pt x="490" y="432"/>
                    <a:pt x="490" y="432"/>
                    <a:pt x="490" y="432"/>
                  </a:cubicBezTo>
                  <a:lnTo>
                    <a:pt x="490" y="440"/>
                  </a:lnTo>
                  <a:close/>
                  <a:moveTo>
                    <a:pt x="467" y="440"/>
                  </a:moveTo>
                  <a:cubicBezTo>
                    <a:pt x="482" y="440"/>
                    <a:pt x="482" y="440"/>
                    <a:pt x="482" y="440"/>
                  </a:cubicBezTo>
                  <a:cubicBezTo>
                    <a:pt x="482" y="432"/>
                    <a:pt x="482" y="432"/>
                    <a:pt x="482" y="432"/>
                  </a:cubicBezTo>
                  <a:cubicBezTo>
                    <a:pt x="467" y="432"/>
                    <a:pt x="467" y="432"/>
                    <a:pt x="467" y="432"/>
                  </a:cubicBezTo>
                  <a:lnTo>
                    <a:pt x="467" y="440"/>
                  </a:lnTo>
                  <a:close/>
                  <a:moveTo>
                    <a:pt x="444" y="440"/>
                  </a:moveTo>
                  <a:cubicBezTo>
                    <a:pt x="459" y="440"/>
                    <a:pt x="459" y="440"/>
                    <a:pt x="459" y="440"/>
                  </a:cubicBezTo>
                  <a:cubicBezTo>
                    <a:pt x="459" y="432"/>
                    <a:pt x="459" y="432"/>
                    <a:pt x="459" y="432"/>
                  </a:cubicBezTo>
                  <a:cubicBezTo>
                    <a:pt x="444" y="432"/>
                    <a:pt x="444" y="432"/>
                    <a:pt x="444" y="432"/>
                  </a:cubicBezTo>
                  <a:lnTo>
                    <a:pt x="444" y="440"/>
                  </a:lnTo>
                  <a:close/>
                  <a:moveTo>
                    <a:pt x="421" y="440"/>
                  </a:moveTo>
                  <a:cubicBezTo>
                    <a:pt x="437" y="440"/>
                    <a:pt x="437" y="440"/>
                    <a:pt x="437" y="440"/>
                  </a:cubicBezTo>
                  <a:cubicBezTo>
                    <a:pt x="437" y="432"/>
                    <a:pt x="437" y="432"/>
                    <a:pt x="437" y="432"/>
                  </a:cubicBezTo>
                  <a:cubicBezTo>
                    <a:pt x="421" y="432"/>
                    <a:pt x="421" y="432"/>
                    <a:pt x="421" y="432"/>
                  </a:cubicBezTo>
                  <a:lnTo>
                    <a:pt x="421" y="440"/>
                  </a:lnTo>
                  <a:close/>
                  <a:moveTo>
                    <a:pt x="399" y="440"/>
                  </a:moveTo>
                  <a:cubicBezTo>
                    <a:pt x="414" y="440"/>
                    <a:pt x="414" y="440"/>
                    <a:pt x="414" y="440"/>
                  </a:cubicBezTo>
                  <a:cubicBezTo>
                    <a:pt x="414" y="432"/>
                    <a:pt x="414" y="432"/>
                    <a:pt x="414" y="432"/>
                  </a:cubicBezTo>
                  <a:cubicBezTo>
                    <a:pt x="399" y="432"/>
                    <a:pt x="399" y="432"/>
                    <a:pt x="399" y="432"/>
                  </a:cubicBezTo>
                  <a:lnTo>
                    <a:pt x="399" y="440"/>
                  </a:lnTo>
                  <a:close/>
                  <a:moveTo>
                    <a:pt x="376" y="440"/>
                  </a:moveTo>
                  <a:cubicBezTo>
                    <a:pt x="391" y="440"/>
                    <a:pt x="391" y="440"/>
                    <a:pt x="391" y="440"/>
                  </a:cubicBezTo>
                  <a:cubicBezTo>
                    <a:pt x="391" y="432"/>
                    <a:pt x="391" y="432"/>
                    <a:pt x="391" y="432"/>
                  </a:cubicBezTo>
                  <a:cubicBezTo>
                    <a:pt x="376" y="432"/>
                    <a:pt x="376" y="432"/>
                    <a:pt x="376" y="432"/>
                  </a:cubicBezTo>
                  <a:lnTo>
                    <a:pt x="376" y="440"/>
                  </a:lnTo>
                  <a:close/>
                  <a:moveTo>
                    <a:pt x="353" y="440"/>
                  </a:moveTo>
                  <a:cubicBezTo>
                    <a:pt x="368" y="440"/>
                    <a:pt x="368" y="440"/>
                    <a:pt x="368" y="440"/>
                  </a:cubicBezTo>
                  <a:cubicBezTo>
                    <a:pt x="368" y="432"/>
                    <a:pt x="368" y="432"/>
                    <a:pt x="368" y="432"/>
                  </a:cubicBezTo>
                  <a:cubicBezTo>
                    <a:pt x="353" y="432"/>
                    <a:pt x="353" y="432"/>
                    <a:pt x="353" y="432"/>
                  </a:cubicBezTo>
                  <a:lnTo>
                    <a:pt x="353" y="440"/>
                  </a:lnTo>
                  <a:close/>
                  <a:moveTo>
                    <a:pt x="330" y="440"/>
                  </a:moveTo>
                  <a:cubicBezTo>
                    <a:pt x="345" y="440"/>
                    <a:pt x="345" y="440"/>
                    <a:pt x="345" y="440"/>
                  </a:cubicBezTo>
                  <a:cubicBezTo>
                    <a:pt x="345" y="432"/>
                    <a:pt x="345" y="432"/>
                    <a:pt x="345" y="432"/>
                  </a:cubicBezTo>
                  <a:cubicBezTo>
                    <a:pt x="330" y="432"/>
                    <a:pt x="330" y="432"/>
                    <a:pt x="330" y="432"/>
                  </a:cubicBezTo>
                  <a:lnTo>
                    <a:pt x="330" y="440"/>
                  </a:lnTo>
                  <a:close/>
                  <a:moveTo>
                    <a:pt x="307" y="440"/>
                  </a:moveTo>
                  <a:cubicBezTo>
                    <a:pt x="322" y="440"/>
                    <a:pt x="322" y="440"/>
                    <a:pt x="322" y="440"/>
                  </a:cubicBezTo>
                  <a:cubicBezTo>
                    <a:pt x="322" y="432"/>
                    <a:pt x="322" y="432"/>
                    <a:pt x="322" y="432"/>
                  </a:cubicBezTo>
                  <a:cubicBezTo>
                    <a:pt x="307" y="432"/>
                    <a:pt x="307" y="432"/>
                    <a:pt x="307" y="432"/>
                  </a:cubicBezTo>
                  <a:lnTo>
                    <a:pt x="307" y="440"/>
                  </a:lnTo>
                  <a:close/>
                  <a:moveTo>
                    <a:pt x="284" y="440"/>
                  </a:moveTo>
                  <a:cubicBezTo>
                    <a:pt x="300" y="440"/>
                    <a:pt x="300" y="440"/>
                    <a:pt x="300" y="440"/>
                  </a:cubicBezTo>
                  <a:cubicBezTo>
                    <a:pt x="300" y="432"/>
                    <a:pt x="300" y="432"/>
                    <a:pt x="300" y="432"/>
                  </a:cubicBezTo>
                  <a:cubicBezTo>
                    <a:pt x="284" y="432"/>
                    <a:pt x="284" y="432"/>
                    <a:pt x="284" y="432"/>
                  </a:cubicBezTo>
                  <a:lnTo>
                    <a:pt x="284" y="440"/>
                  </a:lnTo>
                  <a:close/>
                  <a:moveTo>
                    <a:pt x="262" y="440"/>
                  </a:moveTo>
                  <a:cubicBezTo>
                    <a:pt x="277" y="440"/>
                    <a:pt x="277" y="440"/>
                    <a:pt x="277" y="440"/>
                  </a:cubicBezTo>
                  <a:cubicBezTo>
                    <a:pt x="277" y="432"/>
                    <a:pt x="277" y="432"/>
                    <a:pt x="277" y="432"/>
                  </a:cubicBezTo>
                  <a:cubicBezTo>
                    <a:pt x="262" y="432"/>
                    <a:pt x="262" y="432"/>
                    <a:pt x="262" y="432"/>
                  </a:cubicBezTo>
                  <a:lnTo>
                    <a:pt x="262" y="440"/>
                  </a:lnTo>
                  <a:close/>
                  <a:moveTo>
                    <a:pt x="239" y="440"/>
                  </a:moveTo>
                  <a:cubicBezTo>
                    <a:pt x="254" y="440"/>
                    <a:pt x="254" y="440"/>
                    <a:pt x="254" y="440"/>
                  </a:cubicBezTo>
                  <a:cubicBezTo>
                    <a:pt x="254" y="432"/>
                    <a:pt x="254" y="432"/>
                    <a:pt x="254" y="432"/>
                  </a:cubicBezTo>
                  <a:cubicBezTo>
                    <a:pt x="239" y="432"/>
                    <a:pt x="239" y="432"/>
                    <a:pt x="239" y="432"/>
                  </a:cubicBezTo>
                  <a:lnTo>
                    <a:pt x="239" y="440"/>
                  </a:lnTo>
                  <a:close/>
                  <a:moveTo>
                    <a:pt x="216" y="440"/>
                  </a:moveTo>
                  <a:cubicBezTo>
                    <a:pt x="231" y="440"/>
                    <a:pt x="231" y="440"/>
                    <a:pt x="231" y="440"/>
                  </a:cubicBezTo>
                  <a:cubicBezTo>
                    <a:pt x="231" y="432"/>
                    <a:pt x="231" y="432"/>
                    <a:pt x="231" y="432"/>
                  </a:cubicBezTo>
                  <a:cubicBezTo>
                    <a:pt x="216" y="432"/>
                    <a:pt x="216" y="432"/>
                    <a:pt x="216" y="432"/>
                  </a:cubicBezTo>
                  <a:lnTo>
                    <a:pt x="216" y="440"/>
                  </a:lnTo>
                  <a:close/>
                  <a:moveTo>
                    <a:pt x="193" y="439"/>
                  </a:moveTo>
                  <a:cubicBezTo>
                    <a:pt x="198" y="439"/>
                    <a:pt x="203" y="440"/>
                    <a:pt x="208" y="440"/>
                  </a:cubicBezTo>
                  <a:cubicBezTo>
                    <a:pt x="208" y="432"/>
                    <a:pt x="208" y="432"/>
                    <a:pt x="208" y="432"/>
                  </a:cubicBezTo>
                  <a:cubicBezTo>
                    <a:pt x="203" y="432"/>
                    <a:pt x="198" y="432"/>
                    <a:pt x="194" y="431"/>
                  </a:cubicBezTo>
                  <a:cubicBezTo>
                    <a:pt x="193" y="439"/>
                    <a:pt x="193" y="439"/>
                    <a:pt x="193" y="439"/>
                  </a:cubicBezTo>
                  <a:close/>
                  <a:moveTo>
                    <a:pt x="170" y="435"/>
                  </a:moveTo>
                  <a:cubicBezTo>
                    <a:pt x="175" y="436"/>
                    <a:pt x="180" y="437"/>
                    <a:pt x="185" y="438"/>
                  </a:cubicBezTo>
                  <a:cubicBezTo>
                    <a:pt x="186" y="430"/>
                    <a:pt x="186" y="430"/>
                    <a:pt x="186" y="430"/>
                  </a:cubicBezTo>
                  <a:cubicBezTo>
                    <a:pt x="181" y="430"/>
                    <a:pt x="176" y="429"/>
                    <a:pt x="171" y="428"/>
                  </a:cubicBezTo>
                  <a:cubicBezTo>
                    <a:pt x="170" y="435"/>
                    <a:pt x="170" y="435"/>
                    <a:pt x="170" y="435"/>
                  </a:cubicBezTo>
                  <a:close/>
                  <a:moveTo>
                    <a:pt x="147" y="429"/>
                  </a:moveTo>
                  <a:cubicBezTo>
                    <a:pt x="152" y="431"/>
                    <a:pt x="157" y="432"/>
                    <a:pt x="162" y="434"/>
                  </a:cubicBezTo>
                  <a:cubicBezTo>
                    <a:pt x="164" y="426"/>
                    <a:pt x="164" y="426"/>
                    <a:pt x="164" y="426"/>
                  </a:cubicBezTo>
                  <a:cubicBezTo>
                    <a:pt x="159" y="425"/>
                    <a:pt x="155" y="423"/>
                    <a:pt x="150" y="422"/>
                  </a:cubicBezTo>
                  <a:cubicBezTo>
                    <a:pt x="147" y="429"/>
                    <a:pt x="147" y="429"/>
                    <a:pt x="147" y="429"/>
                  </a:cubicBezTo>
                  <a:close/>
                  <a:moveTo>
                    <a:pt x="126" y="421"/>
                  </a:moveTo>
                  <a:cubicBezTo>
                    <a:pt x="130" y="423"/>
                    <a:pt x="135" y="425"/>
                    <a:pt x="140" y="427"/>
                  </a:cubicBezTo>
                  <a:cubicBezTo>
                    <a:pt x="143" y="419"/>
                    <a:pt x="143" y="419"/>
                    <a:pt x="143" y="419"/>
                  </a:cubicBezTo>
                  <a:cubicBezTo>
                    <a:pt x="138" y="418"/>
                    <a:pt x="133" y="416"/>
                    <a:pt x="129" y="414"/>
                  </a:cubicBezTo>
                  <a:cubicBezTo>
                    <a:pt x="126" y="421"/>
                    <a:pt x="126" y="421"/>
                    <a:pt x="126" y="421"/>
                  </a:cubicBezTo>
                  <a:close/>
                  <a:moveTo>
                    <a:pt x="105" y="410"/>
                  </a:moveTo>
                  <a:cubicBezTo>
                    <a:pt x="110" y="413"/>
                    <a:pt x="114" y="415"/>
                    <a:pt x="119" y="417"/>
                  </a:cubicBezTo>
                  <a:cubicBezTo>
                    <a:pt x="122" y="410"/>
                    <a:pt x="122" y="410"/>
                    <a:pt x="122" y="410"/>
                  </a:cubicBezTo>
                  <a:cubicBezTo>
                    <a:pt x="118" y="408"/>
                    <a:pt x="113" y="406"/>
                    <a:pt x="109" y="403"/>
                  </a:cubicBezTo>
                  <a:cubicBezTo>
                    <a:pt x="105" y="410"/>
                    <a:pt x="105" y="410"/>
                    <a:pt x="105" y="410"/>
                  </a:cubicBezTo>
                  <a:close/>
                  <a:moveTo>
                    <a:pt x="86" y="397"/>
                  </a:moveTo>
                  <a:cubicBezTo>
                    <a:pt x="90" y="400"/>
                    <a:pt x="94" y="403"/>
                    <a:pt x="99" y="406"/>
                  </a:cubicBezTo>
                  <a:cubicBezTo>
                    <a:pt x="103" y="399"/>
                    <a:pt x="103" y="399"/>
                    <a:pt x="103" y="399"/>
                  </a:cubicBezTo>
                  <a:cubicBezTo>
                    <a:pt x="99" y="397"/>
                    <a:pt x="95" y="394"/>
                    <a:pt x="91" y="391"/>
                  </a:cubicBezTo>
                  <a:lnTo>
                    <a:pt x="86" y="397"/>
                  </a:lnTo>
                  <a:close/>
                  <a:moveTo>
                    <a:pt x="68" y="382"/>
                  </a:moveTo>
                  <a:cubicBezTo>
                    <a:pt x="72" y="386"/>
                    <a:pt x="76" y="389"/>
                    <a:pt x="80" y="392"/>
                  </a:cubicBezTo>
                  <a:cubicBezTo>
                    <a:pt x="85" y="386"/>
                    <a:pt x="85" y="386"/>
                    <a:pt x="85" y="386"/>
                  </a:cubicBezTo>
                  <a:cubicBezTo>
                    <a:pt x="81" y="383"/>
                    <a:pt x="77" y="380"/>
                    <a:pt x="73" y="376"/>
                  </a:cubicBezTo>
                  <a:cubicBezTo>
                    <a:pt x="68" y="382"/>
                    <a:pt x="68" y="382"/>
                    <a:pt x="68" y="382"/>
                  </a:cubicBezTo>
                  <a:close/>
                  <a:moveTo>
                    <a:pt x="52" y="365"/>
                  </a:moveTo>
                  <a:cubicBezTo>
                    <a:pt x="55" y="369"/>
                    <a:pt x="59" y="373"/>
                    <a:pt x="63" y="377"/>
                  </a:cubicBezTo>
                  <a:cubicBezTo>
                    <a:pt x="68" y="371"/>
                    <a:pt x="68" y="371"/>
                    <a:pt x="68" y="371"/>
                  </a:cubicBezTo>
                  <a:cubicBezTo>
                    <a:pt x="65" y="368"/>
                    <a:pt x="61" y="364"/>
                    <a:pt x="58" y="360"/>
                  </a:cubicBezTo>
                  <a:cubicBezTo>
                    <a:pt x="52" y="365"/>
                    <a:pt x="52" y="365"/>
                    <a:pt x="52" y="365"/>
                  </a:cubicBezTo>
                  <a:close/>
                  <a:moveTo>
                    <a:pt x="38" y="347"/>
                  </a:moveTo>
                  <a:cubicBezTo>
                    <a:pt x="41" y="351"/>
                    <a:pt x="44" y="355"/>
                    <a:pt x="47" y="359"/>
                  </a:cubicBezTo>
                  <a:cubicBezTo>
                    <a:pt x="53" y="355"/>
                    <a:pt x="53" y="355"/>
                    <a:pt x="53" y="355"/>
                  </a:cubicBezTo>
                  <a:cubicBezTo>
                    <a:pt x="50" y="351"/>
                    <a:pt x="47" y="347"/>
                    <a:pt x="44" y="343"/>
                  </a:cubicBezTo>
                  <a:cubicBezTo>
                    <a:pt x="38" y="347"/>
                    <a:pt x="38" y="347"/>
                    <a:pt x="38" y="347"/>
                  </a:cubicBezTo>
                  <a:close/>
                  <a:moveTo>
                    <a:pt x="26" y="327"/>
                  </a:moveTo>
                  <a:cubicBezTo>
                    <a:pt x="28" y="332"/>
                    <a:pt x="31" y="336"/>
                    <a:pt x="34" y="340"/>
                  </a:cubicBezTo>
                  <a:cubicBezTo>
                    <a:pt x="40" y="336"/>
                    <a:pt x="40" y="336"/>
                    <a:pt x="40" y="336"/>
                  </a:cubicBezTo>
                  <a:cubicBezTo>
                    <a:pt x="37" y="332"/>
                    <a:pt x="35" y="328"/>
                    <a:pt x="33" y="323"/>
                  </a:cubicBezTo>
                  <a:cubicBezTo>
                    <a:pt x="26" y="327"/>
                    <a:pt x="26" y="327"/>
                    <a:pt x="26" y="327"/>
                  </a:cubicBezTo>
                  <a:close/>
                  <a:moveTo>
                    <a:pt x="16" y="306"/>
                  </a:moveTo>
                  <a:cubicBezTo>
                    <a:pt x="18" y="311"/>
                    <a:pt x="20" y="316"/>
                    <a:pt x="22" y="320"/>
                  </a:cubicBezTo>
                  <a:cubicBezTo>
                    <a:pt x="29" y="317"/>
                    <a:pt x="29" y="317"/>
                    <a:pt x="29" y="317"/>
                  </a:cubicBezTo>
                  <a:cubicBezTo>
                    <a:pt x="27" y="312"/>
                    <a:pt x="25" y="308"/>
                    <a:pt x="23" y="303"/>
                  </a:cubicBezTo>
                  <a:cubicBezTo>
                    <a:pt x="16" y="306"/>
                    <a:pt x="16" y="306"/>
                    <a:pt x="16" y="306"/>
                  </a:cubicBezTo>
                  <a:close/>
                  <a:moveTo>
                    <a:pt x="8" y="284"/>
                  </a:moveTo>
                  <a:cubicBezTo>
                    <a:pt x="10" y="289"/>
                    <a:pt x="11" y="294"/>
                    <a:pt x="13" y="299"/>
                  </a:cubicBezTo>
                  <a:cubicBezTo>
                    <a:pt x="20" y="296"/>
                    <a:pt x="20" y="296"/>
                    <a:pt x="20" y="296"/>
                  </a:cubicBezTo>
                  <a:cubicBezTo>
                    <a:pt x="19" y="292"/>
                    <a:pt x="17" y="287"/>
                    <a:pt x="16" y="282"/>
                  </a:cubicBezTo>
                  <a:cubicBezTo>
                    <a:pt x="8" y="284"/>
                    <a:pt x="8" y="284"/>
                    <a:pt x="8" y="284"/>
                  </a:cubicBezTo>
                  <a:close/>
                  <a:moveTo>
                    <a:pt x="3" y="261"/>
                  </a:moveTo>
                  <a:cubicBezTo>
                    <a:pt x="4" y="267"/>
                    <a:pt x="5" y="272"/>
                    <a:pt x="6" y="277"/>
                  </a:cubicBezTo>
                  <a:cubicBezTo>
                    <a:pt x="14" y="275"/>
                    <a:pt x="14" y="275"/>
                    <a:pt x="14" y="275"/>
                  </a:cubicBezTo>
                  <a:cubicBezTo>
                    <a:pt x="13" y="270"/>
                    <a:pt x="12" y="265"/>
                    <a:pt x="11" y="260"/>
                  </a:cubicBezTo>
                  <a:cubicBezTo>
                    <a:pt x="3" y="261"/>
                    <a:pt x="3" y="261"/>
                    <a:pt x="3" y="261"/>
                  </a:cubicBezTo>
                  <a:close/>
                  <a:moveTo>
                    <a:pt x="0" y="238"/>
                  </a:moveTo>
                  <a:cubicBezTo>
                    <a:pt x="1" y="244"/>
                    <a:pt x="1" y="249"/>
                    <a:pt x="2" y="254"/>
                  </a:cubicBezTo>
                  <a:cubicBezTo>
                    <a:pt x="10" y="253"/>
                    <a:pt x="10" y="253"/>
                    <a:pt x="10" y="253"/>
                  </a:cubicBezTo>
                  <a:cubicBezTo>
                    <a:pt x="9" y="248"/>
                    <a:pt x="9" y="243"/>
                    <a:pt x="8" y="238"/>
                  </a:cubicBezTo>
                  <a:cubicBezTo>
                    <a:pt x="0" y="238"/>
                    <a:pt x="0" y="238"/>
                    <a:pt x="0" y="238"/>
                  </a:cubicBezTo>
                  <a:close/>
                  <a:moveTo>
                    <a:pt x="0" y="215"/>
                  </a:moveTo>
                  <a:cubicBezTo>
                    <a:pt x="0" y="226"/>
                    <a:pt x="0" y="226"/>
                    <a:pt x="0" y="226"/>
                  </a:cubicBezTo>
                  <a:cubicBezTo>
                    <a:pt x="0" y="228"/>
                    <a:pt x="0" y="229"/>
                    <a:pt x="0" y="231"/>
                  </a:cubicBezTo>
                  <a:cubicBezTo>
                    <a:pt x="8" y="230"/>
                    <a:pt x="8" y="230"/>
                    <a:pt x="8" y="230"/>
                  </a:cubicBezTo>
                  <a:cubicBezTo>
                    <a:pt x="8" y="229"/>
                    <a:pt x="8" y="227"/>
                    <a:pt x="8" y="226"/>
                  </a:cubicBezTo>
                  <a:cubicBezTo>
                    <a:pt x="8" y="215"/>
                    <a:pt x="8" y="215"/>
                    <a:pt x="8" y="215"/>
                  </a:cubicBezTo>
                  <a:cubicBezTo>
                    <a:pt x="0" y="215"/>
                    <a:pt x="0" y="215"/>
                    <a:pt x="0" y="215"/>
                  </a:cubicBezTo>
                  <a:close/>
                  <a:moveTo>
                    <a:pt x="1" y="192"/>
                  </a:moveTo>
                  <a:cubicBezTo>
                    <a:pt x="1" y="197"/>
                    <a:pt x="0" y="202"/>
                    <a:pt x="0" y="208"/>
                  </a:cubicBezTo>
                  <a:cubicBezTo>
                    <a:pt x="8" y="208"/>
                    <a:pt x="8" y="208"/>
                    <a:pt x="8" y="208"/>
                  </a:cubicBezTo>
                  <a:cubicBezTo>
                    <a:pt x="8" y="203"/>
                    <a:pt x="8" y="198"/>
                    <a:pt x="9" y="193"/>
                  </a:cubicBezTo>
                  <a:cubicBezTo>
                    <a:pt x="1" y="192"/>
                    <a:pt x="1" y="192"/>
                    <a:pt x="1" y="192"/>
                  </a:cubicBezTo>
                  <a:close/>
                  <a:moveTo>
                    <a:pt x="5" y="169"/>
                  </a:moveTo>
                  <a:cubicBezTo>
                    <a:pt x="4" y="174"/>
                    <a:pt x="3" y="179"/>
                    <a:pt x="2" y="184"/>
                  </a:cubicBezTo>
                  <a:cubicBezTo>
                    <a:pt x="10" y="186"/>
                    <a:pt x="10" y="186"/>
                    <a:pt x="10" y="186"/>
                  </a:cubicBezTo>
                  <a:cubicBezTo>
                    <a:pt x="11" y="181"/>
                    <a:pt x="11" y="176"/>
                    <a:pt x="13" y="171"/>
                  </a:cubicBezTo>
                  <a:cubicBezTo>
                    <a:pt x="5" y="169"/>
                    <a:pt x="5" y="169"/>
                    <a:pt x="5" y="169"/>
                  </a:cubicBezTo>
                  <a:close/>
                  <a:moveTo>
                    <a:pt x="11" y="147"/>
                  </a:moveTo>
                  <a:cubicBezTo>
                    <a:pt x="9" y="152"/>
                    <a:pt x="8" y="157"/>
                    <a:pt x="7" y="162"/>
                  </a:cubicBezTo>
                  <a:cubicBezTo>
                    <a:pt x="14" y="164"/>
                    <a:pt x="14" y="164"/>
                    <a:pt x="14" y="164"/>
                  </a:cubicBezTo>
                  <a:cubicBezTo>
                    <a:pt x="15" y="159"/>
                    <a:pt x="17" y="154"/>
                    <a:pt x="18" y="149"/>
                  </a:cubicBezTo>
                  <a:cubicBezTo>
                    <a:pt x="11" y="147"/>
                    <a:pt x="11" y="147"/>
                    <a:pt x="11" y="147"/>
                  </a:cubicBezTo>
                  <a:close/>
                </a:path>
              </a:pathLst>
            </a:custGeom>
            <a:solidFill>
              <a:srgbClr val="2F2F2F"/>
            </a:solidFill>
            <a:ln>
              <a:noFill/>
            </a:ln>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a:ea typeface="+mn-ea"/>
                <a:cs typeface="Segoe UI" panose="020B0502040204020203" pitchFamily="34" charset="0"/>
              </a:endParaRPr>
            </a:p>
          </p:txBody>
        </p:sp>
        <p:sp>
          <p:nvSpPr>
            <p:cNvPr id="120" name="Rectangle 119">
              <a:extLst>
                <a:ext uri="{FF2B5EF4-FFF2-40B4-BE49-F238E27FC236}">
                  <a16:creationId xmlns:a16="http://schemas.microsoft.com/office/drawing/2014/main" id="{39913A3E-EEBC-4FB9-B97E-10AB2D2BE3B7}"/>
                </a:ext>
              </a:extLst>
            </p:cNvPr>
            <p:cNvSpPr>
              <a:spLocks noChangeArrowheads="1"/>
            </p:cNvSpPr>
            <p:nvPr/>
          </p:nvSpPr>
          <p:spPr bwMode="auto">
            <a:xfrm>
              <a:off x="4688318" y="2995825"/>
              <a:ext cx="311142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896455" rtl="0" eaLnBrk="0" fontAlgn="base" latinLnBrk="0" hangingPunct="0">
                <a:lnSpc>
                  <a:spcPct val="100000"/>
                </a:lnSpc>
                <a:spcBef>
                  <a:spcPct val="0"/>
                </a:spcBef>
                <a:spcAft>
                  <a:spcPct val="0"/>
                </a:spcAft>
                <a:buClrTx/>
                <a:buSzTx/>
                <a:buFontTx/>
                <a:buNone/>
                <a:tabLst/>
                <a:defRPr/>
              </a:pPr>
              <a:r>
                <a:rPr kumimoji="0" lang="en-US" altLang="en-US" sz="2000" b="0" i="0" u="none" strike="noStrike" kern="0" cap="none" spc="0" normalizeH="0" baseline="0" noProof="0">
                  <a:ln>
                    <a:noFill/>
                  </a:ln>
                  <a:gradFill>
                    <a:gsLst>
                      <a:gs pos="92035">
                        <a:srgbClr val="2F2F2F"/>
                      </a:gs>
                      <a:gs pos="77876">
                        <a:srgbClr val="2F2F2F"/>
                      </a:gs>
                    </a:gsLst>
                    <a:lin ang="5400000" scaled="0"/>
                  </a:gradFill>
                  <a:effectLst/>
                  <a:uLnTx/>
                  <a:uFillTx/>
                  <a:latin typeface="Segoe UI" panose="020B0502040204020203" pitchFamily="34" charset="0"/>
                  <a:ea typeface="+mn-ea"/>
                  <a:cs typeface="Segoe UI" panose="020B0502040204020203" pitchFamily="34" charset="0"/>
                </a:rPr>
                <a:t>Find and clean invalid data</a:t>
              </a:r>
            </a:p>
          </p:txBody>
        </p:sp>
      </p:grpSp>
      <p:grpSp>
        <p:nvGrpSpPr>
          <p:cNvPr id="121" name="Group 120">
            <a:extLst>
              <a:ext uri="{FF2B5EF4-FFF2-40B4-BE49-F238E27FC236}">
                <a16:creationId xmlns:a16="http://schemas.microsoft.com/office/drawing/2014/main" id="{FA648E2E-633B-4B1E-8C6B-EF635657881C}"/>
              </a:ext>
            </a:extLst>
          </p:cNvPr>
          <p:cNvGrpSpPr/>
          <p:nvPr/>
        </p:nvGrpSpPr>
        <p:grpSpPr>
          <a:xfrm>
            <a:off x="8718549" y="1183912"/>
            <a:ext cx="1620102" cy="1993242"/>
            <a:chOff x="8700403" y="1310360"/>
            <a:chExt cx="1620102" cy="1993242"/>
          </a:xfrm>
        </p:grpSpPr>
        <p:sp>
          <p:nvSpPr>
            <p:cNvPr id="122" name="Freeform 49">
              <a:extLst>
                <a:ext uri="{FF2B5EF4-FFF2-40B4-BE49-F238E27FC236}">
                  <a16:creationId xmlns:a16="http://schemas.microsoft.com/office/drawing/2014/main" id="{558276E8-5E90-41F1-986B-3F32C61E6BEE}"/>
                </a:ext>
              </a:extLst>
            </p:cNvPr>
            <p:cNvSpPr>
              <a:spLocks/>
            </p:cNvSpPr>
            <p:nvPr/>
          </p:nvSpPr>
          <p:spPr bwMode="auto">
            <a:xfrm>
              <a:off x="8958748" y="1805261"/>
              <a:ext cx="1104968" cy="776590"/>
            </a:xfrm>
            <a:custGeom>
              <a:avLst/>
              <a:gdLst>
                <a:gd name="T0" fmla="*/ 0 w 300"/>
                <a:gd name="T1" fmla="*/ 198 h 210"/>
                <a:gd name="T2" fmla="*/ 11 w 300"/>
                <a:gd name="T3" fmla="*/ 210 h 210"/>
                <a:gd name="T4" fmla="*/ 289 w 300"/>
                <a:gd name="T5" fmla="*/ 210 h 210"/>
                <a:gd name="T6" fmla="*/ 300 w 300"/>
                <a:gd name="T7" fmla="*/ 198 h 210"/>
                <a:gd name="T8" fmla="*/ 300 w 300"/>
                <a:gd name="T9" fmla="*/ 0 h 210"/>
                <a:gd name="T10" fmla="*/ 0 w 300"/>
                <a:gd name="T11" fmla="*/ 0 h 210"/>
                <a:gd name="T12" fmla="*/ 0 w 300"/>
                <a:gd name="T13" fmla="*/ 198 h 210"/>
              </a:gdLst>
              <a:ahLst/>
              <a:cxnLst>
                <a:cxn ang="0">
                  <a:pos x="T0" y="T1"/>
                </a:cxn>
                <a:cxn ang="0">
                  <a:pos x="T2" y="T3"/>
                </a:cxn>
                <a:cxn ang="0">
                  <a:pos x="T4" y="T5"/>
                </a:cxn>
                <a:cxn ang="0">
                  <a:pos x="T6" y="T7"/>
                </a:cxn>
                <a:cxn ang="0">
                  <a:pos x="T8" y="T9"/>
                </a:cxn>
                <a:cxn ang="0">
                  <a:pos x="T10" y="T11"/>
                </a:cxn>
                <a:cxn ang="0">
                  <a:pos x="T12" y="T13"/>
                </a:cxn>
              </a:cxnLst>
              <a:rect l="0" t="0" r="r" b="b"/>
              <a:pathLst>
                <a:path w="300" h="210">
                  <a:moveTo>
                    <a:pt x="0" y="198"/>
                  </a:moveTo>
                  <a:cubicBezTo>
                    <a:pt x="0" y="204"/>
                    <a:pt x="4" y="210"/>
                    <a:pt x="11" y="210"/>
                  </a:cubicBezTo>
                  <a:cubicBezTo>
                    <a:pt x="289" y="210"/>
                    <a:pt x="289" y="210"/>
                    <a:pt x="289" y="210"/>
                  </a:cubicBezTo>
                  <a:cubicBezTo>
                    <a:pt x="295" y="210"/>
                    <a:pt x="300" y="205"/>
                    <a:pt x="300" y="198"/>
                  </a:cubicBezTo>
                  <a:cubicBezTo>
                    <a:pt x="300" y="0"/>
                    <a:pt x="300" y="0"/>
                    <a:pt x="300" y="0"/>
                  </a:cubicBezTo>
                  <a:cubicBezTo>
                    <a:pt x="0" y="0"/>
                    <a:pt x="0" y="0"/>
                    <a:pt x="0" y="0"/>
                  </a:cubicBezTo>
                  <a:cubicBezTo>
                    <a:pt x="0" y="198"/>
                    <a:pt x="0" y="198"/>
                    <a:pt x="0" y="198"/>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a:ea typeface="+mn-ea"/>
                <a:cs typeface="Segoe UI" panose="020B0502040204020203" pitchFamily="34" charset="0"/>
              </a:endParaRPr>
            </a:p>
          </p:txBody>
        </p:sp>
        <p:sp>
          <p:nvSpPr>
            <p:cNvPr id="123" name="Freeform 50">
              <a:extLst>
                <a:ext uri="{FF2B5EF4-FFF2-40B4-BE49-F238E27FC236}">
                  <a16:creationId xmlns:a16="http://schemas.microsoft.com/office/drawing/2014/main" id="{792C0B50-28B6-4B77-AD87-C2B3785E93FA}"/>
                </a:ext>
              </a:extLst>
            </p:cNvPr>
            <p:cNvSpPr>
              <a:spLocks/>
            </p:cNvSpPr>
            <p:nvPr/>
          </p:nvSpPr>
          <p:spPr bwMode="auto">
            <a:xfrm>
              <a:off x="8958748" y="1635626"/>
              <a:ext cx="1104968" cy="169636"/>
            </a:xfrm>
            <a:custGeom>
              <a:avLst/>
              <a:gdLst>
                <a:gd name="T0" fmla="*/ 289 w 300"/>
                <a:gd name="T1" fmla="*/ 0 h 46"/>
                <a:gd name="T2" fmla="*/ 11 w 300"/>
                <a:gd name="T3" fmla="*/ 0 h 46"/>
                <a:gd name="T4" fmla="*/ 0 w 300"/>
                <a:gd name="T5" fmla="*/ 11 h 46"/>
                <a:gd name="T6" fmla="*/ 0 w 300"/>
                <a:gd name="T7" fmla="*/ 46 h 46"/>
                <a:gd name="T8" fmla="*/ 300 w 300"/>
                <a:gd name="T9" fmla="*/ 46 h 46"/>
                <a:gd name="T10" fmla="*/ 300 w 300"/>
                <a:gd name="T11" fmla="*/ 11 h 46"/>
                <a:gd name="T12" fmla="*/ 289 w 300"/>
                <a:gd name="T13" fmla="*/ 0 h 46"/>
              </a:gdLst>
              <a:ahLst/>
              <a:cxnLst>
                <a:cxn ang="0">
                  <a:pos x="T0" y="T1"/>
                </a:cxn>
                <a:cxn ang="0">
                  <a:pos x="T2" y="T3"/>
                </a:cxn>
                <a:cxn ang="0">
                  <a:pos x="T4" y="T5"/>
                </a:cxn>
                <a:cxn ang="0">
                  <a:pos x="T6" y="T7"/>
                </a:cxn>
                <a:cxn ang="0">
                  <a:pos x="T8" y="T9"/>
                </a:cxn>
                <a:cxn ang="0">
                  <a:pos x="T10" y="T11"/>
                </a:cxn>
                <a:cxn ang="0">
                  <a:pos x="T12" y="T13"/>
                </a:cxn>
              </a:cxnLst>
              <a:rect l="0" t="0" r="r" b="b"/>
              <a:pathLst>
                <a:path w="300" h="46">
                  <a:moveTo>
                    <a:pt x="289" y="0"/>
                  </a:moveTo>
                  <a:cubicBezTo>
                    <a:pt x="11" y="0"/>
                    <a:pt x="11" y="0"/>
                    <a:pt x="11" y="0"/>
                  </a:cubicBezTo>
                  <a:cubicBezTo>
                    <a:pt x="4" y="0"/>
                    <a:pt x="0" y="5"/>
                    <a:pt x="0" y="11"/>
                  </a:cubicBezTo>
                  <a:cubicBezTo>
                    <a:pt x="0" y="46"/>
                    <a:pt x="0" y="46"/>
                    <a:pt x="0" y="46"/>
                  </a:cubicBezTo>
                  <a:cubicBezTo>
                    <a:pt x="300" y="46"/>
                    <a:pt x="300" y="46"/>
                    <a:pt x="300" y="46"/>
                  </a:cubicBezTo>
                  <a:cubicBezTo>
                    <a:pt x="300" y="11"/>
                    <a:pt x="300" y="11"/>
                    <a:pt x="300" y="11"/>
                  </a:cubicBezTo>
                  <a:cubicBezTo>
                    <a:pt x="300" y="5"/>
                    <a:pt x="296" y="0"/>
                    <a:pt x="289" y="0"/>
                  </a:cubicBezTo>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a:ea typeface="+mn-ea"/>
                <a:cs typeface="Segoe UI" panose="020B0502040204020203" pitchFamily="34" charset="0"/>
              </a:endParaRPr>
            </a:p>
          </p:txBody>
        </p:sp>
        <p:sp>
          <p:nvSpPr>
            <p:cNvPr id="124" name="Rectangle 51">
              <a:extLst>
                <a:ext uri="{FF2B5EF4-FFF2-40B4-BE49-F238E27FC236}">
                  <a16:creationId xmlns:a16="http://schemas.microsoft.com/office/drawing/2014/main" id="{580F461D-B0B0-46B2-947C-A3D1DE23052C}"/>
                </a:ext>
              </a:extLst>
            </p:cNvPr>
            <p:cNvSpPr>
              <a:spLocks noChangeArrowheads="1"/>
            </p:cNvSpPr>
            <p:nvPr/>
          </p:nvSpPr>
          <p:spPr bwMode="auto">
            <a:xfrm>
              <a:off x="9374278" y="1875295"/>
              <a:ext cx="277020" cy="17119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a:ea typeface="+mn-ea"/>
                <a:cs typeface="Segoe UI" panose="020B0502040204020203" pitchFamily="34" charset="0"/>
              </a:endParaRPr>
            </a:p>
          </p:txBody>
        </p:sp>
        <p:sp>
          <p:nvSpPr>
            <p:cNvPr id="125" name="Rectangle 52">
              <a:extLst>
                <a:ext uri="{FF2B5EF4-FFF2-40B4-BE49-F238E27FC236}">
                  <a16:creationId xmlns:a16="http://schemas.microsoft.com/office/drawing/2014/main" id="{76797EB2-64F9-493E-A12D-6353C8770A89}"/>
                </a:ext>
              </a:extLst>
            </p:cNvPr>
            <p:cNvSpPr>
              <a:spLocks noChangeArrowheads="1"/>
            </p:cNvSpPr>
            <p:nvPr/>
          </p:nvSpPr>
          <p:spPr bwMode="auto">
            <a:xfrm>
              <a:off x="9374278" y="1875295"/>
              <a:ext cx="277020" cy="171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a:ea typeface="+mn-ea"/>
                <a:cs typeface="Segoe UI" panose="020B0502040204020203" pitchFamily="34" charset="0"/>
              </a:endParaRPr>
            </a:p>
          </p:txBody>
        </p:sp>
        <p:sp>
          <p:nvSpPr>
            <p:cNvPr id="126" name="Rectangle 53">
              <a:extLst>
                <a:ext uri="{FF2B5EF4-FFF2-40B4-BE49-F238E27FC236}">
                  <a16:creationId xmlns:a16="http://schemas.microsoft.com/office/drawing/2014/main" id="{33D77276-4F59-4E6E-9093-5E8F971279F9}"/>
                </a:ext>
              </a:extLst>
            </p:cNvPr>
            <p:cNvSpPr>
              <a:spLocks noChangeArrowheads="1"/>
            </p:cNvSpPr>
            <p:nvPr/>
          </p:nvSpPr>
          <p:spPr bwMode="auto">
            <a:xfrm>
              <a:off x="9374278" y="2105626"/>
              <a:ext cx="277020" cy="16963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a:ea typeface="+mn-ea"/>
                <a:cs typeface="Segoe UI" panose="020B0502040204020203" pitchFamily="34" charset="0"/>
              </a:endParaRPr>
            </a:p>
          </p:txBody>
        </p:sp>
        <p:sp>
          <p:nvSpPr>
            <p:cNvPr id="127" name="Rectangle 54">
              <a:extLst>
                <a:ext uri="{FF2B5EF4-FFF2-40B4-BE49-F238E27FC236}">
                  <a16:creationId xmlns:a16="http://schemas.microsoft.com/office/drawing/2014/main" id="{6D1E2DDE-853F-4F23-A427-734FC34EF12F}"/>
                </a:ext>
              </a:extLst>
            </p:cNvPr>
            <p:cNvSpPr>
              <a:spLocks noChangeArrowheads="1"/>
            </p:cNvSpPr>
            <p:nvPr/>
          </p:nvSpPr>
          <p:spPr bwMode="auto">
            <a:xfrm>
              <a:off x="9374278" y="2105626"/>
              <a:ext cx="277020" cy="1696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a:ea typeface="+mn-ea"/>
                <a:cs typeface="Segoe UI" panose="020B0502040204020203" pitchFamily="34" charset="0"/>
              </a:endParaRPr>
            </a:p>
          </p:txBody>
        </p:sp>
        <p:sp>
          <p:nvSpPr>
            <p:cNvPr id="128" name="Rectangle 55">
              <a:extLst>
                <a:ext uri="{FF2B5EF4-FFF2-40B4-BE49-F238E27FC236}">
                  <a16:creationId xmlns:a16="http://schemas.microsoft.com/office/drawing/2014/main" id="{6FB5E058-F348-411A-9324-6BA2D08FD4D8}"/>
                </a:ext>
              </a:extLst>
            </p:cNvPr>
            <p:cNvSpPr>
              <a:spLocks noChangeArrowheads="1"/>
            </p:cNvSpPr>
            <p:nvPr/>
          </p:nvSpPr>
          <p:spPr bwMode="auto">
            <a:xfrm>
              <a:off x="9705769" y="2105626"/>
              <a:ext cx="277020" cy="16963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a:ea typeface="+mn-ea"/>
                <a:cs typeface="Segoe UI" panose="020B0502040204020203" pitchFamily="34" charset="0"/>
              </a:endParaRPr>
            </a:p>
          </p:txBody>
        </p:sp>
        <p:sp>
          <p:nvSpPr>
            <p:cNvPr id="129" name="Rectangle 56">
              <a:extLst>
                <a:ext uri="{FF2B5EF4-FFF2-40B4-BE49-F238E27FC236}">
                  <a16:creationId xmlns:a16="http://schemas.microsoft.com/office/drawing/2014/main" id="{970752FD-6F05-47ED-B08A-A1F07388E46D}"/>
                </a:ext>
              </a:extLst>
            </p:cNvPr>
            <p:cNvSpPr>
              <a:spLocks noChangeArrowheads="1"/>
            </p:cNvSpPr>
            <p:nvPr/>
          </p:nvSpPr>
          <p:spPr bwMode="auto">
            <a:xfrm>
              <a:off x="9705769" y="1875295"/>
              <a:ext cx="277020" cy="17119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a:ea typeface="+mn-ea"/>
                <a:cs typeface="Segoe UI" panose="020B0502040204020203" pitchFamily="34" charset="0"/>
              </a:endParaRPr>
            </a:p>
          </p:txBody>
        </p:sp>
        <p:sp>
          <p:nvSpPr>
            <p:cNvPr id="130" name="Rectangle 57">
              <a:extLst>
                <a:ext uri="{FF2B5EF4-FFF2-40B4-BE49-F238E27FC236}">
                  <a16:creationId xmlns:a16="http://schemas.microsoft.com/office/drawing/2014/main" id="{67E57BA4-5196-4BF0-AA2C-04383BBC6E4A}"/>
                </a:ext>
              </a:extLst>
            </p:cNvPr>
            <p:cNvSpPr>
              <a:spLocks noChangeArrowheads="1"/>
            </p:cNvSpPr>
            <p:nvPr/>
          </p:nvSpPr>
          <p:spPr bwMode="auto">
            <a:xfrm>
              <a:off x="9705769" y="1875295"/>
              <a:ext cx="277020" cy="171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a:ea typeface="+mn-ea"/>
                <a:cs typeface="Segoe UI" panose="020B0502040204020203" pitchFamily="34" charset="0"/>
              </a:endParaRPr>
            </a:p>
          </p:txBody>
        </p:sp>
        <p:sp>
          <p:nvSpPr>
            <p:cNvPr id="131" name="Rectangle 58">
              <a:extLst>
                <a:ext uri="{FF2B5EF4-FFF2-40B4-BE49-F238E27FC236}">
                  <a16:creationId xmlns:a16="http://schemas.microsoft.com/office/drawing/2014/main" id="{1936803E-72EF-48B5-9475-CD34C1A3DDB7}"/>
                </a:ext>
              </a:extLst>
            </p:cNvPr>
            <p:cNvSpPr>
              <a:spLocks noChangeArrowheads="1"/>
            </p:cNvSpPr>
            <p:nvPr/>
          </p:nvSpPr>
          <p:spPr bwMode="auto">
            <a:xfrm>
              <a:off x="9042788" y="1875295"/>
              <a:ext cx="277020" cy="17119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a:ea typeface="+mn-ea"/>
                <a:cs typeface="Segoe UI" panose="020B0502040204020203" pitchFamily="34" charset="0"/>
              </a:endParaRPr>
            </a:p>
          </p:txBody>
        </p:sp>
        <p:sp>
          <p:nvSpPr>
            <p:cNvPr id="132" name="Rectangle 59">
              <a:extLst>
                <a:ext uri="{FF2B5EF4-FFF2-40B4-BE49-F238E27FC236}">
                  <a16:creationId xmlns:a16="http://schemas.microsoft.com/office/drawing/2014/main" id="{F6FF843E-B33A-49B1-9870-BA566ECEE48A}"/>
                </a:ext>
              </a:extLst>
            </p:cNvPr>
            <p:cNvSpPr>
              <a:spLocks noChangeArrowheads="1"/>
            </p:cNvSpPr>
            <p:nvPr/>
          </p:nvSpPr>
          <p:spPr bwMode="auto">
            <a:xfrm>
              <a:off x="9042788" y="1875295"/>
              <a:ext cx="277020" cy="171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a:ea typeface="+mn-ea"/>
                <a:cs typeface="Segoe UI" panose="020B0502040204020203" pitchFamily="34" charset="0"/>
              </a:endParaRPr>
            </a:p>
          </p:txBody>
        </p:sp>
        <p:sp>
          <p:nvSpPr>
            <p:cNvPr id="133" name="Rectangle 60">
              <a:extLst>
                <a:ext uri="{FF2B5EF4-FFF2-40B4-BE49-F238E27FC236}">
                  <a16:creationId xmlns:a16="http://schemas.microsoft.com/office/drawing/2014/main" id="{A22493A3-F61D-4FFB-BF01-FAE71E7CFF9E}"/>
                </a:ext>
              </a:extLst>
            </p:cNvPr>
            <p:cNvSpPr>
              <a:spLocks noChangeArrowheads="1"/>
            </p:cNvSpPr>
            <p:nvPr/>
          </p:nvSpPr>
          <p:spPr bwMode="auto">
            <a:xfrm>
              <a:off x="9042788" y="2105626"/>
              <a:ext cx="277020" cy="16963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a:ea typeface="+mn-ea"/>
                <a:cs typeface="Segoe UI" panose="020B0502040204020203" pitchFamily="34" charset="0"/>
              </a:endParaRPr>
            </a:p>
          </p:txBody>
        </p:sp>
        <p:sp>
          <p:nvSpPr>
            <p:cNvPr id="134" name="Rectangle 61">
              <a:extLst>
                <a:ext uri="{FF2B5EF4-FFF2-40B4-BE49-F238E27FC236}">
                  <a16:creationId xmlns:a16="http://schemas.microsoft.com/office/drawing/2014/main" id="{9C3B8DCB-3109-4CC4-BD5E-7524B2DC6D58}"/>
                </a:ext>
              </a:extLst>
            </p:cNvPr>
            <p:cNvSpPr>
              <a:spLocks noChangeArrowheads="1"/>
            </p:cNvSpPr>
            <p:nvPr/>
          </p:nvSpPr>
          <p:spPr bwMode="auto">
            <a:xfrm>
              <a:off x="9042788" y="2105626"/>
              <a:ext cx="277020" cy="1696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a:ea typeface="+mn-ea"/>
                <a:cs typeface="Segoe UI" panose="020B0502040204020203" pitchFamily="34" charset="0"/>
              </a:endParaRPr>
            </a:p>
          </p:txBody>
        </p:sp>
        <p:sp>
          <p:nvSpPr>
            <p:cNvPr id="135" name="Rectangle 62">
              <a:extLst>
                <a:ext uri="{FF2B5EF4-FFF2-40B4-BE49-F238E27FC236}">
                  <a16:creationId xmlns:a16="http://schemas.microsoft.com/office/drawing/2014/main" id="{8E9A0021-1BAD-42A9-A839-FC8D545D7FE9}"/>
                </a:ext>
              </a:extLst>
            </p:cNvPr>
            <p:cNvSpPr>
              <a:spLocks noChangeArrowheads="1"/>
            </p:cNvSpPr>
            <p:nvPr/>
          </p:nvSpPr>
          <p:spPr bwMode="auto">
            <a:xfrm>
              <a:off x="9042788" y="2331288"/>
              <a:ext cx="277020" cy="16963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a:ea typeface="+mn-ea"/>
                <a:cs typeface="Segoe UI" panose="020B0502040204020203" pitchFamily="34" charset="0"/>
              </a:endParaRPr>
            </a:p>
          </p:txBody>
        </p:sp>
        <p:sp>
          <p:nvSpPr>
            <p:cNvPr id="136" name="Rectangle 63">
              <a:extLst>
                <a:ext uri="{FF2B5EF4-FFF2-40B4-BE49-F238E27FC236}">
                  <a16:creationId xmlns:a16="http://schemas.microsoft.com/office/drawing/2014/main" id="{0A84757A-30D8-46B9-AFF7-68B66073502C}"/>
                </a:ext>
              </a:extLst>
            </p:cNvPr>
            <p:cNvSpPr>
              <a:spLocks noChangeArrowheads="1"/>
            </p:cNvSpPr>
            <p:nvPr/>
          </p:nvSpPr>
          <p:spPr bwMode="auto">
            <a:xfrm>
              <a:off x="9042788" y="2331288"/>
              <a:ext cx="277020" cy="1696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a:ea typeface="+mn-ea"/>
                <a:cs typeface="Segoe UI" panose="020B0502040204020203" pitchFamily="34" charset="0"/>
              </a:endParaRPr>
            </a:p>
          </p:txBody>
        </p:sp>
        <p:sp>
          <p:nvSpPr>
            <p:cNvPr id="137" name="Rectangle 64">
              <a:extLst>
                <a:ext uri="{FF2B5EF4-FFF2-40B4-BE49-F238E27FC236}">
                  <a16:creationId xmlns:a16="http://schemas.microsoft.com/office/drawing/2014/main" id="{2561D2F7-B952-4BA3-BFA2-A70A4206545E}"/>
                </a:ext>
              </a:extLst>
            </p:cNvPr>
            <p:cNvSpPr>
              <a:spLocks noChangeArrowheads="1"/>
            </p:cNvSpPr>
            <p:nvPr/>
          </p:nvSpPr>
          <p:spPr bwMode="auto">
            <a:xfrm>
              <a:off x="9374278" y="2331288"/>
              <a:ext cx="277020" cy="16963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a:ea typeface="+mn-ea"/>
                <a:cs typeface="Segoe UI" panose="020B0502040204020203" pitchFamily="34" charset="0"/>
              </a:endParaRPr>
            </a:p>
          </p:txBody>
        </p:sp>
        <p:sp>
          <p:nvSpPr>
            <p:cNvPr id="138" name="Rectangle 65">
              <a:extLst>
                <a:ext uri="{FF2B5EF4-FFF2-40B4-BE49-F238E27FC236}">
                  <a16:creationId xmlns:a16="http://schemas.microsoft.com/office/drawing/2014/main" id="{94F7A3AD-0B4B-4FAE-B24E-8CB74340642E}"/>
                </a:ext>
              </a:extLst>
            </p:cNvPr>
            <p:cNvSpPr>
              <a:spLocks noChangeArrowheads="1"/>
            </p:cNvSpPr>
            <p:nvPr/>
          </p:nvSpPr>
          <p:spPr bwMode="auto">
            <a:xfrm>
              <a:off x="9705769" y="2331288"/>
              <a:ext cx="277020" cy="16963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a:ea typeface="+mn-ea"/>
                <a:cs typeface="Segoe UI" panose="020B0502040204020203" pitchFamily="34" charset="0"/>
              </a:endParaRPr>
            </a:p>
          </p:txBody>
        </p:sp>
        <p:sp>
          <p:nvSpPr>
            <p:cNvPr id="139" name="Freeform 66">
              <a:extLst>
                <a:ext uri="{FF2B5EF4-FFF2-40B4-BE49-F238E27FC236}">
                  <a16:creationId xmlns:a16="http://schemas.microsoft.com/office/drawing/2014/main" id="{6403929F-0427-49E6-AEB3-602D27684C72}"/>
                </a:ext>
              </a:extLst>
            </p:cNvPr>
            <p:cNvSpPr>
              <a:spLocks noEditPoints="1"/>
            </p:cNvSpPr>
            <p:nvPr/>
          </p:nvSpPr>
          <p:spPr bwMode="auto">
            <a:xfrm>
              <a:off x="8958748" y="1805261"/>
              <a:ext cx="806160" cy="776590"/>
            </a:xfrm>
            <a:custGeom>
              <a:avLst/>
              <a:gdLst>
                <a:gd name="T0" fmla="*/ 23 w 219"/>
                <a:gd name="T1" fmla="*/ 127 h 210"/>
                <a:gd name="T2" fmla="*/ 23 w 219"/>
                <a:gd name="T3" fmla="*/ 81 h 210"/>
                <a:gd name="T4" fmla="*/ 98 w 219"/>
                <a:gd name="T5" fmla="*/ 81 h 210"/>
                <a:gd name="T6" fmla="*/ 98 w 219"/>
                <a:gd name="T7" fmla="*/ 127 h 210"/>
                <a:gd name="T8" fmla="*/ 23 w 219"/>
                <a:gd name="T9" fmla="*/ 127 h 210"/>
                <a:gd name="T10" fmla="*/ 23 w 219"/>
                <a:gd name="T11" fmla="*/ 65 h 210"/>
                <a:gd name="T12" fmla="*/ 23 w 219"/>
                <a:gd name="T13" fmla="*/ 19 h 210"/>
                <a:gd name="T14" fmla="*/ 98 w 219"/>
                <a:gd name="T15" fmla="*/ 19 h 210"/>
                <a:gd name="T16" fmla="*/ 98 w 219"/>
                <a:gd name="T17" fmla="*/ 65 h 210"/>
                <a:gd name="T18" fmla="*/ 23 w 219"/>
                <a:gd name="T19" fmla="*/ 65 h 210"/>
                <a:gd name="T20" fmla="*/ 219 w 219"/>
                <a:gd name="T21" fmla="*/ 0 h 210"/>
                <a:gd name="T22" fmla="*/ 0 w 219"/>
                <a:gd name="T23" fmla="*/ 0 h 210"/>
                <a:gd name="T24" fmla="*/ 0 w 219"/>
                <a:gd name="T25" fmla="*/ 10 h 210"/>
                <a:gd name="T26" fmla="*/ 0 w 219"/>
                <a:gd name="T27" fmla="*/ 30 h 210"/>
                <a:gd name="T28" fmla="*/ 0 w 219"/>
                <a:gd name="T29" fmla="*/ 198 h 210"/>
                <a:gd name="T30" fmla="*/ 11 w 219"/>
                <a:gd name="T31" fmla="*/ 210 h 210"/>
                <a:gd name="T32" fmla="*/ 24 w 219"/>
                <a:gd name="T33" fmla="*/ 210 h 210"/>
                <a:gd name="T34" fmla="*/ 44 w 219"/>
                <a:gd name="T35" fmla="*/ 188 h 210"/>
                <a:gd name="T36" fmla="*/ 23 w 219"/>
                <a:gd name="T37" fmla="*/ 188 h 210"/>
                <a:gd name="T38" fmla="*/ 23 w 219"/>
                <a:gd name="T39" fmla="*/ 142 h 210"/>
                <a:gd name="T40" fmla="*/ 86 w 219"/>
                <a:gd name="T41" fmla="*/ 142 h 210"/>
                <a:gd name="T42" fmla="*/ 113 w 219"/>
                <a:gd name="T43" fmla="*/ 114 h 210"/>
                <a:gd name="T44" fmla="*/ 113 w 219"/>
                <a:gd name="T45" fmla="*/ 81 h 210"/>
                <a:gd name="T46" fmla="*/ 143 w 219"/>
                <a:gd name="T47" fmla="*/ 81 h 210"/>
                <a:gd name="T48" fmla="*/ 158 w 219"/>
                <a:gd name="T49" fmla="*/ 65 h 210"/>
                <a:gd name="T50" fmla="*/ 113 w 219"/>
                <a:gd name="T51" fmla="*/ 65 h 210"/>
                <a:gd name="T52" fmla="*/ 113 w 219"/>
                <a:gd name="T53" fmla="*/ 19 h 210"/>
                <a:gd name="T54" fmla="*/ 188 w 219"/>
                <a:gd name="T55" fmla="*/ 19 h 210"/>
                <a:gd name="T56" fmla="*/ 188 w 219"/>
                <a:gd name="T57" fmla="*/ 33 h 210"/>
                <a:gd name="T58" fmla="*/ 219 w 219"/>
                <a:gd name="T59"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19" h="210">
                  <a:moveTo>
                    <a:pt x="23" y="127"/>
                  </a:moveTo>
                  <a:cubicBezTo>
                    <a:pt x="23" y="81"/>
                    <a:pt x="23" y="81"/>
                    <a:pt x="23" y="81"/>
                  </a:cubicBezTo>
                  <a:cubicBezTo>
                    <a:pt x="98" y="81"/>
                    <a:pt x="98" y="81"/>
                    <a:pt x="98" y="81"/>
                  </a:cubicBezTo>
                  <a:cubicBezTo>
                    <a:pt x="98" y="127"/>
                    <a:pt x="98" y="127"/>
                    <a:pt x="98" y="127"/>
                  </a:cubicBezTo>
                  <a:cubicBezTo>
                    <a:pt x="23" y="127"/>
                    <a:pt x="23" y="127"/>
                    <a:pt x="23" y="127"/>
                  </a:cubicBezTo>
                  <a:moveTo>
                    <a:pt x="23" y="65"/>
                  </a:moveTo>
                  <a:cubicBezTo>
                    <a:pt x="23" y="19"/>
                    <a:pt x="23" y="19"/>
                    <a:pt x="23" y="19"/>
                  </a:cubicBezTo>
                  <a:cubicBezTo>
                    <a:pt x="98" y="19"/>
                    <a:pt x="98" y="19"/>
                    <a:pt x="98" y="19"/>
                  </a:cubicBezTo>
                  <a:cubicBezTo>
                    <a:pt x="98" y="65"/>
                    <a:pt x="98" y="65"/>
                    <a:pt x="98" y="65"/>
                  </a:cubicBezTo>
                  <a:cubicBezTo>
                    <a:pt x="23" y="65"/>
                    <a:pt x="23" y="65"/>
                    <a:pt x="23" y="65"/>
                  </a:cubicBezTo>
                  <a:moveTo>
                    <a:pt x="219" y="0"/>
                  </a:moveTo>
                  <a:cubicBezTo>
                    <a:pt x="0" y="0"/>
                    <a:pt x="0" y="0"/>
                    <a:pt x="0" y="0"/>
                  </a:cubicBezTo>
                  <a:cubicBezTo>
                    <a:pt x="0" y="10"/>
                    <a:pt x="0" y="10"/>
                    <a:pt x="0" y="10"/>
                  </a:cubicBezTo>
                  <a:cubicBezTo>
                    <a:pt x="0" y="30"/>
                    <a:pt x="0" y="30"/>
                    <a:pt x="0" y="30"/>
                  </a:cubicBezTo>
                  <a:cubicBezTo>
                    <a:pt x="0" y="198"/>
                    <a:pt x="0" y="198"/>
                    <a:pt x="0" y="198"/>
                  </a:cubicBezTo>
                  <a:cubicBezTo>
                    <a:pt x="0" y="204"/>
                    <a:pt x="6" y="210"/>
                    <a:pt x="11" y="210"/>
                  </a:cubicBezTo>
                  <a:cubicBezTo>
                    <a:pt x="24" y="210"/>
                    <a:pt x="24" y="210"/>
                    <a:pt x="24" y="210"/>
                  </a:cubicBezTo>
                  <a:cubicBezTo>
                    <a:pt x="44" y="188"/>
                    <a:pt x="44" y="188"/>
                    <a:pt x="44" y="188"/>
                  </a:cubicBezTo>
                  <a:cubicBezTo>
                    <a:pt x="23" y="188"/>
                    <a:pt x="23" y="188"/>
                    <a:pt x="23" y="188"/>
                  </a:cubicBezTo>
                  <a:cubicBezTo>
                    <a:pt x="23" y="142"/>
                    <a:pt x="23" y="142"/>
                    <a:pt x="23" y="142"/>
                  </a:cubicBezTo>
                  <a:cubicBezTo>
                    <a:pt x="86" y="142"/>
                    <a:pt x="86" y="142"/>
                    <a:pt x="86" y="142"/>
                  </a:cubicBezTo>
                  <a:cubicBezTo>
                    <a:pt x="113" y="114"/>
                    <a:pt x="113" y="114"/>
                    <a:pt x="113" y="114"/>
                  </a:cubicBezTo>
                  <a:cubicBezTo>
                    <a:pt x="113" y="81"/>
                    <a:pt x="113" y="81"/>
                    <a:pt x="113" y="81"/>
                  </a:cubicBezTo>
                  <a:cubicBezTo>
                    <a:pt x="143" y="81"/>
                    <a:pt x="143" y="81"/>
                    <a:pt x="143" y="81"/>
                  </a:cubicBezTo>
                  <a:cubicBezTo>
                    <a:pt x="158" y="65"/>
                    <a:pt x="158" y="65"/>
                    <a:pt x="158" y="65"/>
                  </a:cubicBezTo>
                  <a:cubicBezTo>
                    <a:pt x="113" y="65"/>
                    <a:pt x="113" y="65"/>
                    <a:pt x="113" y="65"/>
                  </a:cubicBezTo>
                  <a:cubicBezTo>
                    <a:pt x="113" y="19"/>
                    <a:pt x="113" y="19"/>
                    <a:pt x="113" y="19"/>
                  </a:cubicBezTo>
                  <a:cubicBezTo>
                    <a:pt x="188" y="19"/>
                    <a:pt x="188" y="19"/>
                    <a:pt x="188" y="19"/>
                  </a:cubicBezTo>
                  <a:cubicBezTo>
                    <a:pt x="188" y="33"/>
                    <a:pt x="188" y="33"/>
                    <a:pt x="188" y="33"/>
                  </a:cubicBezTo>
                  <a:cubicBezTo>
                    <a:pt x="219" y="0"/>
                    <a:pt x="219" y="0"/>
                    <a:pt x="219" y="0"/>
                  </a:cubicBezTo>
                </a:path>
              </a:pathLst>
            </a:custGeom>
            <a:solidFill>
              <a:srgbClr val="B3B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a:ea typeface="+mn-ea"/>
                <a:cs typeface="Segoe UI" panose="020B0502040204020203" pitchFamily="34" charset="0"/>
              </a:endParaRPr>
            </a:p>
          </p:txBody>
        </p:sp>
        <p:sp>
          <p:nvSpPr>
            <p:cNvPr id="140" name="Freeform 67">
              <a:extLst>
                <a:ext uri="{FF2B5EF4-FFF2-40B4-BE49-F238E27FC236}">
                  <a16:creationId xmlns:a16="http://schemas.microsoft.com/office/drawing/2014/main" id="{AD5A2AD8-95E5-4EF0-8857-8C045990ABA8}"/>
                </a:ext>
              </a:extLst>
            </p:cNvPr>
            <p:cNvSpPr>
              <a:spLocks/>
            </p:cNvSpPr>
            <p:nvPr/>
          </p:nvSpPr>
          <p:spPr bwMode="auto">
            <a:xfrm>
              <a:off x="8958748" y="1635626"/>
              <a:ext cx="964902" cy="169636"/>
            </a:xfrm>
            <a:custGeom>
              <a:avLst/>
              <a:gdLst>
                <a:gd name="T0" fmla="*/ 262 w 262"/>
                <a:gd name="T1" fmla="*/ 0 h 46"/>
                <a:gd name="T2" fmla="*/ 11 w 262"/>
                <a:gd name="T3" fmla="*/ 0 h 46"/>
                <a:gd name="T4" fmla="*/ 11 w 262"/>
                <a:gd name="T5" fmla="*/ 0 h 46"/>
                <a:gd name="T6" fmla="*/ 0 w 262"/>
                <a:gd name="T7" fmla="*/ 11 h 46"/>
                <a:gd name="T8" fmla="*/ 0 w 262"/>
                <a:gd name="T9" fmla="*/ 11 h 46"/>
                <a:gd name="T10" fmla="*/ 0 w 262"/>
                <a:gd name="T11" fmla="*/ 46 h 46"/>
                <a:gd name="T12" fmla="*/ 219 w 262"/>
                <a:gd name="T13" fmla="*/ 46 h 46"/>
                <a:gd name="T14" fmla="*/ 262 w 262"/>
                <a:gd name="T15" fmla="*/ 0 h 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2" h="46">
                  <a:moveTo>
                    <a:pt x="262" y="0"/>
                  </a:moveTo>
                  <a:cubicBezTo>
                    <a:pt x="11" y="0"/>
                    <a:pt x="11" y="0"/>
                    <a:pt x="11" y="0"/>
                  </a:cubicBezTo>
                  <a:cubicBezTo>
                    <a:pt x="11" y="0"/>
                    <a:pt x="11" y="0"/>
                    <a:pt x="11" y="0"/>
                  </a:cubicBezTo>
                  <a:cubicBezTo>
                    <a:pt x="6" y="0"/>
                    <a:pt x="0" y="5"/>
                    <a:pt x="0" y="11"/>
                  </a:cubicBezTo>
                  <a:cubicBezTo>
                    <a:pt x="0" y="11"/>
                    <a:pt x="0" y="11"/>
                    <a:pt x="0" y="11"/>
                  </a:cubicBezTo>
                  <a:cubicBezTo>
                    <a:pt x="0" y="46"/>
                    <a:pt x="0" y="46"/>
                    <a:pt x="0" y="46"/>
                  </a:cubicBezTo>
                  <a:cubicBezTo>
                    <a:pt x="219" y="46"/>
                    <a:pt x="219" y="46"/>
                    <a:pt x="219" y="46"/>
                  </a:cubicBezTo>
                  <a:cubicBezTo>
                    <a:pt x="262" y="0"/>
                    <a:pt x="262" y="0"/>
                    <a:pt x="262" y="0"/>
                  </a:cubicBezTo>
                </a:path>
              </a:pathLst>
            </a:custGeom>
            <a:solidFill>
              <a:srgbClr val="9595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a:ea typeface="+mn-ea"/>
                <a:cs typeface="Segoe UI" panose="020B0502040204020203" pitchFamily="34" charset="0"/>
              </a:endParaRPr>
            </a:p>
          </p:txBody>
        </p:sp>
        <p:sp>
          <p:nvSpPr>
            <p:cNvPr id="141" name="Freeform 68">
              <a:extLst>
                <a:ext uri="{FF2B5EF4-FFF2-40B4-BE49-F238E27FC236}">
                  <a16:creationId xmlns:a16="http://schemas.microsoft.com/office/drawing/2014/main" id="{08285BA3-02F0-464B-A436-B0D6E943378F}"/>
                </a:ext>
              </a:extLst>
            </p:cNvPr>
            <p:cNvSpPr>
              <a:spLocks/>
            </p:cNvSpPr>
            <p:nvPr/>
          </p:nvSpPr>
          <p:spPr bwMode="auto">
            <a:xfrm>
              <a:off x="9374278" y="1875295"/>
              <a:ext cx="277020" cy="171192"/>
            </a:xfrm>
            <a:custGeom>
              <a:avLst/>
              <a:gdLst>
                <a:gd name="T0" fmla="*/ 178 w 178"/>
                <a:gd name="T1" fmla="*/ 0 h 110"/>
                <a:gd name="T2" fmla="*/ 0 w 178"/>
                <a:gd name="T3" fmla="*/ 0 h 110"/>
                <a:gd name="T4" fmla="*/ 0 w 178"/>
                <a:gd name="T5" fmla="*/ 110 h 110"/>
                <a:gd name="T6" fmla="*/ 107 w 178"/>
                <a:gd name="T7" fmla="*/ 110 h 110"/>
                <a:gd name="T8" fmla="*/ 178 w 178"/>
                <a:gd name="T9" fmla="*/ 34 h 110"/>
                <a:gd name="T10" fmla="*/ 178 w 178"/>
                <a:gd name="T11" fmla="*/ 0 h 110"/>
              </a:gdLst>
              <a:ahLst/>
              <a:cxnLst>
                <a:cxn ang="0">
                  <a:pos x="T0" y="T1"/>
                </a:cxn>
                <a:cxn ang="0">
                  <a:pos x="T2" y="T3"/>
                </a:cxn>
                <a:cxn ang="0">
                  <a:pos x="T4" y="T5"/>
                </a:cxn>
                <a:cxn ang="0">
                  <a:pos x="T6" y="T7"/>
                </a:cxn>
                <a:cxn ang="0">
                  <a:pos x="T8" y="T9"/>
                </a:cxn>
                <a:cxn ang="0">
                  <a:pos x="T10" y="T11"/>
                </a:cxn>
              </a:cxnLst>
              <a:rect l="0" t="0" r="r" b="b"/>
              <a:pathLst>
                <a:path w="178" h="110">
                  <a:moveTo>
                    <a:pt x="178" y="0"/>
                  </a:moveTo>
                  <a:lnTo>
                    <a:pt x="0" y="0"/>
                  </a:lnTo>
                  <a:lnTo>
                    <a:pt x="0" y="110"/>
                  </a:lnTo>
                  <a:lnTo>
                    <a:pt x="107" y="110"/>
                  </a:lnTo>
                  <a:lnTo>
                    <a:pt x="178" y="34"/>
                  </a:lnTo>
                  <a:lnTo>
                    <a:pt x="17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a:ea typeface="+mn-ea"/>
                <a:cs typeface="Segoe UI" panose="020B0502040204020203" pitchFamily="34" charset="0"/>
              </a:endParaRPr>
            </a:p>
          </p:txBody>
        </p:sp>
        <p:sp>
          <p:nvSpPr>
            <p:cNvPr id="142" name="Freeform 69">
              <a:extLst>
                <a:ext uri="{FF2B5EF4-FFF2-40B4-BE49-F238E27FC236}">
                  <a16:creationId xmlns:a16="http://schemas.microsoft.com/office/drawing/2014/main" id="{83832709-7837-4EA4-9541-1F2FCF0740BE}"/>
                </a:ext>
              </a:extLst>
            </p:cNvPr>
            <p:cNvSpPr>
              <a:spLocks/>
            </p:cNvSpPr>
            <p:nvPr/>
          </p:nvSpPr>
          <p:spPr bwMode="auto">
            <a:xfrm>
              <a:off x="9374278" y="1875295"/>
              <a:ext cx="277020" cy="171192"/>
            </a:xfrm>
            <a:custGeom>
              <a:avLst/>
              <a:gdLst>
                <a:gd name="T0" fmla="*/ 178 w 178"/>
                <a:gd name="T1" fmla="*/ 0 h 110"/>
                <a:gd name="T2" fmla="*/ 0 w 178"/>
                <a:gd name="T3" fmla="*/ 0 h 110"/>
                <a:gd name="T4" fmla="*/ 0 w 178"/>
                <a:gd name="T5" fmla="*/ 110 h 110"/>
                <a:gd name="T6" fmla="*/ 107 w 178"/>
                <a:gd name="T7" fmla="*/ 110 h 110"/>
                <a:gd name="T8" fmla="*/ 178 w 178"/>
                <a:gd name="T9" fmla="*/ 34 h 110"/>
                <a:gd name="T10" fmla="*/ 178 w 178"/>
                <a:gd name="T11" fmla="*/ 0 h 110"/>
              </a:gdLst>
              <a:ahLst/>
              <a:cxnLst>
                <a:cxn ang="0">
                  <a:pos x="T0" y="T1"/>
                </a:cxn>
                <a:cxn ang="0">
                  <a:pos x="T2" y="T3"/>
                </a:cxn>
                <a:cxn ang="0">
                  <a:pos x="T4" y="T5"/>
                </a:cxn>
                <a:cxn ang="0">
                  <a:pos x="T6" y="T7"/>
                </a:cxn>
                <a:cxn ang="0">
                  <a:pos x="T8" y="T9"/>
                </a:cxn>
                <a:cxn ang="0">
                  <a:pos x="T10" y="T11"/>
                </a:cxn>
              </a:cxnLst>
              <a:rect l="0" t="0" r="r" b="b"/>
              <a:pathLst>
                <a:path w="178" h="110">
                  <a:moveTo>
                    <a:pt x="178" y="0"/>
                  </a:moveTo>
                  <a:lnTo>
                    <a:pt x="0" y="0"/>
                  </a:lnTo>
                  <a:lnTo>
                    <a:pt x="0" y="110"/>
                  </a:lnTo>
                  <a:lnTo>
                    <a:pt x="107" y="110"/>
                  </a:lnTo>
                  <a:lnTo>
                    <a:pt x="178" y="34"/>
                  </a:lnTo>
                  <a:lnTo>
                    <a:pt x="17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a:ea typeface="+mn-ea"/>
                <a:cs typeface="Segoe UI" panose="020B0502040204020203" pitchFamily="34" charset="0"/>
              </a:endParaRPr>
            </a:p>
          </p:txBody>
        </p:sp>
        <p:sp>
          <p:nvSpPr>
            <p:cNvPr id="143" name="Freeform 70">
              <a:extLst>
                <a:ext uri="{FF2B5EF4-FFF2-40B4-BE49-F238E27FC236}">
                  <a16:creationId xmlns:a16="http://schemas.microsoft.com/office/drawing/2014/main" id="{1FED80AD-8F0E-4A03-8B88-2C544D66AF46}"/>
                </a:ext>
              </a:extLst>
            </p:cNvPr>
            <p:cNvSpPr>
              <a:spLocks/>
            </p:cNvSpPr>
            <p:nvPr/>
          </p:nvSpPr>
          <p:spPr bwMode="auto">
            <a:xfrm>
              <a:off x="9374278" y="2105626"/>
              <a:ext cx="110497" cy="121391"/>
            </a:xfrm>
            <a:custGeom>
              <a:avLst/>
              <a:gdLst>
                <a:gd name="T0" fmla="*/ 71 w 71"/>
                <a:gd name="T1" fmla="*/ 0 h 78"/>
                <a:gd name="T2" fmla="*/ 0 w 71"/>
                <a:gd name="T3" fmla="*/ 0 h 78"/>
                <a:gd name="T4" fmla="*/ 0 w 71"/>
                <a:gd name="T5" fmla="*/ 78 h 78"/>
                <a:gd name="T6" fmla="*/ 71 w 71"/>
                <a:gd name="T7" fmla="*/ 0 h 78"/>
              </a:gdLst>
              <a:ahLst/>
              <a:cxnLst>
                <a:cxn ang="0">
                  <a:pos x="T0" y="T1"/>
                </a:cxn>
                <a:cxn ang="0">
                  <a:pos x="T2" y="T3"/>
                </a:cxn>
                <a:cxn ang="0">
                  <a:pos x="T4" y="T5"/>
                </a:cxn>
                <a:cxn ang="0">
                  <a:pos x="T6" y="T7"/>
                </a:cxn>
              </a:cxnLst>
              <a:rect l="0" t="0" r="r" b="b"/>
              <a:pathLst>
                <a:path w="71" h="78">
                  <a:moveTo>
                    <a:pt x="71" y="0"/>
                  </a:moveTo>
                  <a:lnTo>
                    <a:pt x="0" y="0"/>
                  </a:lnTo>
                  <a:lnTo>
                    <a:pt x="0" y="78"/>
                  </a:lnTo>
                  <a:lnTo>
                    <a:pt x="7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a:ea typeface="+mn-ea"/>
                <a:cs typeface="Segoe UI" panose="020B0502040204020203" pitchFamily="34" charset="0"/>
              </a:endParaRPr>
            </a:p>
          </p:txBody>
        </p:sp>
        <p:sp>
          <p:nvSpPr>
            <p:cNvPr id="144" name="Freeform 71">
              <a:extLst>
                <a:ext uri="{FF2B5EF4-FFF2-40B4-BE49-F238E27FC236}">
                  <a16:creationId xmlns:a16="http://schemas.microsoft.com/office/drawing/2014/main" id="{32A10268-F718-441B-98CC-3552F689C517}"/>
                </a:ext>
              </a:extLst>
            </p:cNvPr>
            <p:cNvSpPr>
              <a:spLocks/>
            </p:cNvSpPr>
            <p:nvPr/>
          </p:nvSpPr>
          <p:spPr bwMode="auto">
            <a:xfrm>
              <a:off x="9374278" y="2105626"/>
              <a:ext cx="110497" cy="121391"/>
            </a:xfrm>
            <a:custGeom>
              <a:avLst/>
              <a:gdLst>
                <a:gd name="T0" fmla="*/ 71 w 71"/>
                <a:gd name="T1" fmla="*/ 0 h 78"/>
                <a:gd name="T2" fmla="*/ 0 w 71"/>
                <a:gd name="T3" fmla="*/ 0 h 78"/>
                <a:gd name="T4" fmla="*/ 0 w 71"/>
                <a:gd name="T5" fmla="*/ 78 h 78"/>
                <a:gd name="T6" fmla="*/ 71 w 71"/>
                <a:gd name="T7" fmla="*/ 0 h 78"/>
              </a:gdLst>
              <a:ahLst/>
              <a:cxnLst>
                <a:cxn ang="0">
                  <a:pos x="T0" y="T1"/>
                </a:cxn>
                <a:cxn ang="0">
                  <a:pos x="T2" y="T3"/>
                </a:cxn>
                <a:cxn ang="0">
                  <a:pos x="T4" y="T5"/>
                </a:cxn>
                <a:cxn ang="0">
                  <a:pos x="T6" y="T7"/>
                </a:cxn>
              </a:cxnLst>
              <a:rect l="0" t="0" r="r" b="b"/>
              <a:pathLst>
                <a:path w="71" h="78">
                  <a:moveTo>
                    <a:pt x="71" y="0"/>
                  </a:moveTo>
                  <a:lnTo>
                    <a:pt x="0" y="0"/>
                  </a:lnTo>
                  <a:lnTo>
                    <a:pt x="0" y="78"/>
                  </a:lnTo>
                  <a:lnTo>
                    <a:pt x="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a:ea typeface="+mn-ea"/>
                <a:cs typeface="Segoe UI" panose="020B0502040204020203" pitchFamily="34" charset="0"/>
              </a:endParaRPr>
            </a:p>
          </p:txBody>
        </p:sp>
        <p:sp>
          <p:nvSpPr>
            <p:cNvPr id="145" name="Rectangle 72">
              <a:extLst>
                <a:ext uri="{FF2B5EF4-FFF2-40B4-BE49-F238E27FC236}">
                  <a16:creationId xmlns:a16="http://schemas.microsoft.com/office/drawing/2014/main" id="{9D9F3037-8EB1-47D4-854C-2249076C24E7}"/>
                </a:ext>
              </a:extLst>
            </p:cNvPr>
            <p:cNvSpPr>
              <a:spLocks noChangeArrowheads="1"/>
            </p:cNvSpPr>
            <p:nvPr/>
          </p:nvSpPr>
          <p:spPr bwMode="auto">
            <a:xfrm>
              <a:off x="9042788" y="1875295"/>
              <a:ext cx="277020" cy="17119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a:ea typeface="+mn-ea"/>
                <a:cs typeface="Segoe UI" panose="020B0502040204020203" pitchFamily="34" charset="0"/>
              </a:endParaRPr>
            </a:p>
          </p:txBody>
        </p:sp>
        <p:sp>
          <p:nvSpPr>
            <p:cNvPr id="146" name="Rectangle 73">
              <a:extLst>
                <a:ext uri="{FF2B5EF4-FFF2-40B4-BE49-F238E27FC236}">
                  <a16:creationId xmlns:a16="http://schemas.microsoft.com/office/drawing/2014/main" id="{EDE6D324-C259-4631-9F6D-E9E790205058}"/>
                </a:ext>
              </a:extLst>
            </p:cNvPr>
            <p:cNvSpPr>
              <a:spLocks noChangeArrowheads="1"/>
            </p:cNvSpPr>
            <p:nvPr/>
          </p:nvSpPr>
          <p:spPr bwMode="auto">
            <a:xfrm>
              <a:off x="9042788" y="1875295"/>
              <a:ext cx="277020" cy="171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a:ea typeface="+mn-ea"/>
                <a:cs typeface="Segoe UI" panose="020B0502040204020203" pitchFamily="34" charset="0"/>
              </a:endParaRPr>
            </a:p>
          </p:txBody>
        </p:sp>
        <p:sp>
          <p:nvSpPr>
            <p:cNvPr id="147" name="Rectangle 74">
              <a:extLst>
                <a:ext uri="{FF2B5EF4-FFF2-40B4-BE49-F238E27FC236}">
                  <a16:creationId xmlns:a16="http://schemas.microsoft.com/office/drawing/2014/main" id="{7894EB77-274A-435F-AED9-837CFE5C6A14}"/>
                </a:ext>
              </a:extLst>
            </p:cNvPr>
            <p:cNvSpPr>
              <a:spLocks noChangeArrowheads="1"/>
            </p:cNvSpPr>
            <p:nvPr/>
          </p:nvSpPr>
          <p:spPr bwMode="auto">
            <a:xfrm>
              <a:off x="9042788" y="2105626"/>
              <a:ext cx="277020" cy="16963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a:ea typeface="+mn-ea"/>
                <a:cs typeface="Segoe UI" panose="020B0502040204020203" pitchFamily="34" charset="0"/>
              </a:endParaRPr>
            </a:p>
          </p:txBody>
        </p:sp>
        <p:sp>
          <p:nvSpPr>
            <p:cNvPr id="148" name="Rectangle 75">
              <a:extLst>
                <a:ext uri="{FF2B5EF4-FFF2-40B4-BE49-F238E27FC236}">
                  <a16:creationId xmlns:a16="http://schemas.microsoft.com/office/drawing/2014/main" id="{CDA8CE16-405A-4479-A17E-EC940BA9422F}"/>
                </a:ext>
              </a:extLst>
            </p:cNvPr>
            <p:cNvSpPr>
              <a:spLocks noChangeArrowheads="1"/>
            </p:cNvSpPr>
            <p:nvPr/>
          </p:nvSpPr>
          <p:spPr bwMode="auto">
            <a:xfrm>
              <a:off x="9042788" y="2105626"/>
              <a:ext cx="277020" cy="1696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a:ea typeface="+mn-ea"/>
                <a:cs typeface="Segoe UI" panose="020B0502040204020203" pitchFamily="34" charset="0"/>
              </a:endParaRPr>
            </a:p>
          </p:txBody>
        </p:sp>
        <p:sp>
          <p:nvSpPr>
            <p:cNvPr id="149" name="Freeform 76">
              <a:extLst>
                <a:ext uri="{FF2B5EF4-FFF2-40B4-BE49-F238E27FC236}">
                  <a16:creationId xmlns:a16="http://schemas.microsoft.com/office/drawing/2014/main" id="{0052E4AC-53D4-4FFC-AC09-878D7383EBAE}"/>
                </a:ext>
              </a:extLst>
            </p:cNvPr>
            <p:cNvSpPr>
              <a:spLocks/>
            </p:cNvSpPr>
            <p:nvPr/>
          </p:nvSpPr>
          <p:spPr bwMode="auto">
            <a:xfrm>
              <a:off x="9042788" y="2331288"/>
              <a:ext cx="233444" cy="169636"/>
            </a:xfrm>
            <a:custGeom>
              <a:avLst/>
              <a:gdLst>
                <a:gd name="T0" fmla="*/ 150 w 150"/>
                <a:gd name="T1" fmla="*/ 0 h 109"/>
                <a:gd name="T2" fmla="*/ 0 w 150"/>
                <a:gd name="T3" fmla="*/ 0 h 109"/>
                <a:gd name="T4" fmla="*/ 0 w 150"/>
                <a:gd name="T5" fmla="*/ 109 h 109"/>
                <a:gd name="T6" fmla="*/ 50 w 150"/>
                <a:gd name="T7" fmla="*/ 109 h 109"/>
                <a:gd name="T8" fmla="*/ 150 w 150"/>
                <a:gd name="T9" fmla="*/ 0 h 109"/>
              </a:gdLst>
              <a:ahLst/>
              <a:cxnLst>
                <a:cxn ang="0">
                  <a:pos x="T0" y="T1"/>
                </a:cxn>
                <a:cxn ang="0">
                  <a:pos x="T2" y="T3"/>
                </a:cxn>
                <a:cxn ang="0">
                  <a:pos x="T4" y="T5"/>
                </a:cxn>
                <a:cxn ang="0">
                  <a:pos x="T6" y="T7"/>
                </a:cxn>
                <a:cxn ang="0">
                  <a:pos x="T8" y="T9"/>
                </a:cxn>
              </a:cxnLst>
              <a:rect l="0" t="0" r="r" b="b"/>
              <a:pathLst>
                <a:path w="150" h="109">
                  <a:moveTo>
                    <a:pt x="150" y="0"/>
                  </a:moveTo>
                  <a:lnTo>
                    <a:pt x="0" y="0"/>
                  </a:lnTo>
                  <a:lnTo>
                    <a:pt x="0" y="109"/>
                  </a:lnTo>
                  <a:lnTo>
                    <a:pt x="50" y="109"/>
                  </a:lnTo>
                  <a:lnTo>
                    <a:pt x="15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a:ea typeface="+mn-ea"/>
                <a:cs typeface="Segoe UI" panose="020B0502040204020203" pitchFamily="34" charset="0"/>
              </a:endParaRPr>
            </a:p>
          </p:txBody>
        </p:sp>
        <p:sp>
          <p:nvSpPr>
            <p:cNvPr id="150" name="Freeform 77">
              <a:extLst>
                <a:ext uri="{FF2B5EF4-FFF2-40B4-BE49-F238E27FC236}">
                  <a16:creationId xmlns:a16="http://schemas.microsoft.com/office/drawing/2014/main" id="{3B904CD7-3486-4827-AC94-622EBB2DB737}"/>
                </a:ext>
              </a:extLst>
            </p:cNvPr>
            <p:cNvSpPr>
              <a:spLocks/>
            </p:cNvSpPr>
            <p:nvPr/>
          </p:nvSpPr>
          <p:spPr bwMode="auto">
            <a:xfrm>
              <a:off x="9042788" y="2331288"/>
              <a:ext cx="233444" cy="169636"/>
            </a:xfrm>
            <a:custGeom>
              <a:avLst/>
              <a:gdLst>
                <a:gd name="T0" fmla="*/ 150 w 150"/>
                <a:gd name="T1" fmla="*/ 0 h 109"/>
                <a:gd name="T2" fmla="*/ 0 w 150"/>
                <a:gd name="T3" fmla="*/ 0 h 109"/>
                <a:gd name="T4" fmla="*/ 0 w 150"/>
                <a:gd name="T5" fmla="*/ 109 h 109"/>
                <a:gd name="T6" fmla="*/ 50 w 150"/>
                <a:gd name="T7" fmla="*/ 109 h 109"/>
                <a:gd name="T8" fmla="*/ 150 w 150"/>
                <a:gd name="T9" fmla="*/ 0 h 109"/>
              </a:gdLst>
              <a:ahLst/>
              <a:cxnLst>
                <a:cxn ang="0">
                  <a:pos x="T0" y="T1"/>
                </a:cxn>
                <a:cxn ang="0">
                  <a:pos x="T2" y="T3"/>
                </a:cxn>
                <a:cxn ang="0">
                  <a:pos x="T4" y="T5"/>
                </a:cxn>
                <a:cxn ang="0">
                  <a:pos x="T6" y="T7"/>
                </a:cxn>
                <a:cxn ang="0">
                  <a:pos x="T8" y="T9"/>
                </a:cxn>
              </a:cxnLst>
              <a:rect l="0" t="0" r="r" b="b"/>
              <a:pathLst>
                <a:path w="150" h="109">
                  <a:moveTo>
                    <a:pt x="150" y="0"/>
                  </a:moveTo>
                  <a:lnTo>
                    <a:pt x="0" y="0"/>
                  </a:lnTo>
                  <a:lnTo>
                    <a:pt x="0" y="109"/>
                  </a:lnTo>
                  <a:lnTo>
                    <a:pt x="50" y="109"/>
                  </a:lnTo>
                  <a:lnTo>
                    <a:pt x="15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a:ea typeface="+mn-ea"/>
                <a:cs typeface="Segoe UI" panose="020B0502040204020203" pitchFamily="34" charset="0"/>
              </a:endParaRPr>
            </a:p>
          </p:txBody>
        </p:sp>
        <p:sp>
          <p:nvSpPr>
            <p:cNvPr id="151" name="Freeform 91">
              <a:extLst>
                <a:ext uri="{FF2B5EF4-FFF2-40B4-BE49-F238E27FC236}">
                  <a16:creationId xmlns:a16="http://schemas.microsoft.com/office/drawing/2014/main" id="{E4BEB676-DC0C-4A11-9443-7F70A76D6C65}"/>
                </a:ext>
              </a:extLst>
            </p:cNvPr>
            <p:cNvSpPr>
              <a:spLocks noEditPoints="1"/>
            </p:cNvSpPr>
            <p:nvPr/>
          </p:nvSpPr>
          <p:spPr bwMode="auto">
            <a:xfrm>
              <a:off x="8700403" y="1310360"/>
              <a:ext cx="1620102" cy="1627882"/>
            </a:xfrm>
            <a:custGeom>
              <a:avLst/>
              <a:gdLst>
                <a:gd name="T0" fmla="*/ 392 w 440"/>
                <a:gd name="T1" fmla="*/ 429 h 440"/>
                <a:gd name="T2" fmla="*/ 399 w 440"/>
                <a:gd name="T3" fmla="*/ 426 h 440"/>
                <a:gd name="T4" fmla="*/ 423 w 440"/>
                <a:gd name="T5" fmla="*/ 419 h 440"/>
                <a:gd name="T6" fmla="*/ 440 w 440"/>
                <a:gd name="T7" fmla="*/ 381 h 440"/>
                <a:gd name="T8" fmla="*/ 432 w 440"/>
                <a:gd name="T9" fmla="*/ 357 h 440"/>
                <a:gd name="T10" fmla="*/ 432 w 440"/>
                <a:gd name="T11" fmla="*/ 310 h 440"/>
                <a:gd name="T12" fmla="*/ 432 w 440"/>
                <a:gd name="T13" fmla="*/ 302 h 440"/>
                <a:gd name="T14" fmla="*/ 440 w 440"/>
                <a:gd name="T15" fmla="*/ 279 h 440"/>
                <a:gd name="T16" fmla="*/ 440 w 440"/>
                <a:gd name="T17" fmla="*/ 239 h 440"/>
                <a:gd name="T18" fmla="*/ 432 w 440"/>
                <a:gd name="T19" fmla="*/ 216 h 440"/>
                <a:gd name="T20" fmla="*/ 432 w 440"/>
                <a:gd name="T21" fmla="*/ 169 h 440"/>
                <a:gd name="T22" fmla="*/ 432 w 440"/>
                <a:gd name="T23" fmla="*/ 161 h 440"/>
                <a:gd name="T24" fmla="*/ 440 w 440"/>
                <a:gd name="T25" fmla="*/ 137 h 440"/>
                <a:gd name="T26" fmla="*/ 440 w 440"/>
                <a:gd name="T27" fmla="*/ 98 h 440"/>
                <a:gd name="T28" fmla="*/ 432 w 440"/>
                <a:gd name="T29" fmla="*/ 75 h 440"/>
                <a:gd name="T30" fmla="*/ 438 w 440"/>
                <a:gd name="T31" fmla="*/ 50 h 440"/>
                <a:gd name="T32" fmla="*/ 421 w 440"/>
                <a:gd name="T33" fmla="*/ 32 h 440"/>
                <a:gd name="T34" fmla="*/ 385 w 440"/>
                <a:gd name="T35" fmla="*/ 9 h 440"/>
                <a:gd name="T36" fmla="*/ 374 w 440"/>
                <a:gd name="T37" fmla="*/ 8 h 440"/>
                <a:gd name="T38" fmla="*/ 339 w 440"/>
                <a:gd name="T39" fmla="*/ 8 h 440"/>
                <a:gd name="T40" fmla="*/ 331 w 440"/>
                <a:gd name="T41" fmla="*/ 8 h 440"/>
                <a:gd name="T42" fmla="*/ 307 w 440"/>
                <a:gd name="T43" fmla="*/ 0 h 440"/>
                <a:gd name="T44" fmla="*/ 268 w 440"/>
                <a:gd name="T45" fmla="*/ 0 h 440"/>
                <a:gd name="T46" fmla="*/ 244 w 440"/>
                <a:gd name="T47" fmla="*/ 8 h 440"/>
                <a:gd name="T48" fmla="*/ 197 w 440"/>
                <a:gd name="T49" fmla="*/ 8 h 440"/>
                <a:gd name="T50" fmla="*/ 189 w 440"/>
                <a:gd name="T51" fmla="*/ 8 h 440"/>
                <a:gd name="T52" fmla="*/ 166 w 440"/>
                <a:gd name="T53" fmla="*/ 0 h 440"/>
                <a:gd name="T54" fmla="*/ 127 w 440"/>
                <a:gd name="T55" fmla="*/ 0 h 440"/>
                <a:gd name="T56" fmla="*/ 103 w 440"/>
                <a:gd name="T57" fmla="*/ 8 h 440"/>
                <a:gd name="T58" fmla="*/ 57 w 440"/>
                <a:gd name="T59" fmla="*/ 9 h 440"/>
                <a:gd name="T60" fmla="*/ 57 w 440"/>
                <a:gd name="T61" fmla="*/ 9 h 440"/>
                <a:gd name="T62" fmla="*/ 20 w 440"/>
                <a:gd name="T63" fmla="*/ 31 h 440"/>
                <a:gd name="T64" fmla="*/ 16 w 440"/>
                <a:gd name="T65" fmla="*/ 37 h 440"/>
                <a:gd name="T66" fmla="*/ 9 w 440"/>
                <a:gd name="T67" fmla="*/ 58 h 440"/>
                <a:gd name="T68" fmla="*/ 8 w 440"/>
                <a:gd name="T69" fmla="*/ 81 h 440"/>
                <a:gd name="T70" fmla="*/ 0 w 440"/>
                <a:gd name="T71" fmla="*/ 104 h 440"/>
                <a:gd name="T72" fmla="*/ 0 w 440"/>
                <a:gd name="T73" fmla="*/ 143 h 440"/>
                <a:gd name="T74" fmla="*/ 8 w 440"/>
                <a:gd name="T75" fmla="*/ 167 h 440"/>
                <a:gd name="T76" fmla="*/ 8 w 440"/>
                <a:gd name="T77" fmla="*/ 214 h 440"/>
                <a:gd name="T78" fmla="*/ 8 w 440"/>
                <a:gd name="T79" fmla="*/ 222 h 440"/>
                <a:gd name="T80" fmla="*/ 0 w 440"/>
                <a:gd name="T81" fmla="*/ 246 h 440"/>
                <a:gd name="T82" fmla="*/ 0 w 440"/>
                <a:gd name="T83" fmla="*/ 285 h 440"/>
                <a:gd name="T84" fmla="*/ 8 w 440"/>
                <a:gd name="T85" fmla="*/ 308 h 440"/>
                <a:gd name="T86" fmla="*/ 8 w 440"/>
                <a:gd name="T87" fmla="*/ 355 h 440"/>
                <a:gd name="T88" fmla="*/ 8 w 440"/>
                <a:gd name="T89" fmla="*/ 374 h 440"/>
                <a:gd name="T90" fmla="*/ 14 w 440"/>
                <a:gd name="T91" fmla="*/ 400 h 440"/>
                <a:gd name="T92" fmla="*/ 18 w 440"/>
                <a:gd name="T93" fmla="*/ 406 h 440"/>
                <a:gd name="T94" fmla="*/ 29 w 440"/>
                <a:gd name="T95" fmla="*/ 428 h 440"/>
                <a:gd name="T96" fmla="*/ 51 w 440"/>
                <a:gd name="T97" fmla="*/ 438 h 440"/>
                <a:gd name="T98" fmla="*/ 76 w 440"/>
                <a:gd name="T99" fmla="*/ 440 h 440"/>
                <a:gd name="T100" fmla="*/ 115 w 440"/>
                <a:gd name="T101" fmla="*/ 440 h 440"/>
                <a:gd name="T102" fmla="*/ 138 w 440"/>
                <a:gd name="T103" fmla="*/ 432 h 440"/>
                <a:gd name="T104" fmla="*/ 186 w 440"/>
                <a:gd name="T105" fmla="*/ 432 h 440"/>
                <a:gd name="T106" fmla="*/ 193 w 440"/>
                <a:gd name="T107" fmla="*/ 432 h 440"/>
                <a:gd name="T108" fmla="*/ 217 w 440"/>
                <a:gd name="T109" fmla="*/ 440 h 440"/>
                <a:gd name="T110" fmla="*/ 256 w 440"/>
                <a:gd name="T111" fmla="*/ 440 h 440"/>
                <a:gd name="T112" fmla="*/ 280 w 440"/>
                <a:gd name="T113" fmla="*/ 432 h 440"/>
                <a:gd name="T114" fmla="*/ 327 w 440"/>
                <a:gd name="T115" fmla="*/ 432 h 440"/>
                <a:gd name="T116" fmla="*/ 335 w 440"/>
                <a:gd name="T117" fmla="*/ 432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40" h="440">
                  <a:moveTo>
                    <a:pt x="374" y="432"/>
                  </a:moveTo>
                  <a:cubicBezTo>
                    <a:pt x="358" y="432"/>
                    <a:pt x="358" y="432"/>
                    <a:pt x="358" y="432"/>
                  </a:cubicBezTo>
                  <a:cubicBezTo>
                    <a:pt x="358" y="440"/>
                    <a:pt x="358" y="440"/>
                    <a:pt x="358" y="440"/>
                  </a:cubicBezTo>
                  <a:cubicBezTo>
                    <a:pt x="374" y="440"/>
                    <a:pt x="374" y="440"/>
                    <a:pt x="374" y="440"/>
                  </a:cubicBezTo>
                  <a:lnTo>
                    <a:pt x="374" y="432"/>
                  </a:lnTo>
                  <a:close/>
                  <a:moveTo>
                    <a:pt x="392" y="429"/>
                  </a:moveTo>
                  <a:cubicBezTo>
                    <a:pt x="388" y="431"/>
                    <a:pt x="383" y="432"/>
                    <a:pt x="378" y="432"/>
                  </a:cubicBezTo>
                  <a:cubicBezTo>
                    <a:pt x="379" y="440"/>
                    <a:pt x="379" y="440"/>
                    <a:pt x="379" y="440"/>
                  </a:cubicBezTo>
                  <a:cubicBezTo>
                    <a:pt x="384" y="439"/>
                    <a:pt x="390" y="438"/>
                    <a:pt x="395" y="437"/>
                  </a:cubicBezTo>
                  <a:cubicBezTo>
                    <a:pt x="392" y="429"/>
                    <a:pt x="392" y="429"/>
                    <a:pt x="392" y="429"/>
                  </a:cubicBezTo>
                  <a:close/>
                  <a:moveTo>
                    <a:pt x="411" y="418"/>
                  </a:moveTo>
                  <a:cubicBezTo>
                    <a:pt x="408" y="421"/>
                    <a:pt x="404" y="424"/>
                    <a:pt x="399" y="426"/>
                  </a:cubicBezTo>
                  <a:cubicBezTo>
                    <a:pt x="403" y="433"/>
                    <a:pt x="403" y="433"/>
                    <a:pt x="403" y="433"/>
                  </a:cubicBezTo>
                  <a:cubicBezTo>
                    <a:pt x="408" y="431"/>
                    <a:pt x="412" y="428"/>
                    <a:pt x="417" y="424"/>
                  </a:cubicBezTo>
                  <a:cubicBezTo>
                    <a:pt x="411" y="418"/>
                    <a:pt x="411" y="418"/>
                    <a:pt x="411" y="418"/>
                  </a:cubicBezTo>
                  <a:close/>
                  <a:moveTo>
                    <a:pt x="425" y="401"/>
                  </a:moveTo>
                  <a:cubicBezTo>
                    <a:pt x="423" y="406"/>
                    <a:pt x="420" y="410"/>
                    <a:pt x="417" y="413"/>
                  </a:cubicBezTo>
                  <a:cubicBezTo>
                    <a:pt x="423" y="419"/>
                    <a:pt x="423" y="419"/>
                    <a:pt x="423" y="419"/>
                  </a:cubicBezTo>
                  <a:cubicBezTo>
                    <a:pt x="426" y="414"/>
                    <a:pt x="430" y="410"/>
                    <a:pt x="432" y="405"/>
                  </a:cubicBezTo>
                  <a:cubicBezTo>
                    <a:pt x="425" y="401"/>
                    <a:pt x="425" y="401"/>
                    <a:pt x="425" y="401"/>
                  </a:cubicBezTo>
                  <a:close/>
                  <a:moveTo>
                    <a:pt x="432" y="380"/>
                  </a:moveTo>
                  <a:cubicBezTo>
                    <a:pt x="431" y="385"/>
                    <a:pt x="430" y="390"/>
                    <a:pt x="428" y="394"/>
                  </a:cubicBezTo>
                  <a:cubicBezTo>
                    <a:pt x="436" y="397"/>
                    <a:pt x="436" y="397"/>
                    <a:pt x="436" y="397"/>
                  </a:cubicBezTo>
                  <a:cubicBezTo>
                    <a:pt x="438" y="392"/>
                    <a:pt x="439" y="387"/>
                    <a:pt x="440" y="381"/>
                  </a:cubicBezTo>
                  <a:cubicBezTo>
                    <a:pt x="432" y="380"/>
                    <a:pt x="432" y="380"/>
                    <a:pt x="432" y="380"/>
                  </a:cubicBezTo>
                  <a:close/>
                  <a:moveTo>
                    <a:pt x="432" y="357"/>
                  </a:moveTo>
                  <a:cubicBezTo>
                    <a:pt x="432" y="373"/>
                    <a:pt x="432" y="373"/>
                    <a:pt x="432" y="373"/>
                  </a:cubicBezTo>
                  <a:cubicBezTo>
                    <a:pt x="440" y="373"/>
                    <a:pt x="440" y="373"/>
                    <a:pt x="440" y="373"/>
                  </a:cubicBezTo>
                  <a:cubicBezTo>
                    <a:pt x="440" y="357"/>
                    <a:pt x="440" y="357"/>
                    <a:pt x="440" y="357"/>
                  </a:cubicBezTo>
                  <a:lnTo>
                    <a:pt x="432" y="357"/>
                  </a:lnTo>
                  <a:close/>
                  <a:moveTo>
                    <a:pt x="432" y="334"/>
                  </a:moveTo>
                  <a:cubicBezTo>
                    <a:pt x="432" y="349"/>
                    <a:pt x="432" y="349"/>
                    <a:pt x="432" y="349"/>
                  </a:cubicBezTo>
                  <a:cubicBezTo>
                    <a:pt x="440" y="349"/>
                    <a:pt x="440" y="349"/>
                    <a:pt x="440" y="349"/>
                  </a:cubicBezTo>
                  <a:cubicBezTo>
                    <a:pt x="440" y="334"/>
                    <a:pt x="440" y="334"/>
                    <a:pt x="440" y="334"/>
                  </a:cubicBezTo>
                  <a:lnTo>
                    <a:pt x="432" y="334"/>
                  </a:lnTo>
                  <a:close/>
                  <a:moveTo>
                    <a:pt x="432" y="310"/>
                  </a:moveTo>
                  <a:cubicBezTo>
                    <a:pt x="432" y="326"/>
                    <a:pt x="432" y="326"/>
                    <a:pt x="432" y="326"/>
                  </a:cubicBezTo>
                  <a:cubicBezTo>
                    <a:pt x="440" y="326"/>
                    <a:pt x="440" y="326"/>
                    <a:pt x="440" y="326"/>
                  </a:cubicBezTo>
                  <a:cubicBezTo>
                    <a:pt x="440" y="310"/>
                    <a:pt x="440" y="310"/>
                    <a:pt x="440" y="310"/>
                  </a:cubicBezTo>
                  <a:lnTo>
                    <a:pt x="432" y="310"/>
                  </a:lnTo>
                  <a:close/>
                  <a:moveTo>
                    <a:pt x="432" y="287"/>
                  </a:moveTo>
                  <a:cubicBezTo>
                    <a:pt x="432" y="302"/>
                    <a:pt x="432" y="302"/>
                    <a:pt x="432" y="302"/>
                  </a:cubicBezTo>
                  <a:cubicBezTo>
                    <a:pt x="440" y="302"/>
                    <a:pt x="440" y="302"/>
                    <a:pt x="440" y="302"/>
                  </a:cubicBezTo>
                  <a:cubicBezTo>
                    <a:pt x="440" y="287"/>
                    <a:pt x="440" y="287"/>
                    <a:pt x="440" y="287"/>
                  </a:cubicBezTo>
                  <a:lnTo>
                    <a:pt x="432" y="287"/>
                  </a:lnTo>
                  <a:close/>
                  <a:moveTo>
                    <a:pt x="432" y="263"/>
                  </a:moveTo>
                  <a:cubicBezTo>
                    <a:pt x="432" y="279"/>
                    <a:pt x="432" y="279"/>
                    <a:pt x="432" y="279"/>
                  </a:cubicBezTo>
                  <a:cubicBezTo>
                    <a:pt x="440" y="279"/>
                    <a:pt x="440" y="279"/>
                    <a:pt x="440" y="279"/>
                  </a:cubicBezTo>
                  <a:cubicBezTo>
                    <a:pt x="440" y="263"/>
                    <a:pt x="440" y="263"/>
                    <a:pt x="440" y="263"/>
                  </a:cubicBezTo>
                  <a:lnTo>
                    <a:pt x="432" y="263"/>
                  </a:lnTo>
                  <a:close/>
                  <a:moveTo>
                    <a:pt x="432" y="239"/>
                  </a:moveTo>
                  <a:cubicBezTo>
                    <a:pt x="432" y="255"/>
                    <a:pt x="432" y="255"/>
                    <a:pt x="432" y="255"/>
                  </a:cubicBezTo>
                  <a:cubicBezTo>
                    <a:pt x="440" y="255"/>
                    <a:pt x="440" y="255"/>
                    <a:pt x="440" y="255"/>
                  </a:cubicBezTo>
                  <a:cubicBezTo>
                    <a:pt x="440" y="239"/>
                    <a:pt x="440" y="239"/>
                    <a:pt x="440" y="239"/>
                  </a:cubicBezTo>
                  <a:lnTo>
                    <a:pt x="432" y="239"/>
                  </a:lnTo>
                  <a:close/>
                  <a:moveTo>
                    <a:pt x="432" y="216"/>
                  </a:moveTo>
                  <a:cubicBezTo>
                    <a:pt x="432" y="232"/>
                    <a:pt x="432" y="232"/>
                    <a:pt x="432" y="232"/>
                  </a:cubicBezTo>
                  <a:cubicBezTo>
                    <a:pt x="440" y="232"/>
                    <a:pt x="440" y="232"/>
                    <a:pt x="440" y="232"/>
                  </a:cubicBezTo>
                  <a:cubicBezTo>
                    <a:pt x="440" y="216"/>
                    <a:pt x="440" y="216"/>
                    <a:pt x="440" y="216"/>
                  </a:cubicBezTo>
                  <a:lnTo>
                    <a:pt x="432" y="216"/>
                  </a:lnTo>
                  <a:close/>
                  <a:moveTo>
                    <a:pt x="432" y="192"/>
                  </a:moveTo>
                  <a:cubicBezTo>
                    <a:pt x="432" y="208"/>
                    <a:pt x="432" y="208"/>
                    <a:pt x="432" y="208"/>
                  </a:cubicBezTo>
                  <a:cubicBezTo>
                    <a:pt x="440" y="208"/>
                    <a:pt x="440" y="208"/>
                    <a:pt x="440" y="208"/>
                  </a:cubicBezTo>
                  <a:cubicBezTo>
                    <a:pt x="440" y="192"/>
                    <a:pt x="440" y="192"/>
                    <a:pt x="440" y="192"/>
                  </a:cubicBezTo>
                  <a:lnTo>
                    <a:pt x="432" y="192"/>
                  </a:lnTo>
                  <a:close/>
                  <a:moveTo>
                    <a:pt x="432" y="169"/>
                  </a:moveTo>
                  <a:cubicBezTo>
                    <a:pt x="432" y="184"/>
                    <a:pt x="432" y="184"/>
                    <a:pt x="432" y="184"/>
                  </a:cubicBezTo>
                  <a:cubicBezTo>
                    <a:pt x="440" y="184"/>
                    <a:pt x="440" y="184"/>
                    <a:pt x="440" y="184"/>
                  </a:cubicBezTo>
                  <a:cubicBezTo>
                    <a:pt x="440" y="169"/>
                    <a:pt x="440" y="169"/>
                    <a:pt x="440" y="169"/>
                  </a:cubicBezTo>
                  <a:lnTo>
                    <a:pt x="432" y="169"/>
                  </a:lnTo>
                  <a:close/>
                  <a:moveTo>
                    <a:pt x="432" y="145"/>
                  </a:moveTo>
                  <a:cubicBezTo>
                    <a:pt x="432" y="161"/>
                    <a:pt x="432" y="161"/>
                    <a:pt x="432" y="161"/>
                  </a:cubicBezTo>
                  <a:cubicBezTo>
                    <a:pt x="440" y="161"/>
                    <a:pt x="440" y="161"/>
                    <a:pt x="440" y="161"/>
                  </a:cubicBezTo>
                  <a:cubicBezTo>
                    <a:pt x="440" y="145"/>
                    <a:pt x="440" y="145"/>
                    <a:pt x="440" y="145"/>
                  </a:cubicBezTo>
                  <a:lnTo>
                    <a:pt x="432" y="145"/>
                  </a:lnTo>
                  <a:close/>
                  <a:moveTo>
                    <a:pt x="432" y="122"/>
                  </a:moveTo>
                  <a:cubicBezTo>
                    <a:pt x="432" y="137"/>
                    <a:pt x="432" y="137"/>
                    <a:pt x="432" y="137"/>
                  </a:cubicBezTo>
                  <a:cubicBezTo>
                    <a:pt x="440" y="137"/>
                    <a:pt x="440" y="137"/>
                    <a:pt x="440" y="137"/>
                  </a:cubicBezTo>
                  <a:cubicBezTo>
                    <a:pt x="440" y="122"/>
                    <a:pt x="440" y="122"/>
                    <a:pt x="440" y="122"/>
                  </a:cubicBezTo>
                  <a:lnTo>
                    <a:pt x="432" y="122"/>
                  </a:lnTo>
                  <a:close/>
                  <a:moveTo>
                    <a:pt x="432" y="98"/>
                  </a:moveTo>
                  <a:cubicBezTo>
                    <a:pt x="432" y="114"/>
                    <a:pt x="432" y="114"/>
                    <a:pt x="432" y="114"/>
                  </a:cubicBezTo>
                  <a:cubicBezTo>
                    <a:pt x="440" y="114"/>
                    <a:pt x="440" y="114"/>
                    <a:pt x="440" y="114"/>
                  </a:cubicBezTo>
                  <a:cubicBezTo>
                    <a:pt x="440" y="98"/>
                    <a:pt x="440" y="98"/>
                    <a:pt x="440" y="98"/>
                  </a:cubicBezTo>
                  <a:lnTo>
                    <a:pt x="432" y="98"/>
                  </a:lnTo>
                  <a:close/>
                  <a:moveTo>
                    <a:pt x="432" y="75"/>
                  </a:moveTo>
                  <a:cubicBezTo>
                    <a:pt x="432" y="90"/>
                    <a:pt x="432" y="90"/>
                    <a:pt x="432" y="90"/>
                  </a:cubicBezTo>
                  <a:cubicBezTo>
                    <a:pt x="440" y="90"/>
                    <a:pt x="440" y="90"/>
                    <a:pt x="440" y="90"/>
                  </a:cubicBezTo>
                  <a:cubicBezTo>
                    <a:pt x="440" y="75"/>
                    <a:pt x="440" y="75"/>
                    <a:pt x="440" y="75"/>
                  </a:cubicBezTo>
                  <a:lnTo>
                    <a:pt x="432" y="75"/>
                  </a:lnTo>
                  <a:close/>
                  <a:moveTo>
                    <a:pt x="430" y="52"/>
                  </a:moveTo>
                  <a:cubicBezTo>
                    <a:pt x="431" y="57"/>
                    <a:pt x="432" y="61"/>
                    <a:pt x="432" y="66"/>
                  </a:cubicBezTo>
                  <a:cubicBezTo>
                    <a:pt x="432" y="67"/>
                    <a:pt x="432" y="67"/>
                    <a:pt x="432" y="67"/>
                  </a:cubicBezTo>
                  <a:cubicBezTo>
                    <a:pt x="440" y="67"/>
                    <a:pt x="440" y="67"/>
                    <a:pt x="440" y="67"/>
                  </a:cubicBezTo>
                  <a:cubicBezTo>
                    <a:pt x="440" y="66"/>
                    <a:pt x="440" y="66"/>
                    <a:pt x="440" y="66"/>
                  </a:cubicBezTo>
                  <a:cubicBezTo>
                    <a:pt x="440" y="61"/>
                    <a:pt x="439" y="55"/>
                    <a:pt x="438" y="50"/>
                  </a:cubicBezTo>
                  <a:cubicBezTo>
                    <a:pt x="430" y="52"/>
                    <a:pt x="430" y="52"/>
                    <a:pt x="430" y="52"/>
                  </a:cubicBezTo>
                  <a:close/>
                  <a:moveTo>
                    <a:pt x="421" y="32"/>
                  </a:moveTo>
                  <a:cubicBezTo>
                    <a:pt x="424" y="36"/>
                    <a:pt x="426" y="41"/>
                    <a:pt x="428" y="45"/>
                  </a:cubicBezTo>
                  <a:cubicBezTo>
                    <a:pt x="436" y="42"/>
                    <a:pt x="436" y="42"/>
                    <a:pt x="436" y="42"/>
                  </a:cubicBezTo>
                  <a:cubicBezTo>
                    <a:pt x="434" y="37"/>
                    <a:pt x="431" y="32"/>
                    <a:pt x="428" y="28"/>
                  </a:cubicBezTo>
                  <a:cubicBezTo>
                    <a:pt x="421" y="32"/>
                    <a:pt x="421" y="32"/>
                    <a:pt x="421" y="32"/>
                  </a:cubicBezTo>
                  <a:close/>
                  <a:moveTo>
                    <a:pt x="405" y="17"/>
                  </a:moveTo>
                  <a:cubicBezTo>
                    <a:pt x="409" y="20"/>
                    <a:pt x="413" y="23"/>
                    <a:pt x="416" y="27"/>
                  </a:cubicBezTo>
                  <a:cubicBezTo>
                    <a:pt x="422" y="21"/>
                    <a:pt x="422" y="21"/>
                    <a:pt x="422" y="21"/>
                  </a:cubicBezTo>
                  <a:cubicBezTo>
                    <a:pt x="419" y="17"/>
                    <a:pt x="414" y="13"/>
                    <a:pt x="410" y="10"/>
                  </a:cubicBezTo>
                  <a:cubicBezTo>
                    <a:pt x="405" y="17"/>
                    <a:pt x="405" y="17"/>
                    <a:pt x="405" y="17"/>
                  </a:cubicBezTo>
                  <a:close/>
                  <a:moveTo>
                    <a:pt x="385" y="9"/>
                  </a:moveTo>
                  <a:cubicBezTo>
                    <a:pt x="390" y="10"/>
                    <a:pt x="394" y="12"/>
                    <a:pt x="399" y="14"/>
                  </a:cubicBezTo>
                  <a:cubicBezTo>
                    <a:pt x="402" y="6"/>
                    <a:pt x="402" y="6"/>
                    <a:pt x="402" y="6"/>
                  </a:cubicBezTo>
                  <a:cubicBezTo>
                    <a:pt x="397" y="4"/>
                    <a:pt x="392" y="2"/>
                    <a:pt x="386" y="1"/>
                  </a:cubicBezTo>
                  <a:cubicBezTo>
                    <a:pt x="385" y="9"/>
                    <a:pt x="385" y="9"/>
                    <a:pt x="385" y="9"/>
                  </a:cubicBezTo>
                  <a:close/>
                  <a:moveTo>
                    <a:pt x="362" y="8"/>
                  </a:moveTo>
                  <a:cubicBezTo>
                    <a:pt x="374" y="8"/>
                    <a:pt x="374" y="8"/>
                    <a:pt x="374" y="8"/>
                  </a:cubicBezTo>
                  <a:cubicBezTo>
                    <a:pt x="375" y="8"/>
                    <a:pt x="376" y="8"/>
                    <a:pt x="378" y="8"/>
                  </a:cubicBezTo>
                  <a:cubicBezTo>
                    <a:pt x="378" y="0"/>
                    <a:pt x="378" y="0"/>
                    <a:pt x="378" y="0"/>
                  </a:cubicBezTo>
                  <a:cubicBezTo>
                    <a:pt x="377" y="0"/>
                    <a:pt x="375" y="0"/>
                    <a:pt x="374" y="0"/>
                  </a:cubicBezTo>
                  <a:cubicBezTo>
                    <a:pt x="362" y="0"/>
                    <a:pt x="362" y="0"/>
                    <a:pt x="362" y="0"/>
                  </a:cubicBezTo>
                  <a:cubicBezTo>
                    <a:pt x="362" y="8"/>
                    <a:pt x="362" y="8"/>
                    <a:pt x="362" y="8"/>
                  </a:cubicBezTo>
                  <a:close/>
                  <a:moveTo>
                    <a:pt x="339" y="8"/>
                  </a:moveTo>
                  <a:cubicBezTo>
                    <a:pt x="354" y="8"/>
                    <a:pt x="354" y="8"/>
                    <a:pt x="354" y="8"/>
                  </a:cubicBezTo>
                  <a:cubicBezTo>
                    <a:pt x="354" y="0"/>
                    <a:pt x="354" y="0"/>
                    <a:pt x="354" y="0"/>
                  </a:cubicBezTo>
                  <a:cubicBezTo>
                    <a:pt x="339" y="0"/>
                    <a:pt x="339" y="0"/>
                    <a:pt x="339" y="0"/>
                  </a:cubicBezTo>
                  <a:lnTo>
                    <a:pt x="339" y="8"/>
                  </a:lnTo>
                  <a:close/>
                  <a:moveTo>
                    <a:pt x="315" y="8"/>
                  </a:moveTo>
                  <a:cubicBezTo>
                    <a:pt x="331" y="8"/>
                    <a:pt x="331" y="8"/>
                    <a:pt x="331" y="8"/>
                  </a:cubicBezTo>
                  <a:cubicBezTo>
                    <a:pt x="331" y="0"/>
                    <a:pt x="331" y="0"/>
                    <a:pt x="331" y="0"/>
                  </a:cubicBezTo>
                  <a:cubicBezTo>
                    <a:pt x="315" y="0"/>
                    <a:pt x="315" y="0"/>
                    <a:pt x="315" y="0"/>
                  </a:cubicBezTo>
                  <a:lnTo>
                    <a:pt x="315" y="8"/>
                  </a:lnTo>
                  <a:close/>
                  <a:moveTo>
                    <a:pt x="292" y="8"/>
                  </a:moveTo>
                  <a:cubicBezTo>
                    <a:pt x="307" y="8"/>
                    <a:pt x="307" y="8"/>
                    <a:pt x="307" y="8"/>
                  </a:cubicBezTo>
                  <a:cubicBezTo>
                    <a:pt x="307" y="0"/>
                    <a:pt x="307" y="0"/>
                    <a:pt x="307" y="0"/>
                  </a:cubicBezTo>
                  <a:cubicBezTo>
                    <a:pt x="292" y="0"/>
                    <a:pt x="292" y="0"/>
                    <a:pt x="292" y="0"/>
                  </a:cubicBezTo>
                  <a:lnTo>
                    <a:pt x="292" y="8"/>
                  </a:lnTo>
                  <a:close/>
                  <a:moveTo>
                    <a:pt x="268" y="8"/>
                  </a:moveTo>
                  <a:cubicBezTo>
                    <a:pt x="284" y="8"/>
                    <a:pt x="284" y="8"/>
                    <a:pt x="284" y="8"/>
                  </a:cubicBezTo>
                  <a:cubicBezTo>
                    <a:pt x="284" y="0"/>
                    <a:pt x="284" y="0"/>
                    <a:pt x="284" y="0"/>
                  </a:cubicBezTo>
                  <a:cubicBezTo>
                    <a:pt x="268" y="0"/>
                    <a:pt x="268" y="0"/>
                    <a:pt x="268" y="0"/>
                  </a:cubicBezTo>
                  <a:lnTo>
                    <a:pt x="268" y="8"/>
                  </a:lnTo>
                  <a:close/>
                  <a:moveTo>
                    <a:pt x="244" y="8"/>
                  </a:moveTo>
                  <a:cubicBezTo>
                    <a:pt x="260" y="8"/>
                    <a:pt x="260" y="8"/>
                    <a:pt x="260" y="8"/>
                  </a:cubicBezTo>
                  <a:cubicBezTo>
                    <a:pt x="260" y="0"/>
                    <a:pt x="260" y="0"/>
                    <a:pt x="260" y="0"/>
                  </a:cubicBezTo>
                  <a:cubicBezTo>
                    <a:pt x="244" y="0"/>
                    <a:pt x="244" y="0"/>
                    <a:pt x="244" y="0"/>
                  </a:cubicBezTo>
                  <a:lnTo>
                    <a:pt x="244" y="8"/>
                  </a:lnTo>
                  <a:close/>
                  <a:moveTo>
                    <a:pt x="221" y="8"/>
                  </a:moveTo>
                  <a:cubicBezTo>
                    <a:pt x="237" y="8"/>
                    <a:pt x="237" y="8"/>
                    <a:pt x="237" y="8"/>
                  </a:cubicBezTo>
                  <a:cubicBezTo>
                    <a:pt x="237" y="0"/>
                    <a:pt x="237" y="0"/>
                    <a:pt x="237" y="0"/>
                  </a:cubicBezTo>
                  <a:cubicBezTo>
                    <a:pt x="221" y="0"/>
                    <a:pt x="221" y="0"/>
                    <a:pt x="221" y="0"/>
                  </a:cubicBezTo>
                  <a:lnTo>
                    <a:pt x="221" y="8"/>
                  </a:lnTo>
                  <a:close/>
                  <a:moveTo>
                    <a:pt x="197" y="8"/>
                  </a:moveTo>
                  <a:cubicBezTo>
                    <a:pt x="213" y="8"/>
                    <a:pt x="213" y="8"/>
                    <a:pt x="213" y="8"/>
                  </a:cubicBezTo>
                  <a:cubicBezTo>
                    <a:pt x="213" y="0"/>
                    <a:pt x="213" y="0"/>
                    <a:pt x="213" y="0"/>
                  </a:cubicBezTo>
                  <a:cubicBezTo>
                    <a:pt x="197" y="0"/>
                    <a:pt x="197" y="0"/>
                    <a:pt x="197" y="0"/>
                  </a:cubicBezTo>
                  <a:lnTo>
                    <a:pt x="197" y="8"/>
                  </a:lnTo>
                  <a:close/>
                  <a:moveTo>
                    <a:pt x="174" y="8"/>
                  </a:moveTo>
                  <a:cubicBezTo>
                    <a:pt x="189" y="8"/>
                    <a:pt x="189" y="8"/>
                    <a:pt x="189" y="8"/>
                  </a:cubicBezTo>
                  <a:cubicBezTo>
                    <a:pt x="189" y="0"/>
                    <a:pt x="189" y="0"/>
                    <a:pt x="189" y="0"/>
                  </a:cubicBezTo>
                  <a:cubicBezTo>
                    <a:pt x="174" y="0"/>
                    <a:pt x="174" y="0"/>
                    <a:pt x="174" y="0"/>
                  </a:cubicBezTo>
                  <a:lnTo>
                    <a:pt x="174" y="8"/>
                  </a:lnTo>
                  <a:close/>
                  <a:moveTo>
                    <a:pt x="150" y="8"/>
                  </a:moveTo>
                  <a:cubicBezTo>
                    <a:pt x="166" y="8"/>
                    <a:pt x="166" y="8"/>
                    <a:pt x="166" y="8"/>
                  </a:cubicBezTo>
                  <a:cubicBezTo>
                    <a:pt x="166" y="0"/>
                    <a:pt x="166" y="0"/>
                    <a:pt x="166" y="0"/>
                  </a:cubicBezTo>
                  <a:cubicBezTo>
                    <a:pt x="150" y="0"/>
                    <a:pt x="150" y="0"/>
                    <a:pt x="150" y="0"/>
                  </a:cubicBezTo>
                  <a:lnTo>
                    <a:pt x="150" y="8"/>
                  </a:lnTo>
                  <a:close/>
                  <a:moveTo>
                    <a:pt x="127" y="8"/>
                  </a:moveTo>
                  <a:cubicBezTo>
                    <a:pt x="142" y="8"/>
                    <a:pt x="142" y="8"/>
                    <a:pt x="142" y="8"/>
                  </a:cubicBezTo>
                  <a:cubicBezTo>
                    <a:pt x="142" y="0"/>
                    <a:pt x="142" y="0"/>
                    <a:pt x="142" y="0"/>
                  </a:cubicBezTo>
                  <a:cubicBezTo>
                    <a:pt x="127" y="0"/>
                    <a:pt x="127" y="0"/>
                    <a:pt x="127" y="0"/>
                  </a:cubicBezTo>
                  <a:lnTo>
                    <a:pt x="127" y="8"/>
                  </a:lnTo>
                  <a:close/>
                  <a:moveTo>
                    <a:pt x="103" y="8"/>
                  </a:moveTo>
                  <a:cubicBezTo>
                    <a:pt x="119" y="8"/>
                    <a:pt x="119" y="8"/>
                    <a:pt x="119" y="8"/>
                  </a:cubicBezTo>
                  <a:cubicBezTo>
                    <a:pt x="119" y="0"/>
                    <a:pt x="119" y="0"/>
                    <a:pt x="119" y="0"/>
                  </a:cubicBezTo>
                  <a:cubicBezTo>
                    <a:pt x="103" y="0"/>
                    <a:pt x="103" y="0"/>
                    <a:pt x="103" y="0"/>
                  </a:cubicBezTo>
                  <a:lnTo>
                    <a:pt x="103" y="8"/>
                  </a:lnTo>
                  <a:close/>
                  <a:moveTo>
                    <a:pt x="80" y="8"/>
                  </a:moveTo>
                  <a:cubicBezTo>
                    <a:pt x="95" y="8"/>
                    <a:pt x="95" y="8"/>
                    <a:pt x="95" y="8"/>
                  </a:cubicBezTo>
                  <a:cubicBezTo>
                    <a:pt x="95" y="0"/>
                    <a:pt x="95" y="0"/>
                    <a:pt x="95" y="0"/>
                  </a:cubicBezTo>
                  <a:cubicBezTo>
                    <a:pt x="80" y="0"/>
                    <a:pt x="80" y="0"/>
                    <a:pt x="80" y="0"/>
                  </a:cubicBezTo>
                  <a:lnTo>
                    <a:pt x="80" y="8"/>
                  </a:lnTo>
                  <a:close/>
                  <a:moveTo>
                    <a:pt x="57" y="9"/>
                  </a:moveTo>
                  <a:cubicBezTo>
                    <a:pt x="60" y="8"/>
                    <a:pt x="63" y="8"/>
                    <a:pt x="66" y="8"/>
                  </a:cubicBezTo>
                  <a:cubicBezTo>
                    <a:pt x="72" y="8"/>
                    <a:pt x="72" y="8"/>
                    <a:pt x="72" y="8"/>
                  </a:cubicBezTo>
                  <a:cubicBezTo>
                    <a:pt x="72" y="0"/>
                    <a:pt x="72" y="0"/>
                    <a:pt x="72" y="0"/>
                  </a:cubicBezTo>
                  <a:cubicBezTo>
                    <a:pt x="66" y="0"/>
                    <a:pt x="66" y="0"/>
                    <a:pt x="66" y="0"/>
                  </a:cubicBezTo>
                  <a:cubicBezTo>
                    <a:pt x="62" y="0"/>
                    <a:pt x="59" y="0"/>
                    <a:pt x="55" y="1"/>
                  </a:cubicBezTo>
                  <a:cubicBezTo>
                    <a:pt x="57" y="9"/>
                    <a:pt x="57" y="9"/>
                    <a:pt x="57" y="9"/>
                  </a:cubicBezTo>
                  <a:close/>
                  <a:moveTo>
                    <a:pt x="36" y="16"/>
                  </a:moveTo>
                  <a:cubicBezTo>
                    <a:pt x="40" y="14"/>
                    <a:pt x="45" y="12"/>
                    <a:pt x="50" y="10"/>
                  </a:cubicBezTo>
                  <a:cubicBezTo>
                    <a:pt x="47" y="3"/>
                    <a:pt x="47" y="3"/>
                    <a:pt x="47" y="3"/>
                  </a:cubicBezTo>
                  <a:cubicBezTo>
                    <a:pt x="42" y="4"/>
                    <a:pt x="37" y="7"/>
                    <a:pt x="32" y="9"/>
                  </a:cubicBezTo>
                  <a:cubicBezTo>
                    <a:pt x="36" y="16"/>
                    <a:pt x="36" y="16"/>
                    <a:pt x="36" y="16"/>
                  </a:cubicBezTo>
                  <a:close/>
                  <a:moveTo>
                    <a:pt x="20" y="31"/>
                  </a:moveTo>
                  <a:cubicBezTo>
                    <a:pt x="23" y="27"/>
                    <a:pt x="26" y="24"/>
                    <a:pt x="30" y="21"/>
                  </a:cubicBezTo>
                  <a:cubicBezTo>
                    <a:pt x="25" y="14"/>
                    <a:pt x="25" y="14"/>
                    <a:pt x="25" y="14"/>
                  </a:cubicBezTo>
                  <a:cubicBezTo>
                    <a:pt x="21" y="18"/>
                    <a:pt x="17" y="22"/>
                    <a:pt x="13" y="26"/>
                  </a:cubicBezTo>
                  <a:cubicBezTo>
                    <a:pt x="20" y="31"/>
                    <a:pt x="20" y="31"/>
                    <a:pt x="20" y="31"/>
                  </a:cubicBezTo>
                  <a:close/>
                  <a:moveTo>
                    <a:pt x="10" y="51"/>
                  </a:moveTo>
                  <a:cubicBezTo>
                    <a:pt x="11" y="46"/>
                    <a:pt x="13" y="41"/>
                    <a:pt x="16" y="37"/>
                  </a:cubicBezTo>
                  <a:cubicBezTo>
                    <a:pt x="9" y="33"/>
                    <a:pt x="9" y="33"/>
                    <a:pt x="9" y="33"/>
                  </a:cubicBezTo>
                  <a:cubicBezTo>
                    <a:pt x="6" y="38"/>
                    <a:pt x="4" y="43"/>
                    <a:pt x="2" y="48"/>
                  </a:cubicBezTo>
                  <a:lnTo>
                    <a:pt x="10" y="51"/>
                  </a:lnTo>
                  <a:close/>
                  <a:moveTo>
                    <a:pt x="8" y="73"/>
                  </a:moveTo>
                  <a:cubicBezTo>
                    <a:pt x="8" y="66"/>
                    <a:pt x="8" y="66"/>
                    <a:pt x="8" y="66"/>
                  </a:cubicBezTo>
                  <a:cubicBezTo>
                    <a:pt x="8" y="63"/>
                    <a:pt x="8" y="60"/>
                    <a:pt x="9" y="58"/>
                  </a:cubicBezTo>
                  <a:cubicBezTo>
                    <a:pt x="1" y="57"/>
                    <a:pt x="1" y="57"/>
                    <a:pt x="1" y="57"/>
                  </a:cubicBezTo>
                  <a:cubicBezTo>
                    <a:pt x="0" y="60"/>
                    <a:pt x="0" y="63"/>
                    <a:pt x="0" y="66"/>
                  </a:cubicBezTo>
                  <a:cubicBezTo>
                    <a:pt x="0" y="73"/>
                    <a:pt x="0" y="73"/>
                    <a:pt x="0" y="73"/>
                  </a:cubicBezTo>
                  <a:cubicBezTo>
                    <a:pt x="8" y="73"/>
                    <a:pt x="8" y="73"/>
                    <a:pt x="8" y="73"/>
                  </a:cubicBezTo>
                  <a:close/>
                  <a:moveTo>
                    <a:pt x="8" y="96"/>
                  </a:moveTo>
                  <a:cubicBezTo>
                    <a:pt x="8" y="81"/>
                    <a:pt x="8" y="81"/>
                    <a:pt x="8" y="81"/>
                  </a:cubicBezTo>
                  <a:cubicBezTo>
                    <a:pt x="0" y="81"/>
                    <a:pt x="0" y="81"/>
                    <a:pt x="0" y="81"/>
                  </a:cubicBezTo>
                  <a:cubicBezTo>
                    <a:pt x="0" y="96"/>
                    <a:pt x="0" y="96"/>
                    <a:pt x="0" y="96"/>
                  </a:cubicBezTo>
                  <a:lnTo>
                    <a:pt x="8" y="96"/>
                  </a:lnTo>
                  <a:close/>
                  <a:moveTo>
                    <a:pt x="8" y="120"/>
                  </a:moveTo>
                  <a:cubicBezTo>
                    <a:pt x="8" y="104"/>
                    <a:pt x="8" y="104"/>
                    <a:pt x="8" y="104"/>
                  </a:cubicBezTo>
                  <a:cubicBezTo>
                    <a:pt x="0" y="104"/>
                    <a:pt x="0" y="104"/>
                    <a:pt x="0" y="104"/>
                  </a:cubicBezTo>
                  <a:cubicBezTo>
                    <a:pt x="0" y="120"/>
                    <a:pt x="0" y="120"/>
                    <a:pt x="0" y="120"/>
                  </a:cubicBezTo>
                  <a:lnTo>
                    <a:pt x="8" y="120"/>
                  </a:lnTo>
                  <a:close/>
                  <a:moveTo>
                    <a:pt x="8" y="143"/>
                  </a:moveTo>
                  <a:cubicBezTo>
                    <a:pt x="8" y="128"/>
                    <a:pt x="8" y="128"/>
                    <a:pt x="8" y="128"/>
                  </a:cubicBezTo>
                  <a:cubicBezTo>
                    <a:pt x="0" y="128"/>
                    <a:pt x="0" y="128"/>
                    <a:pt x="0" y="128"/>
                  </a:cubicBezTo>
                  <a:cubicBezTo>
                    <a:pt x="0" y="143"/>
                    <a:pt x="0" y="143"/>
                    <a:pt x="0" y="143"/>
                  </a:cubicBezTo>
                  <a:lnTo>
                    <a:pt x="8" y="143"/>
                  </a:lnTo>
                  <a:close/>
                  <a:moveTo>
                    <a:pt x="8" y="167"/>
                  </a:moveTo>
                  <a:cubicBezTo>
                    <a:pt x="8" y="151"/>
                    <a:pt x="8" y="151"/>
                    <a:pt x="8" y="151"/>
                  </a:cubicBezTo>
                  <a:cubicBezTo>
                    <a:pt x="0" y="151"/>
                    <a:pt x="0" y="151"/>
                    <a:pt x="0" y="151"/>
                  </a:cubicBezTo>
                  <a:cubicBezTo>
                    <a:pt x="0" y="167"/>
                    <a:pt x="0" y="167"/>
                    <a:pt x="0" y="167"/>
                  </a:cubicBezTo>
                  <a:lnTo>
                    <a:pt x="8" y="167"/>
                  </a:lnTo>
                  <a:close/>
                  <a:moveTo>
                    <a:pt x="8" y="191"/>
                  </a:moveTo>
                  <a:cubicBezTo>
                    <a:pt x="8" y="175"/>
                    <a:pt x="8" y="175"/>
                    <a:pt x="8" y="175"/>
                  </a:cubicBezTo>
                  <a:cubicBezTo>
                    <a:pt x="0" y="175"/>
                    <a:pt x="0" y="175"/>
                    <a:pt x="0" y="175"/>
                  </a:cubicBezTo>
                  <a:cubicBezTo>
                    <a:pt x="0" y="191"/>
                    <a:pt x="0" y="191"/>
                    <a:pt x="0" y="191"/>
                  </a:cubicBezTo>
                  <a:lnTo>
                    <a:pt x="8" y="191"/>
                  </a:lnTo>
                  <a:close/>
                  <a:moveTo>
                    <a:pt x="8" y="214"/>
                  </a:moveTo>
                  <a:cubicBezTo>
                    <a:pt x="8" y="198"/>
                    <a:pt x="8" y="198"/>
                    <a:pt x="8" y="198"/>
                  </a:cubicBezTo>
                  <a:cubicBezTo>
                    <a:pt x="0" y="198"/>
                    <a:pt x="0" y="198"/>
                    <a:pt x="0" y="198"/>
                  </a:cubicBezTo>
                  <a:cubicBezTo>
                    <a:pt x="0" y="214"/>
                    <a:pt x="0" y="214"/>
                    <a:pt x="0" y="214"/>
                  </a:cubicBezTo>
                  <a:lnTo>
                    <a:pt x="8" y="214"/>
                  </a:lnTo>
                  <a:close/>
                  <a:moveTo>
                    <a:pt x="8" y="238"/>
                  </a:moveTo>
                  <a:cubicBezTo>
                    <a:pt x="8" y="222"/>
                    <a:pt x="8" y="222"/>
                    <a:pt x="8" y="222"/>
                  </a:cubicBezTo>
                  <a:cubicBezTo>
                    <a:pt x="0" y="222"/>
                    <a:pt x="0" y="222"/>
                    <a:pt x="0" y="222"/>
                  </a:cubicBezTo>
                  <a:cubicBezTo>
                    <a:pt x="0" y="238"/>
                    <a:pt x="0" y="238"/>
                    <a:pt x="0" y="238"/>
                  </a:cubicBezTo>
                  <a:lnTo>
                    <a:pt x="8" y="238"/>
                  </a:lnTo>
                  <a:close/>
                  <a:moveTo>
                    <a:pt x="8" y="261"/>
                  </a:moveTo>
                  <a:cubicBezTo>
                    <a:pt x="8" y="246"/>
                    <a:pt x="8" y="246"/>
                    <a:pt x="8" y="246"/>
                  </a:cubicBezTo>
                  <a:cubicBezTo>
                    <a:pt x="0" y="246"/>
                    <a:pt x="0" y="246"/>
                    <a:pt x="0" y="246"/>
                  </a:cubicBezTo>
                  <a:cubicBezTo>
                    <a:pt x="0" y="261"/>
                    <a:pt x="0" y="261"/>
                    <a:pt x="0" y="261"/>
                  </a:cubicBezTo>
                  <a:lnTo>
                    <a:pt x="8" y="261"/>
                  </a:lnTo>
                  <a:close/>
                  <a:moveTo>
                    <a:pt x="8" y="285"/>
                  </a:moveTo>
                  <a:cubicBezTo>
                    <a:pt x="8" y="269"/>
                    <a:pt x="8" y="269"/>
                    <a:pt x="8" y="269"/>
                  </a:cubicBezTo>
                  <a:cubicBezTo>
                    <a:pt x="0" y="269"/>
                    <a:pt x="0" y="269"/>
                    <a:pt x="0" y="269"/>
                  </a:cubicBezTo>
                  <a:cubicBezTo>
                    <a:pt x="0" y="285"/>
                    <a:pt x="0" y="285"/>
                    <a:pt x="0" y="285"/>
                  </a:cubicBezTo>
                  <a:lnTo>
                    <a:pt x="8" y="285"/>
                  </a:lnTo>
                  <a:close/>
                  <a:moveTo>
                    <a:pt x="8" y="308"/>
                  </a:moveTo>
                  <a:cubicBezTo>
                    <a:pt x="8" y="293"/>
                    <a:pt x="8" y="293"/>
                    <a:pt x="8" y="293"/>
                  </a:cubicBezTo>
                  <a:cubicBezTo>
                    <a:pt x="0" y="293"/>
                    <a:pt x="0" y="293"/>
                    <a:pt x="0" y="293"/>
                  </a:cubicBezTo>
                  <a:cubicBezTo>
                    <a:pt x="0" y="308"/>
                    <a:pt x="0" y="308"/>
                    <a:pt x="0" y="308"/>
                  </a:cubicBezTo>
                  <a:lnTo>
                    <a:pt x="8" y="308"/>
                  </a:lnTo>
                  <a:close/>
                  <a:moveTo>
                    <a:pt x="8" y="332"/>
                  </a:moveTo>
                  <a:cubicBezTo>
                    <a:pt x="8" y="316"/>
                    <a:pt x="8" y="316"/>
                    <a:pt x="8" y="316"/>
                  </a:cubicBezTo>
                  <a:cubicBezTo>
                    <a:pt x="0" y="316"/>
                    <a:pt x="0" y="316"/>
                    <a:pt x="0" y="316"/>
                  </a:cubicBezTo>
                  <a:cubicBezTo>
                    <a:pt x="0" y="332"/>
                    <a:pt x="0" y="332"/>
                    <a:pt x="0" y="332"/>
                  </a:cubicBezTo>
                  <a:lnTo>
                    <a:pt x="8" y="332"/>
                  </a:lnTo>
                  <a:close/>
                  <a:moveTo>
                    <a:pt x="8" y="355"/>
                  </a:moveTo>
                  <a:cubicBezTo>
                    <a:pt x="8" y="340"/>
                    <a:pt x="8" y="340"/>
                    <a:pt x="8" y="340"/>
                  </a:cubicBezTo>
                  <a:cubicBezTo>
                    <a:pt x="0" y="340"/>
                    <a:pt x="0" y="340"/>
                    <a:pt x="0" y="340"/>
                  </a:cubicBezTo>
                  <a:cubicBezTo>
                    <a:pt x="0" y="355"/>
                    <a:pt x="0" y="355"/>
                    <a:pt x="0" y="355"/>
                  </a:cubicBezTo>
                  <a:lnTo>
                    <a:pt x="8" y="355"/>
                  </a:lnTo>
                  <a:close/>
                  <a:moveTo>
                    <a:pt x="8" y="379"/>
                  </a:moveTo>
                  <a:cubicBezTo>
                    <a:pt x="8" y="377"/>
                    <a:pt x="8" y="376"/>
                    <a:pt x="8" y="374"/>
                  </a:cubicBezTo>
                  <a:cubicBezTo>
                    <a:pt x="8" y="363"/>
                    <a:pt x="8" y="363"/>
                    <a:pt x="8" y="363"/>
                  </a:cubicBezTo>
                  <a:cubicBezTo>
                    <a:pt x="0" y="363"/>
                    <a:pt x="0" y="363"/>
                    <a:pt x="0" y="363"/>
                  </a:cubicBezTo>
                  <a:cubicBezTo>
                    <a:pt x="0" y="374"/>
                    <a:pt x="0" y="374"/>
                    <a:pt x="0" y="374"/>
                  </a:cubicBezTo>
                  <a:cubicBezTo>
                    <a:pt x="0" y="376"/>
                    <a:pt x="0" y="378"/>
                    <a:pt x="0" y="379"/>
                  </a:cubicBezTo>
                  <a:cubicBezTo>
                    <a:pt x="8" y="379"/>
                    <a:pt x="8" y="379"/>
                    <a:pt x="8" y="379"/>
                  </a:cubicBezTo>
                  <a:close/>
                  <a:moveTo>
                    <a:pt x="14" y="400"/>
                  </a:moveTo>
                  <a:cubicBezTo>
                    <a:pt x="12" y="395"/>
                    <a:pt x="10" y="391"/>
                    <a:pt x="9" y="386"/>
                  </a:cubicBezTo>
                  <a:cubicBezTo>
                    <a:pt x="1" y="388"/>
                    <a:pt x="1" y="388"/>
                    <a:pt x="1" y="388"/>
                  </a:cubicBezTo>
                  <a:cubicBezTo>
                    <a:pt x="3" y="393"/>
                    <a:pt x="4" y="398"/>
                    <a:pt x="7" y="403"/>
                  </a:cubicBezTo>
                  <a:cubicBezTo>
                    <a:pt x="14" y="400"/>
                    <a:pt x="14" y="400"/>
                    <a:pt x="14" y="400"/>
                  </a:cubicBezTo>
                  <a:close/>
                  <a:moveTo>
                    <a:pt x="27" y="417"/>
                  </a:moveTo>
                  <a:cubicBezTo>
                    <a:pt x="24" y="414"/>
                    <a:pt x="20" y="410"/>
                    <a:pt x="18" y="406"/>
                  </a:cubicBezTo>
                  <a:cubicBezTo>
                    <a:pt x="11" y="411"/>
                    <a:pt x="11" y="411"/>
                    <a:pt x="11" y="411"/>
                  </a:cubicBezTo>
                  <a:cubicBezTo>
                    <a:pt x="14" y="415"/>
                    <a:pt x="18" y="419"/>
                    <a:pt x="22" y="423"/>
                  </a:cubicBezTo>
                  <a:cubicBezTo>
                    <a:pt x="27" y="417"/>
                    <a:pt x="27" y="417"/>
                    <a:pt x="27" y="417"/>
                  </a:cubicBezTo>
                  <a:close/>
                  <a:moveTo>
                    <a:pt x="46" y="428"/>
                  </a:moveTo>
                  <a:cubicBezTo>
                    <a:pt x="41" y="427"/>
                    <a:pt x="37" y="424"/>
                    <a:pt x="33" y="422"/>
                  </a:cubicBezTo>
                  <a:cubicBezTo>
                    <a:pt x="29" y="428"/>
                    <a:pt x="29" y="428"/>
                    <a:pt x="29" y="428"/>
                  </a:cubicBezTo>
                  <a:cubicBezTo>
                    <a:pt x="33" y="431"/>
                    <a:pt x="38" y="434"/>
                    <a:pt x="43" y="436"/>
                  </a:cubicBezTo>
                  <a:cubicBezTo>
                    <a:pt x="46" y="428"/>
                    <a:pt x="46" y="428"/>
                    <a:pt x="46" y="428"/>
                  </a:cubicBezTo>
                  <a:close/>
                  <a:moveTo>
                    <a:pt x="68" y="432"/>
                  </a:moveTo>
                  <a:cubicBezTo>
                    <a:pt x="66" y="432"/>
                    <a:pt x="66" y="432"/>
                    <a:pt x="66" y="432"/>
                  </a:cubicBezTo>
                  <a:cubicBezTo>
                    <a:pt x="62" y="432"/>
                    <a:pt x="57" y="432"/>
                    <a:pt x="53" y="431"/>
                  </a:cubicBezTo>
                  <a:cubicBezTo>
                    <a:pt x="51" y="438"/>
                    <a:pt x="51" y="438"/>
                    <a:pt x="51" y="438"/>
                  </a:cubicBezTo>
                  <a:cubicBezTo>
                    <a:pt x="56" y="439"/>
                    <a:pt x="61" y="440"/>
                    <a:pt x="66" y="440"/>
                  </a:cubicBezTo>
                  <a:cubicBezTo>
                    <a:pt x="68" y="440"/>
                    <a:pt x="68" y="440"/>
                    <a:pt x="68" y="440"/>
                  </a:cubicBezTo>
                  <a:cubicBezTo>
                    <a:pt x="68" y="432"/>
                    <a:pt x="68" y="432"/>
                    <a:pt x="68" y="432"/>
                  </a:cubicBezTo>
                  <a:close/>
                  <a:moveTo>
                    <a:pt x="91" y="432"/>
                  </a:moveTo>
                  <a:cubicBezTo>
                    <a:pt x="76" y="432"/>
                    <a:pt x="76" y="432"/>
                    <a:pt x="76" y="432"/>
                  </a:cubicBezTo>
                  <a:cubicBezTo>
                    <a:pt x="76" y="440"/>
                    <a:pt x="76" y="440"/>
                    <a:pt x="76" y="440"/>
                  </a:cubicBezTo>
                  <a:cubicBezTo>
                    <a:pt x="91" y="440"/>
                    <a:pt x="91" y="440"/>
                    <a:pt x="91" y="440"/>
                  </a:cubicBezTo>
                  <a:lnTo>
                    <a:pt x="91" y="432"/>
                  </a:lnTo>
                  <a:close/>
                  <a:moveTo>
                    <a:pt x="115" y="432"/>
                  </a:moveTo>
                  <a:cubicBezTo>
                    <a:pt x="99" y="432"/>
                    <a:pt x="99" y="432"/>
                    <a:pt x="99" y="432"/>
                  </a:cubicBezTo>
                  <a:cubicBezTo>
                    <a:pt x="99" y="440"/>
                    <a:pt x="99" y="440"/>
                    <a:pt x="99" y="440"/>
                  </a:cubicBezTo>
                  <a:cubicBezTo>
                    <a:pt x="115" y="440"/>
                    <a:pt x="115" y="440"/>
                    <a:pt x="115" y="440"/>
                  </a:cubicBezTo>
                  <a:lnTo>
                    <a:pt x="115" y="432"/>
                  </a:lnTo>
                  <a:close/>
                  <a:moveTo>
                    <a:pt x="138" y="432"/>
                  </a:moveTo>
                  <a:cubicBezTo>
                    <a:pt x="123" y="432"/>
                    <a:pt x="123" y="432"/>
                    <a:pt x="123" y="432"/>
                  </a:cubicBezTo>
                  <a:cubicBezTo>
                    <a:pt x="123" y="440"/>
                    <a:pt x="123" y="440"/>
                    <a:pt x="123" y="440"/>
                  </a:cubicBezTo>
                  <a:cubicBezTo>
                    <a:pt x="138" y="440"/>
                    <a:pt x="138" y="440"/>
                    <a:pt x="138" y="440"/>
                  </a:cubicBezTo>
                  <a:lnTo>
                    <a:pt x="138" y="432"/>
                  </a:lnTo>
                  <a:close/>
                  <a:moveTo>
                    <a:pt x="162" y="432"/>
                  </a:moveTo>
                  <a:cubicBezTo>
                    <a:pt x="146" y="432"/>
                    <a:pt x="146" y="432"/>
                    <a:pt x="146" y="432"/>
                  </a:cubicBezTo>
                  <a:cubicBezTo>
                    <a:pt x="146" y="440"/>
                    <a:pt x="146" y="440"/>
                    <a:pt x="146" y="440"/>
                  </a:cubicBezTo>
                  <a:cubicBezTo>
                    <a:pt x="162" y="440"/>
                    <a:pt x="162" y="440"/>
                    <a:pt x="162" y="440"/>
                  </a:cubicBezTo>
                  <a:lnTo>
                    <a:pt x="162" y="432"/>
                  </a:lnTo>
                  <a:close/>
                  <a:moveTo>
                    <a:pt x="186" y="432"/>
                  </a:moveTo>
                  <a:cubicBezTo>
                    <a:pt x="170" y="432"/>
                    <a:pt x="170" y="432"/>
                    <a:pt x="170" y="432"/>
                  </a:cubicBezTo>
                  <a:cubicBezTo>
                    <a:pt x="170" y="440"/>
                    <a:pt x="170" y="440"/>
                    <a:pt x="170" y="440"/>
                  </a:cubicBezTo>
                  <a:cubicBezTo>
                    <a:pt x="186" y="440"/>
                    <a:pt x="186" y="440"/>
                    <a:pt x="186" y="440"/>
                  </a:cubicBezTo>
                  <a:lnTo>
                    <a:pt x="186" y="432"/>
                  </a:lnTo>
                  <a:close/>
                  <a:moveTo>
                    <a:pt x="209" y="432"/>
                  </a:moveTo>
                  <a:cubicBezTo>
                    <a:pt x="193" y="432"/>
                    <a:pt x="193" y="432"/>
                    <a:pt x="193" y="432"/>
                  </a:cubicBezTo>
                  <a:cubicBezTo>
                    <a:pt x="193" y="440"/>
                    <a:pt x="193" y="440"/>
                    <a:pt x="193" y="440"/>
                  </a:cubicBezTo>
                  <a:cubicBezTo>
                    <a:pt x="209" y="440"/>
                    <a:pt x="209" y="440"/>
                    <a:pt x="209" y="440"/>
                  </a:cubicBezTo>
                  <a:lnTo>
                    <a:pt x="209" y="432"/>
                  </a:lnTo>
                  <a:close/>
                  <a:moveTo>
                    <a:pt x="233" y="432"/>
                  </a:moveTo>
                  <a:cubicBezTo>
                    <a:pt x="217" y="432"/>
                    <a:pt x="217" y="432"/>
                    <a:pt x="217" y="432"/>
                  </a:cubicBezTo>
                  <a:cubicBezTo>
                    <a:pt x="217" y="440"/>
                    <a:pt x="217" y="440"/>
                    <a:pt x="217" y="440"/>
                  </a:cubicBezTo>
                  <a:cubicBezTo>
                    <a:pt x="233" y="440"/>
                    <a:pt x="233" y="440"/>
                    <a:pt x="233" y="440"/>
                  </a:cubicBezTo>
                  <a:lnTo>
                    <a:pt x="233" y="432"/>
                  </a:lnTo>
                  <a:close/>
                  <a:moveTo>
                    <a:pt x="256" y="432"/>
                  </a:moveTo>
                  <a:cubicBezTo>
                    <a:pt x="241" y="432"/>
                    <a:pt x="241" y="432"/>
                    <a:pt x="241" y="432"/>
                  </a:cubicBezTo>
                  <a:cubicBezTo>
                    <a:pt x="241" y="440"/>
                    <a:pt x="241" y="440"/>
                    <a:pt x="241" y="440"/>
                  </a:cubicBezTo>
                  <a:cubicBezTo>
                    <a:pt x="256" y="440"/>
                    <a:pt x="256" y="440"/>
                    <a:pt x="256" y="440"/>
                  </a:cubicBezTo>
                  <a:lnTo>
                    <a:pt x="256" y="432"/>
                  </a:lnTo>
                  <a:close/>
                  <a:moveTo>
                    <a:pt x="280" y="432"/>
                  </a:moveTo>
                  <a:cubicBezTo>
                    <a:pt x="264" y="432"/>
                    <a:pt x="264" y="432"/>
                    <a:pt x="264" y="432"/>
                  </a:cubicBezTo>
                  <a:cubicBezTo>
                    <a:pt x="264" y="440"/>
                    <a:pt x="264" y="440"/>
                    <a:pt x="264" y="440"/>
                  </a:cubicBezTo>
                  <a:cubicBezTo>
                    <a:pt x="280" y="440"/>
                    <a:pt x="280" y="440"/>
                    <a:pt x="280" y="440"/>
                  </a:cubicBezTo>
                  <a:lnTo>
                    <a:pt x="280" y="432"/>
                  </a:lnTo>
                  <a:close/>
                  <a:moveTo>
                    <a:pt x="303" y="432"/>
                  </a:moveTo>
                  <a:cubicBezTo>
                    <a:pt x="288" y="432"/>
                    <a:pt x="288" y="432"/>
                    <a:pt x="288" y="432"/>
                  </a:cubicBezTo>
                  <a:cubicBezTo>
                    <a:pt x="288" y="440"/>
                    <a:pt x="288" y="440"/>
                    <a:pt x="288" y="440"/>
                  </a:cubicBezTo>
                  <a:cubicBezTo>
                    <a:pt x="303" y="440"/>
                    <a:pt x="303" y="440"/>
                    <a:pt x="303" y="440"/>
                  </a:cubicBezTo>
                  <a:lnTo>
                    <a:pt x="303" y="432"/>
                  </a:lnTo>
                  <a:close/>
                  <a:moveTo>
                    <a:pt x="327" y="432"/>
                  </a:moveTo>
                  <a:cubicBezTo>
                    <a:pt x="311" y="432"/>
                    <a:pt x="311" y="432"/>
                    <a:pt x="311" y="432"/>
                  </a:cubicBezTo>
                  <a:cubicBezTo>
                    <a:pt x="311" y="440"/>
                    <a:pt x="311" y="440"/>
                    <a:pt x="311" y="440"/>
                  </a:cubicBezTo>
                  <a:cubicBezTo>
                    <a:pt x="327" y="440"/>
                    <a:pt x="327" y="440"/>
                    <a:pt x="327" y="440"/>
                  </a:cubicBezTo>
                  <a:lnTo>
                    <a:pt x="327" y="432"/>
                  </a:lnTo>
                  <a:close/>
                  <a:moveTo>
                    <a:pt x="350" y="432"/>
                  </a:moveTo>
                  <a:cubicBezTo>
                    <a:pt x="335" y="432"/>
                    <a:pt x="335" y="432"/>
                    <a:pt x="335" y="432"/>
                  </a:cubicBezTo>
                  <a:cubicBezTo>
                    <a:pt x="335" y="440"/>
                    <a:pt x="335" y="440"/>
                    <a:pt x="335" y="440"/>
                  </a:cubicBezTo>
                  <a:cubicBezTo>
                    <a:pt x="350" y="440"/>
                    <a:pt x="350" y="440"/>
                    <a:pt x="350" y="440"/>
                  </a:cubicBezTo>
                  <a:lnTo>
                    <a:pt x="350" y="432"/>
                  </a:lnTo>
                  <a:close/>
                </a:path>
              </a:pathLst>
            </a:custGeom>
            <a:solidFill>
              <a:srgbClr val="2F2F2F"/>
            </a:solidFill>
            <a:ln>
              <a:noFill/>
            </a:ln>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a:ea typeface="+mn-ea"/>
                <a:cs typeface="Segoe UI" panose="020B0502040204020203" pitchFamily="34" charset="0"/>
              </a:endParaRPr>
            </a:p>
          </p:txBody>
        </p:sp>
        <p:sp>
          <p:nvSpPr>
            <p:cNvPr id="152" name="Rectangle 151">
              <a:extLst>
                <a:ext uri="{FF2B5EF4-FFF2-40B4-BE49-F238E27FC236}">
                  <a16:creationId xmlns:a16="http://schemas.microsoft.com/office/drawing/2014/main" id="{EE786161-31C3-4F74-B4B1-1FF36B55574D}"/>
                </a:ext>
              </a:extLst>
            </p:cNvPr>
            <p:cNvSpPr>
              <a:spLocks noChangeArrowheads="1"/>
            </p:cNvSpPr>
            <p:nvPr/>
          </p:nvSpPr>
          <p:spPr bwMode="auto">
            <a:xfrm>
              <a:off x="8873743" y="2995825"/>
              <a:ext cx="130163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896455" rtl="0" eaLnBrk="0" fontAlgn="base" latinLnBrk="0" hangingPunct="0">
                <a:lnSpc>
                  <a:spcPct val="100000"/>
                </a:lnSpc>
                <a:spcBef>
                  <a:spcPct val="0"/>
                </a:spcBef>
                <a:spcAft>
                  <a:spcPct val="0"/>
                </a:spcAft>
                <a:buClrTx/>
                <a:buSzTx/>
                <a:buFontTx/>
                <a:buNone/>
                <a:tabLst/>
                <a:defRPr/>
              </a:pPr>
              <a:r>
                <a:rPr kumimoji="0" lang="en-US" altLang="en-US" sz="2000" b="0" i="0" u="none" strike="noStrike" kern="0" cap="none" spc="0" normalizeH="0" baseline="0" noProof="0">
                  <a:ln>
                    <a:noFill/>
                  </a:ln>
                  <a:gradFill>
                    <a:gsLst>
                      <a:gs pos="92035">
                        <a:srgbClr val="2F2F2F"/>
                      </a:gs>
                      <a:gs pos="77876">
                        <a:srgbClr val="2F2F2F"/>
                      </a:gs>
                    </a:gsLst>
                    <a:lin ang="5400000" scaled="0"/>
                  </a:gradFill>
                  <a:effectLst/>
                  <a:uLnTx/>
                  <a:uFillTx/>
                  <a:latin typeface="Segoe UI" panose="020B0502040204020203" pitchFamily="34" charset="0"/>
                  <a:ea typeface="+mn-ea"/>
                  <a:cs typeface="Segoe UI" panose="020B0502040204020203" pitchFamily="34" charset="0"/>
                </a:rPr>
                <a:t>Clean table</a:t>
              </a:r>
            </a:p>
          </p:txBody>
        </p:sp>
      </p:grpSp>
      <p:grpSp>
        <p:nvGrpSpPr>
          <p:cNvPr id="153" name="Group 152">
            <a:extLst>
              <a:ext uri="{FF2B5EF4-FFF2-40B4-BE49-F238E27FC236}">
                <a16:creationId xmlns:a16="http://schemas.microsoft.com/office/drawing/2014/main" id="{348620DC-8695-41AE-9E59-06AF52DDF2D1}"/>
              </a:ext>
            </a:extLst>
          </p:cNvPr>
          <p:cNvGrpSpPr/>
          <p:nvPr/>
        </p:nvGrpSpPr>
        <p:grpSpPr>
          <a:xfrm>
            <a:off x="2350041" y="1477018"/>
            <a:ext cx="2018612" cy="1700136"/>
            <a:chOff x="2331895" y="1603466"/>
            <a:chExt cx="2018612" cy="1700136"/>
          </a:xfrm>
        </p:grpSpPr>
        <p:sp>
          <p:nvSpPr>
            <p:cNvPr id="154" name="Freeform 5">
              <a:extLst>
                <a:ext uri="{FF2B5EF4-FFF2-40B4-BE49-F238E27FC236}">
                  <a16:creationId xmlns:a16="http://schemas.microsoft.com/office/drawing/2014/main" id="{AD8BE271-5D26-4BC9-93B1-53CD4110D8B6}"/>
                </a:ext>
              </a:extLst>
            </p:cNvPr>
            <p:cNvSpPr>
              <a:spLocks/>
            </p:cNvSpPr>
            <p:nvPr/>
          </p:nvSpPr>
          <p:spPr bwMode="auto">
            <a:xfrm>
              <a:off x="2844014" y="1710850"/>
              <a:ext cx="935333" cy="929107"/>
            </a:xfrm>
            <a:custGeom>
              <a:avLst/>
              <a:gdLst>
                <a:gd name="T0" fmla="*/ 114 w 254"/>
                <a:gd name="T1" fmla="*/ 0 h 251"/>
                <a:gd name="T2" fmla="*/ 30 w 254"/>
                <a:gd name="T3" fmla="*/ 46 h 251"/>
                <a:gd name="T4" fmla="*/ 3 w 254"/>
                <a:gd name="T5" fmla="*/ 137 h 251"/>
                <a:gd name="T6" fmla="*/ 49 w 254"/>
                <a:gd name="T7" fmla="*/ 221 h 251"/>
                <a:gd name="T8" fmla="*/ 140 w 254"/>
                <a:gd name="T9" fmla="*/ 248 h 251"/>
                <a:gd name="T10" fmla="*/ 224 w 254"/>
                <a:gd name="T11" fmla="*/ 202 h 251"/>
                <a:gd name="T12" fmla="*/ 251 w 254"/>
                <a:gd name="T13" fmla="*/ 111 h 251"/>
                <a:gd name="T14" fmla="*/ 204 w 254"/>
                <a:gd name="T15" fmla="*/ 27 h 251"/>
                <a:gd name="T16" fmla="*/ 127 w 254"/>
                <a:gd name="T17" fmla="*/ 0 h 251"/>
                <a:gd name="T18" fmla="*/ 114 w 254"/>
                <a:gd name="T19" fmla="*/ 0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4" h="251">
                  <a:moveTo>
                    <a:pt x="114" y="0"/>
                  </a:moveTo>
                  <a:cubicBezTo>
                    <a:pt x="80" y="4"/>
                    <a:pt x="50" y="21"/>
                    <a:pt x="30" y="46"/>
                  </a:cubicBezTo>
                  <a:cubicBezTo>
                    <a:pt x="10" y="70"/>
                    <a:pt x="0" y="103"/>
                    <a:pt x="3" y="137"/>
                  </a:cubicBezTo>
                  <a:cubicBezTo>
                    <a:pt x="7" y="171"/>
                    <a:pt x="24" y="201"/>
                    <a:pt x="49" y="221"/>
                  </a:cubicBezTo>
                  <a:cubicBezTo>
                    <a:pt x="74" y="241"/>
                    <a:pt x="106" y="251"/>
                    <a:pt x="140" y="248"/>
                  </a:cubicBezTo>
                  <a:cubicBezTo>
                    <a:pt x="174" y="244"/>
                    <a:pt x="204" y="227"/>
                    <a:pt x="224" y="202"/>
                  </a:cubicBezTo>
                  <a:cubicBezTo>
                    <a:pt x="244" y="178"/>
                    <a:pt x="254" y="145"/>
                    <a:pt x="251" y="111"/>
                  </a:cubicBezTo>
                  <a:cubicBezTo>
                    <a:pt x="247" y="76"/>
                    <a:pt x="230" y="47"/>
                    <a:pt x="204" y="27"/>
                  </a:cubicBezTo>
                  <a:cubicBezTo>
                    <a:pt x="183" y="9"/>
                    <a:pt x="156" y="0"/>
                    <a:pt x="127" y="0"/>
                  </a:cubicBezTo>
                  <a:cubicBezTo>
                    <a:pt x="123" y="0"/>
                    <a:pt x="118" y="0"/>
                    <a:pt x="11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a:ea typeface="+mn-ea"/>
                <a:cs typeface="Segoe UI" panose="020B0502040204020203" pitchFamily="34" charset="0"/>
              </a:endParaRPr>
            </a:p>
          </p:txBody>
        </p:sp>
        <p:sp>
          <p:nvSpPr>
            <p:cNvPr id="155" name="Freeform 6">
              <a:extLst>
                <a:ext uri="{FF2B5EF4-FFF2-40B4-BE49-F238E27FC236}">
                  <a16:creationId xmlns:a16="http://schemas.microsoft.com/office/drawing/2014/main" id="{513C9CC5-B257-4E39-AF82-BAC0C2EA787A}"/>
                </a:ext>
              </a:extLst>
            </p:cNvPr>
            <p:cNvSpPr>
              <a:spLocks/>
            </p:cNvSpPr>
            <p:nvPr/>
          </p:nvSpPr>
          <p:spPr bwMode="auto">
            <a:xfrm>
              <a:off x="3080571" y="1689062"/>
              <a:ext cx="798379" cy="1042716"/>
            </a:xfrm>
            <a:custGeom>
              <a:avLst/>
              <a:gdLst>
                <a:gd name="T0" fmla="*/ 212 w 217"/>
                <a:gd name="T1" fmla="*/ 114 h 282"/>
                <a:gd name="T2" fmla="*/ 157 w 217"/>
                <a:gd name="T3" fmla="*/ 13 h 282"/>
                <a:gd name="T4" fmla="*/ 138 w 217"/>
                <a:gd name="T5" fmla="*/ 0 h 282"/>
                <a:gd name="T6" fmla="*/ 126 w 217"/>
                <a:gd name="T7" fmla="*/ 23 h 282"/>
                <a:gd name="T8" fmla="*/ 140 w 217"/>
                <a:gd name="T9" fmla="*/ 33 h 282"/>
                <a:gd name="T10" fmla="*/ 187 w 217"/>
                <a:gd name="T11" fmla="*/ 117 h 282"/>
                <a:gd name="T12" fmla="*/ 160 w 217"/>
                <a:gd name="T13" fmla="*/ 208 h 282"/>
                <a:gd name="T14" fmla="*/ 76 w 217"/>
                <a:gd name="T15" fmla="*/ 254 h 282"/>
                <a:gd name="T16" fmla="*/ 12 w 217"/>
                <a:gd name="T17" fmla="*/ 243 h 282"/>
                <a:gd name="T18" fmla="*/ 0 w 217"/>
                <a:gd name="T19" fmla="*/ 266 h 282"/>
                <a:gd name="T20" fmla="*/ 79 w 217"/>
                <a:gd name="T21" fmla="*/ 279 h 282"/>
                <a:gd name="T22" fmla="*/ 180 w 217"/>
                <a:gd name="T23" fmla="*/ 224 h 282"/>
                <a:gd name="T24" fmla="*/ 212 w 217"/>
                <a:gd name="T25" fmla="*/ 114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7" h="282">
                  <a:moveTo>
                    <a:pt x="212" y="114"/>
                  </a:moveTo>
                  <a:cubicBezTo>
                    <a:pt x="208" y="73"/>
                    <a:pt x="187" y="37"/>
                    <a:pt x="157" y="13"/>
                  </a:cubicBezTo>
                  <a:cubicBezTo>
                    <a:pt x="151" y="8"/>
                    <a:pt x="144" y="4"/>
                    <a:pt x="138" y="0"/>
                  </a:cubicBezTo>
                  <a:cubicBezTo>
                    <a:pt x="126" y="23"/>
                    <a:pt x="126" y="23"/>
                    <a:pt x="126" y="23"/>
                  </a:cubicBezTo>
                  <a:cubicBezTo>
                    <a:pt x="131" y="26"/>
                    <a:pt x="136" y="29"/>
                    <a:pt x="140" y="33"/>
                  </a:cubicBezTo>
                  <a:cubicBezTo>
                    <a:pt x="166" y="53"/>
                    <a:pt x="183" y="82"/>
                    <a:pt x="187" y="117"/>
                  </a:cubicBezTo>
                  <a:cubicBezTo>
                    <a:pt x="190" y="151"/>
                    <a:pt x="180" y="184"/>
                    <a:pt x="160" y="208"/>
                  </a:cubicBezTo>
                  <a:cubicBezTo>
                    <a:pt x="140" y="233"/>
                    <a:pt x="110" y="250"/>
                    <a:pt x="76" y="254"/>
                  </a:cubicBezTo>
                  <a:cubicBezTo>
                    <a:pt x="53" y="256"/>
                    <a:pt x="31" y="252"/>
                    <a:pt x="12" y="243"/>
                  </a:cubicBezTo>
                  <a:cubicBezTo>
                    <a:pt x="0" y="266"/>
                    <a:pt x="0" y="266"/>
                    <a:pt x="0" y="266"/>
                  </a:cubicBezTo>
                  <a:cubicBezTo>
                    <a:pt x="24" y="277"/>
                    <a:pt x="51" y="282"/>
                    <a:pt x="79" y="279"/>
                  </a:cubicBezTo>
                  <a:cubicBezTo>
                    <a:pt x="120" y="275"/>
                    <a:pt x="155" y="254"/>
                    <a:pt x="180" y="224"/>
                  </a:cubicBezTo>
                  <a:cubicBezTo>
                    <a:pt x="204" y="195"/>
                    <a:pt x="217" y="155"/>
                    <a:pt x="212" y="114"/>
                  </a:cubicBezTo>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a:ea typeface="+mn-ea"/>
                <a:cs typeface="Segoe UI" panose="020B0502040204020203" pitchFamily="34" charset="0"/>
              </a:endParaRPr>
            </a:p>
          </p:txBody>
        </p:sp>
        <p:sp>
          <p:nvSpPr>
            <p:cNvPr id="156" name="Freeform 7">
              <a:extLst>
                <a:ext uri="{FF2B5EF4-FFF2-40B4-BE49-F238E27FC236}">
                  <a16:creationId xmlns:a16="http://schemas.microsoft.com/office/drawing/2014/main" id="{9B871CFC-7891-49CF-ACFA-B67D50F5B1F1}"/>
                </a:ext>
              </a:extLst>
            </p:cNvPr>
            <p:cNvSpPr>
              <a:spLocks/>
            </p:cNvSpPr>
            <p:nvPr/>
          </p:nvSpPr>
          <p:spPr bwMode="auto">
            <a:xfrm>
              <a:off x="2749081" y="1603466"/>
              <a:ext cx="838843" cy="1069173"/>
            </a:xfrm>
            <a:custGeom>
              <a:avLst/>
              <a:gdLst>
                <a:gd name="T0" fmla="*/ 75 w 228"/>
                <a:gd name="T1" fmla="*/ 250 h 289"/>
                <a:gd name="T2" fmla="*/ 29 w 228"/>
                <a:gd name="T3" fmla="*/ 166 h 289"/>
                <a:gd name="T4" fmla="*/ 56 w 228"/>
                <a:gd name="T5" fmla="*/ 75 h 289"/>
                <a:gd name="T6" fmla="*/ 140 w 228"/>
                <a:gd name="T7" fmla="*/ 29 h 289"/>
                <a:gd name="T8" fmla="*/ 216 w 228"/>
                <a:gd name="T9" fmla="*/ 46 h 289"/>
                <a:gd name="T10" fmla="*/ 228 w 228"/>
                <a:gd name="T11" fmla="*/ 23 h 289"/>
                <a:gd name="T12" fmla="*/ 137 w 228"/>
                <a:gd name="T13" fmla="*/ 4 h 289"/>
                <a:gd name="T14" fmla="*/ 36 w 228"/>
                <a:gd name="T15" fmla="*/ 59 h 289"/>
                <a:gd name="T16" fmla="*/ 36 w 228"/>
                <a:gd name="T17" fmla="*/ 59 h 289"/>
                <a:gd name="T18" fmla="*/ 4 w 228"/>
                <a:gd name="T19" fmla="*/ 169 h 289"/>
                <a:gd name="T20" fmla="*/ 59 w 228"/>
                <a:gd name="T21" fmla="*/ 270 h 289"/>
                <a:gd name="T22" fmla="*/ 90 w 228"/>
                <a:gd name="T23" fmla="*/ 289 h 289"/>
                <a:gd name="T24" fmla="*/ 102 w 228"/>
                <a:gd name="T25" fmla="*/ 266 h 289"/>
                <a:gd name="T26" fmla="*/ 75 w 228"/>
                <a:gd name="T27" fmla="*/ 250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8" h="289">
                  <a:moveTo>
                    <a:pt x="75" y="250"/>
                  </a:moveTo>
                  <a:cubicBezTo>
                    <a:pt x="50" y="230"/>
                    <a:pt x="33" y="200"/>
                    <a:pt x="29" y="166"/>
                  </a:cubicBezTo>
                  <a:cubicBezTo>
                    <a:pt x="26" y="132"/>
                    <a:pt x="36" y="99"/>
                    <a:pt x="56" y="75"/>
                  </a:cubicBezTo>
                  <a:cubicBezTo>
                    <a:pt x="76" y="50"/>
                    <a:pt x="106" y="33"/>
                    <a:pt x="140" y="29"/>
                  </a:cubicBezTo>
                  <a:cubicBezTo>
                    <a:pt x="168" y="26"/>
                    <a:pt x="194" y="33"/>
                    <a:pt x="216" y="46"/>
                  </a:cubicBezTo>
                  <a:cubicBezTo>
                    <a:pt x="228" y="23"/>
                    <a:pt x="228" y="23"/>
                    <a:pt x="228" y="23"/>
                  </a:cubicBezTo>
                  <a:cubicBezTo>
                    <a:pt x="201" y="8"/>
                    <a:pt x="170" y="0"/>
                    <a:pt x="137" y="4"/>
                  </a:cubicBezTo>
                  <a:cubicBezTo>
                    <a:pt x="96" y="8"/>
                    <a:pt x="61" y="29"/>
                    <a:pt x="36" y="59"/>
                  </a:cubicBezTo>
                  <a:cubicBezTo>
                    <a:pt x="36" y="59"/>
                    <a:pt x="36" y="59"/>
                    <a:pt x="36" y="59"/>
                  </a:cubicBezTo>
                  <a:cubicBezTo>
                    <a:pt x="12" y="88"/>
                    <a:pt x="0" y="128"/>
                    <a:pt x="4" y="169"/>
                  </a:cubicBezTo>
                  <a:cubicBezTo>
                    <a:pt x="8" y="210"/>
                    <a:pt x="29" y="245"/>
                    <a:pt x="59" y="270"/>
                  </a:cubicBezTo>
                  <a:cubicBezTo>
                    <a:pt x="68" y="277"/>
                    <a:pt x="79" y="284"/>
                    <a:pt x="90" y="289"/>
                  </a:cubicBezTo>
                  <a:cubicBezTo>
                    <a:pt x="102" y="266"/>
                    <a:pt x="102" y="266"/>
                    <a:pt x="102" y="266"/>
                  </a:cubicBezTo>
                  <a:cubicBezTo>
                    <a:pt x="92" y="262"/>
                    <a:pt x="83" y="256"/>
                    <a:pt x="75" y="250"/>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a:ea typeface="+mn-ea"/>
                <a:cs typeface="Segoe UI" panose="020B0502040204020203" pitchFamily="34" charset="0"/>
              </a:endParaRPr>
            </a:p>
          </p:txBody>
        </p:sp>
        <p:sp>
          <p:nvSpPr>
            <p:cNvPr id="157" name="Freeform 8">
              <a:extLst>
                <a:ext uri="{FF2B5EF4-FFF2-40B4-BE49-F238E27FC236}">
                  <a16:creationId xmlns:a16="http://schemas.microsoft.com/office/drawing/2014/main" id="{9CD1B3F0-92CC-4915-A034-60BF4674A112}"/>
                </a:ext>
              </a:extLst>
            </p:cNvPr>
            <p:cNvSpPr>
              <a:spLocks/>
            </p:cNvSpPr>
            <p:nvPr/>
          </p:nvSpPr>
          <p:spPr bwMode="auto">
            <a:xfrm>
              <a:off x="2749081" y="1603466"/>
              <a:ext cx="838843" cy="1069173"/>
            </a:xfrm>
            <a:custGeom>
              <a:avLst/>
              <a:gdLst>
                <a:gd name="T0" fmla="*/ 75 w 228"/>
                <a:gd name="T1" fmla="*/ 250 h 289"/>
                <a:gd name="T2" fmla="*/ 29 w 228"/>
                <a:gd name="T3" fmla="*/ 166 h 289"/>
                <a:gd name="T4" fmla="*/ 56 w 228"/>
                <a:gd name="T5" fmla="*/ 75 h 289"/>
                <a:gd name="T6" fmla="*/ 140 w 228"/>
                <a:gd name="T7" fmla="*/ 29 h 289"/>
                <a:gd name="T8" fmla="*/ 216 w 228"/>
                <a:gd name="T9" fmla="*/ 46 h 289"/>
                <a:gd name="T10" fmla="*/ 228 w 228"/>
                <a:gd name="T11" fmla="*/ 23 h 289"/>
                <a:gd name="T12" fmla="*/ 137 w 228"/>
                <a:gd name="T13" fmla="*/ 4 h 289"/>
                <a:gd name="T14" fmla="*/ 36 w 228"/>
                <a:gd name="T15" fmla="*/ 59 h 289"/>
                <a:gd name="T16" fmla="*/ 36 w 228"/>
                <a:gd name="T17" fmla="*/ 59 h 289"/>
                <a:gd name="T18" fmla="*/ 4 w 228"/>
                <a:gd name="T19" fmla="*/ 169 h 289"/>
                <a:gd name="T20" fmla="*/ 59 w 228"/>
                <a:gd name="T21" fmla="*/ 270 h 289"/>
                <a:gd name="T22" fmla="*/ 90 w 228"/>
                <a:gd name="T23" fmla="*/ 289 h 289"/>
                <a:gd name="T24" fmla="*/ 102 w 228"/>
                <a:gd name="T25" fmla="*/ 266 h 289"/>
                <a:gd name="T26" fmla="*/ 75 w 228"/>
                <a:gd name="T27" fmla="*/ 250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8" h="289">
                  <a:moveTo>
                    <a:pt x="75" y="250"/>
                  </a:moveTo>
                  <a:cubicBezTo>
                    <a:pt x="50" y="230"/>
                    <a:pt x="33" y="200"/>
                    <a:pt x="29" y="166"/>
                  </a:cubicBezTo>
                  <a:cubicBezTo>
                    <a:pt x="26" y="132"/>
                    <a:pt x="36" y="99"/>
                    <a:pt x="56" y="75"/>
                  </a:cubicBezTo>
                  <a:cubicBezTo>
                    <a:pt x="76" y="50"/>
                    <a:pt x="106" y="33"/>
                    <a:pt x="140" y="29"/>
                  </a:cubicBezTo>
                  <a:cubicBezTo>
                    <a:pt x="168" y="26"/>
                    <a:pt x="194" y="33"/>
                    <a:pt x="216" y="46"/>
                  </a:cubicBezTo>
                  <a:cubicBezTo>
                    <a:pt x="228" y="23"/>
                    <a:pt x="228" y="23"/>
                    <a:pt x="228" y="23"/>
                  </a:cubicBezTo>
                  <a:cubicBezTo>
                    <a:pt x="201" y="8"/>
                    <a:pt x="170" y="0"/>
                    <a:pt x="137" y="4"/>
                  </a:cubicBezTo>
                  <a:cubicBezTo>
                    <a:pt x="96" y="8"/>
                    <a:pt x="61" y="29"/>
                    <a:pt x="36" y="59"/>
                  </a:cubicBezTo>
                  <a:cubicBezTo>
                    <a:pt x="36" y="59"/>
                    <a:pt x="36" y="59"/>
                    <a:pt x="36" y="59"/>
                  </a:cubicBezTo>
                  <a:cubicBezTo>
                    <a:pt x="12" y="88"/>
                    <a:pt x="0" y="128"/>
                    <a:pt x="4" y="169"/>
                  </a:cubicBezTo>
                  <a:cubicBezTo>
                    <a:pt x="8" y="210"/>
                    <a:pt x="29" y="245"/>
                    <a:pt x="59" y="270"/>
                  </a:cubicBezTo>
                  <a:cubicBezTo>
                    <a:pt x="68" y="277"/>
                    <a:pt x="79" y="284"/>
                    <a:pt x="90" y="289"/>
                  </a:cubicBezTo>
                  <a:cubicBezTo>
                    <a:pt x="102" y="266"/>
                    <a:pt x="102" y="266"/>
                    <a:pt x="102" y="266"/>
                  </a:cubicBezTo>
                  <a:cubicBezTo>
                    <a:pt x="92" y="262"/>
                    <a:pt x="83" y="256"/>
                    <a:pt x="75" y="250"/>
                  </a:cubicBezTo>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a:ea typeface="+mn-ea"/>
                <a:cs typeface="Segoe UI" panose="020B0502040204020203" pitchFamily="34" charset="0"/>
              </a:endParaRPr>
            </a:p>
          </p:txBody>
        </p:sp>
        <p:sp>
          <p:nvSpPr>
            <p:cNvPr id="158" name="Freeform 9">
              <a:extLst>
                <a:ext uri="{FF2B5EF4-FFF2-40B4-BE49-F238E27FC236}">
                  <a16:creationId xmlns:a16="http://schemas.microsoft.com/office/drawing/2014/main" id="{6258DFEC-15F3-461B-9CAC-BD6EC9790A29}"/>
                </a:ext>
              </a:extLst>
            </p:cNvPr>
            <p:cNvSpPr>
              <a:spLocks/>
            </p:cNvSpPr>
            <p:nvPr/>
          </p:nvSpPr>
          <p:spPr bwMode="auto">
            <a:xfrm>
              <a:off x="3296896" y="2148168"/>
              <a:ext cx="312815" cy="177417"/>
            </a:xfrm>
            <a:custGeom>
              <a:avLst/>
              <a:gdLst>
                <a:gd name="T0" fmla="*/ 67 w 85"/>
                <a:gd name="T1" fmla="*/ 45 h 48"/>
                <a:gd name="T2" fmla="*/ 9 w 85"/>
                <a:gd name="T3" fmla="*/ 25 h 48"/>
                <a:gd name="T4" fmla="*/ 2 w 85"/>
                <a:gd name="T5" fmla="*/ 10 h 48"/>
                <a:gd name="T6" fmla="*/ 17 w 85"/>
                <a:gd name="T7" fmla="*/ 2 h 48"/>
                <a:gd name="T8" fmla="*/ 75 w 85"/>
                <a:gd name="T9" fmla="*/ 23 h 48"/>
                <a:gd name="T10" fmla="*/ 82 w 85"/>
                <a:gd name="T11" fmla="*/ 38 h 48"/>
                <a:gd name="T12" fmla="*/ 67 w 85"/>
                <a:gd name="T13" fmla="*/ 45 h 48"/>
              </a:gdLst>
              <a:ahLst/>
              <a:cxnLst>
                <a:cxn ang="0">
                  <a:pos x="T0" y="T1"/>
                </a:cxn>
                <a:cxn ang="0">
                  <a:pos x="T2" y="T3"/>
                </a:cxn>
                <a:cxn ang="0">
                  <a:pos x="T4" y="T5"/>
                </a:cxn>
                <a:cxn ang="0">
                  <a:pos x="T6" y="T7"/>
                </a:cxn>
                <a:cxn ang="0">
                  <a:pos x="T8" y="T9"/>
                </a:cxn>
                <a:cxn ang="0">
                  <a:pos x="T10" y="T11"/>
                </a:cxn>
                <a:cxn ang="0">
                  <a:pos x="T12" y="T13"/>
                </a:cxn>
              </a:cxnLst>
              <a:rect l="0" t="0" r="r" b="b"/>
              <a:pathLst>
                <a:path w="85" h="48">
                  <a:moveTo>
                    <a:pt x="67" y="45"/>
                  </a:moveTo>
                  <a:cubicBezTo>
                    <a:pt x="9" y="25"/>
                    <a:pt x="9" y="25"/>
                    <a:pt x="9" y="25"/>
                  </a:cubicBezTo>
                  <a:cubicBezTo>
                    <a:pt x="3" y="23"/>
                    <a:pt x="0" y="16"/>
                    <a:pt x="2" y="10"/>
                  </a:cubicBezTo>
                  <a:cubicBezTo>
                    <a:pt x="4" y="3"/>
                    <a:pt x="11" y="0"/>
                    <a:pt x="17" y="2"/>
                  </a:cubicBezTo>
                  <a:cubicBezTo>
                    <a:pt x="75" y="23"/>
                    <a:pt x="75" y="23"/>
                    <a:pt x="75" y="23"/>
                  </a:cubicBezTo>
                  <a:cubicBezTo>
                    <a:pt x="81" y="25"/>
                    <a:pt x="85" y="32"/>
                    <a:pt x="82" y="38"/>
                  </a:cubicBezTo>
                  <a:cubicBezTo>
                    <a:pt x="80" y="44"/>
                    <a:pt x="73" y="48"/>
                    <a:pt x="67" y="45"/>
                  </a:cubicBez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a:ea typeface="+mn-ea"/>
                <a:cs typeface="Segoe UI" panose="020B0502040204020203" pitchFamily="34" charset="0"/>
              </a:endParaRPr>
            </a:p>
          </p:txBody>
        </p:sp>
        <p:sp>
          <p:nvSpPr>
            <p:cNvPr id="159" name="Freeform 10">
              <a:extLst>
                <a:ext uri="{FF2B5EF4-FFF2-40B4-BE49-F238E27FC236}">
                  <a16:creationId xmlns:a16="http://schemas.microsoft.com/office/drawing/2014/main" id="{DC5718EE-A0AE-4B79-947E-7F3249055777}"/>
                </a:ext>
              </a:extLst>
            </p:cNvPr>
            <p:cNvSpPr>
              <a:spLocks/>
            </p:cNvSpPr>
            <p:nvPr/>
          </p:nvSpPr>
          <p:spPr bwMode="auto">
            <a:xfrm>
              <a:off x="3264213" y="1766876"/>
              <a:ext cx="88709" cy="465332"/>
            </a:xfrm>
            <a:custGeom>
              <a:avLst/>
              <a:gdLst>
                <a:gd name="T0" fmla="*/ 12 w 24"/>
                <a:gd name="T1" fmla="*/ 126 h 126"/>
                <a:gd name="T2" fmla="*/ 0 w 24"/>
                <a:gd name="T3" fmla="*/ 114 h 126"/>
                <a:gd name="T4" fmla="*/ 0 w 24"/>
                <a:gd name="T5" fmla="*/ 12 h 126"/>
                <a:gd name="T6" fmla="*/ 12 w 24"/>
                <a:gd name="T7" fmla="*/ 0 h 126"/>
                <a:gd name="T8" fmla="*/ 24 w 24"/>
                <a:gd name="T9" fmla="*/ 12 h 126"/>
                <a:gd name="T10" fmla="*/ 24 w 24"/>
                <a:gd name="T11" fmla="*/ 114 h 126"/>
                <a:gd name="T12" fmla="*/ 12 w 24"/>
                <a:gd name="T13" fmla="*/ 126 h 126"/>
              </a:gdLst>
              <a:ahLst/>
              <a:cxnLst>
                <a:cxn ang="0">
                  <a:pos x="T0" y="T1"/>
                </a:cxn>
                <a:cxn ang="0">
                  <a:pos x="T2" y="T3"/>
                </a:cxn>
                <a:cxn ang="0">
                  <a:pos x="T4" y="T5"/>
                </a:cxn>
                <a:cxn ang="0">
                  <a:pos x="T6" y="T7"/>
                </a:cxn>
                <a:cxn ang="0">
                  <a:pos x="T8" y="T9"/>
                </a:cxn>
                <a:cxn ang="0">
                  <a:pos x="T10" y="T11"/>
                </a:cxn>
                <a:cxn ang="0">
                  <a:pos x="T12" y="T13"/>
                </a:cxn>
              </a:cxnLst>
              <a:rect l="0" t="0" r="r" b="b"/>
              <a:pathLst>
                <a:path w="24" h="126">
                  <a:moveTo>
                    <a:pt x="12" y="126"/>
                  </a:moveTo>
                  <a:cubicBezTo>
                    <a:pt x="5" y="126"/>
                    <a:pt x="0" y="120"/>
                    <a:pt x="0" y="114"/>
                  </a:cubicBezTo>
                  <a:cubicBezTo>
                    <a:pt x="0" y="12"/>
                    <a:pt x="0" y="12"/>
                    <a:pt x="0" y="12"/>
                  </a:cubicBezTo>
                  <a:cubicBezTo>
                    <a:pt x="0" y="5"/>
                    <a:pt x="5" y="0"/>
                    <a:pt x="12" y="0"/>
                  </a:cubicBezTo>
                  <a:cubicBezTo>
                    <a:pt x="18" y="0"/>
                    <a:pt x="24" y="5"/>
                    <a:pt x="24" y="12"/>
                  </a:cubicBezTo>
                  <a:cubicBezTo>
                    <a:pt x="24" y="114"/>
                    <a:pt x="24" y="114"/>
                    <a:pt x="24" y="114"/>
                  </a:cubicBezTo>
                  <a:cubicBezTo>
                    <a:pt x="24" y="120"/>
                    <a:pt x="18" y="126"/>
                    <a:pt x="12" y="126"/>
                  </a:cubicBez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a:ea typeface="+mn-ea"/>
                <a:cs typeface="Segoe UI" panose="020B0502040204020203" pitchFamily="34" charset="0"/>
              </a:endParaRPr>
            </a:p>
          </p:txBody>
        </p:sp>
        <p:sp>
          <p:nvSpPr>
            <p:cNvPr id="160" name="Oval 11">
              <a:extLst>
                <a:ext uri="{FF2B5EF4-FFF2-40B4-BE49-F238E27FC236}">
                  <a16:creationId xmlns:a16="http://schemas.microsoft.com/office/drawing/2014/main" id="{9B190873-5685-4CB7-B4ED-A54BE206FE27}"/>
                </a:ext>
              </a:extLst>
            </p:cNvPr>
            <p:cNvSpPr>
              <a:spLocks noChangeArrowheads="1"/>
            </p:cNvSpPr>
            <p:nvPr/>
          </p:nvSpPr>
          <p:spPr bwMode="auto">
            <a:xfrm>
              <a:off x="3242425" y="2121711"/>
              <a:ext cx="129173" cy="129173"/>
            </a:xfrm>
            <a:prstGeom prst="ellipse">
              <a:avLst/>
            </a:prstGeom>
            <a:solidFill>
              <a:srgbClr val="1E1E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a:ea typeface="+mn-ea"/>
                <a:cs typeface="Segoe UI" panose="020B0502040204020203" pitchFamily="34" charset="0"/>
              </a:endParaRPr>
            </a:p>
          </p:txBody>
        </p:sp>
        <p:sp>
          <p:nvSpPr>
            <p:cNvPr id="161" name="Freeform 12">
              <a:extLst>
                <a:ext uri="{FF2B5EF4-FFF2-40B4-BE49-F238E27FC236}">
                  <a16:creationId xmlns:a16="http://schemas.microsoft.com/office/drawing/2014/main" id="{5910CA89-0702-4CDF-BC54-DEE9A756C57E}"/>
                </a:ext>
              </a:extLst>
            </p:cNvPr>
            <p:cNvSpPr>
              <a:spLocks/>
            </p:cNvSpPr>
            <p:nvPr/>
          </p:nvSpPr>
          <p:spPr bwMode="auto">
            <a:xfrm>
              <a:off x="3021431" y="1877373"/>
              <a:ext cx="73146" cy="74702"/>
            </a:xfrm>
            <a:custGeom>
              <a:avLst/>
              <a:gdLst>
                <a:gd name="T0" fmla="*/ 12 w 47"/>
                <a:gd name="T1" fmla="*/ 0 h 48"/>
                <a:gd name="T2" fmla="*/ 47 w 47"/>
                <a:gd name="T3" fmla="*/ 36 h 48"/>
                <a:gd name="T4" fmla="*/ 38 w 47"/>
                <a:gd name="T5" fmla="*/ 48 h 48"/>
                <a:gd name="T6" fmla="*/ 0 w 47"/>
                <a:gd name="T7" fmla="*/ 12 h 48"/>
                <a:gd name="T8" fmla="*/ 12 w 47"/>
                <a:gd name="T9" fmla="*/ 0 h 48"/>
              </a:gdLst>
              <a:ahLst/>
              <a:cxnLst>
                <a:cxn ang="0">
                  <a:pos x="T0" y="T1"/>
                </a:cxn>
                <a:cxn ang="0">
                  <a:pos x="T2" y="T3"/>
                </a:cxn>
                <a:cxn ang="0">
                  <a:pos x="T4" y="T5"/>
                </a:cxn>
                <a:cxn ang="0">
                  <a:pos x="T6" y="T7"/>
                </a:cxn>
                <a:cxn ang="0">
                  <a:pos x="T8" y="T9"/>
                </a:cxn>
              </a:cxnLst>
              <a:rect l="0" t="0" r="r" b="b"/>
              <a:pathLst>
                <a:path w="47" h="48">
                  <a:moveTo>
                    <a:pt x="12" y="0"/>
                  </a:moveTo>
                  <a:lnTo>
                    <a:pt x="47" y="36"/>
                  </a:lnTo>
                  <a:lnTo>
                    <a:pt x="38" y="48"/>
                  </a:lnTo>
                  <a:lnTo>
                    <a:pt x="0" y="12"/>
                  </a:lnTo>
                  <a:lnTo>
                    <a:pt x="12" y="0"/>
                  </a:ln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a:ea typeface="+mn-ea"/>
                <a:cs typeface="Segoe UI" panose="020B0502040204020203" pitchFamily="34" charset="0"/>
              </a:endParaRPr>
            </a:p>
          </p:txBody>
        </p:sp>
        <p:sp>
          <p:nvSpPr>
            <p:cNvPr id="162" name="Rectangle 13">
              <a:extLst>
                <a:ext uri="{FF2B5EF4-FFF2-40B4-BE49-F238E27FC236}">
                  <a16:creationId xmlns:a16="http://schemas.microsoft.com/office/drawing/2014/main" id="{E3963332-71B3-416A-9043-8A02899ED636}"/>
                </a:ext>
              </a:extLst>
            </p:cNvPr>
            <p:cNvSpPr>
              <a:spLocks noChangeArrowheads="1"/>
            </p:cNvSpPr>
            <p:nvPr/>
          </p:nvSpPr>
          <p:spPr bwMode="auto">
            <a:xfrm>
              <a:off x="3301564" y="1769989"/>
              <a:ext cx="21788" cy="80927"/>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a:ea typeface="+mn-ea"/>
                <a:cs typeface="Segoe UI" panose="020B0502040204020203" pitchFamily="34" charset="0"/>
              </a:endParaRPr>
            </a:p>
          </p:txBody>
        </p:sp>
        <p:sp>
          <p:nvSpPr>
            <p:cNvPr id="163" name="Freeform 14">
              <a:extLst>
                <a:ext uri="{FF2B5EF4-FFF2-40B4-BE49-F238E27FC236}">
                  <a16:creationId xmlns:a16="http://schemas.microsoft.com/office/drawing/2014/main" id="{0354E0C7-CC11-4EE2-A484-4598D72403F9}"/>
                </a:ext>
              </a:extLst>
            </p:cNvPr>
            <p:cNvSpPr>
              <a:spLocks/>
            </p:cNvSpPr>
            <p:nvPr/>
          </p:nvSpPr>
          <p:spPr bwMode="auto">
            <a:xfrm>
              <a:off x="3525670" y="1880486"/>
              <a:ext cx="73146" cy="74702"/>
            </a:xfrm>
            <a:custGeom>
              <a:avLst/>
              <a:gdLst>
                <a:gd name="T0" fmla="*/ 35 w 47"/>
                <a:gd name="T1" fmla="*/ 0 h 48"/>
                <a:gd name="T2" fmla="*/ 47 w 47"/>
                <a:gd name="T3" fmla="*/ 12 h 48"/>
                <a:gd name="T4" fmla="*/ 12 w 47"/>
                <a:gd name="T5" fmla="*/ 48 h 48"/>
                <a:gd name="T6" fmla="*/ 0 w 47"/>
                <a:gd name="T7" fmla="*/ 36 h 48"/>
                <a:gd name="T8" fmla="*/ 35 w 47"/>
                <a:gd name="T9" fmla="*/ 0 h 48"/>
              </a:gdLst>
              <a:ahLst/>
              <a:cxnLst>
                <a:cxn ang="0">
                  <a:pos x="T0" y="T1"/>
                </a:cxn>
                <a:cxn ang="0">
                  <a:pos x="T2" y="T3"/>
                </a:cxn>
                <a:cxn ang="0">
                  <a:pos x="T4" y="T5"/>
                </a:cxn>
                <a:cxn ang="0">
                  <a:pos x="T6" y="T7"/>
                </a:cxn>
                <a:cxn ang="0">
                  <a:pos x="T8" y="T9"/>
                </a:cxn>
              </a:cxnLst>
              <a:rect l="0" t="0" r="r" b="b"/>
              <a:pathLst>
                <a:path w="47" h="48">
                  <a:moveTo>
                    <a:pt x="35" y="0"/>
                  </a:moveTo>
                  <a:lnTo>
                    <a:pt x="47" y="12"/>
                  </a:lnTo>
                  <a:lnTo>
                    <a:pt x="12" y="48"/>
                  </a:lnTo>
                  <a:lnTo>
                    <a:pt x="0" y="36"/>
                  </a:lnTo>
                  <a:lnTo>
                    <a:pt x="35" y="0"/>
                  </a:ln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a:ea typeface="+mn-ea"/>
                <a:cs typeface="Segoe UI" panose="020B0502040204020203" pitchFamily="34" charset="0"/>
              </a:endParaRPr>
            </a:p>
          </p:txBody>
        </p:sp>
        <p:sp>
          <p:nvSpPr>
            <p:cNvPr id="164" name="Rectangle 15">
              <a:extLst>
                <a:ext uri="{FF2B5EF4-FFF2-40B4-BE49-F238E27FC236}">
                  <a16:creationId xmlns:a16="http://schemas.microsoft.com/office/drawing/2014/main" id="{59D6D186-6B31-40FE-8C98-E982BB7DFE9E}"/>
                </a:ext>
              </a:extLst>
            </p:cNvPr>
            <p:cNvSpPr>
              <a:spLocks noChangeArrowheads="1"/>
            </p:cNvSpPr>
            <p:nvPr/>
          </p:nvSpPr>
          <p:spPr bwMode="auto">
            <a:xfrm>
              <a:off x="3620605" y="2154394"/>
              <a:ext cx="82484" cy="26457"/>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a:ea typeface="+mn-ea"/>
                <a:cs typeface="Segoe UI" panose="020B0502040204020203" pitchFamily="34" charset="0"/>
              </a:endParaRPr>
            </a:p>
          </p:txBody>
        </p:sp>
        <p:sp>
          <p:nvSpPr>
            <p:cNvPr id="165" name="Freeform 16">
              <a:extLst>
                <a:ext uri="{FF2B5EF4-FFF2-40B4-BE49-F238E27FC236}">
                  <a16:creationId xmlns:a16="http://schemas.microsoft.com/office/drawing/2014/main" id="{4C857C14-6BA8-484B-BCE3-52B063585604}"/>
                </a:ext>
              </a:extLst>
            </p:cNvPr>
            <p:cNvSpPr>
              <a:spLocks/>
            </p:cNvSpPr>
            <p:nvPr/>
          </p:nvSpPr>
          <p:spPr bwMode="auto">
            <a:xfrm>
              <a:off x="3522558" y="2380055"/>
              <a:ext cx="73146" cy="74702"/>
            </a:xfrm>
            <a:custGeom>
              <a:avLst/>
              <a:gdLst>
                <a:gd name="T0" fmla="*/ 11 w 47"/>
                <a:gd name="T1" fmla="*/ 0 h 48"/>
                <a:gd name="T2" fmla="*/ 47 w 47"/>
                <a:gd name="T3" fmla="*/ 36 h 48"/>
                <a:gd name="T4" fmla="*/ 35 w 47"/>
                <a:gd name="T5" fmla="*/ 48 h 48"/>
                <a:gd name="T6" fmla="*/ 0 w 47"/>
                <a:gd name="T7" fmla="*/ 12 h 48"/>
                <a:gd name="T8" fmla="*/ 11 w 47"/>
                <a:gd name="T9" fmla="*/ 0 h 48"/>
              </a:gdLst>
              <a:ahLst/>
              <a:cxnLst>
                <a:cxn ang="0">
                  <a:pos x="T0" y="T1"/>
                </a:cxn>
                <a:cxn ang="0">
                  <a:pos x="T2" y="T3"/>
                </a:cxn>
                <a:cxn ang="0">
                  <a:pos x="T4" y="T5"/>
                </a:cxn>
                <a:cxn ang="0">
                  <a:pos x="T6" y="T7"/>
                </a:cxn>
                <a:cxn ang="0">
                  <a:pos x="T8" y="T9"/>
                </a:cxn>
              </a:cxnLst>
              <a:rect l="0" t="0" r="r" b="b"/>
              <a:pathLst>
                <a:path w="47" h="48">
                  <a:moveTo>
                    <a:pt x="11" y="0"/>
                  </a:moveTo>
                  <a:lnTo>
                    <a:pt x="47" y="36"/>
                  </a:lnTo>
                  <a:lnTo>
                    <a:pt x="35" y="48"/>
                  </a:lnTo>
                  <a:lnTo>
                    <a:pt x="0" y="12"/>
                  </a:lnTo>
                  <a:lnTo>
                    <a:pt x="11" y="0"/>
                  </a:ln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a:ea typeface="+mn-ea"/>
                <a:cs typeface="Segoe UI" panose="020B0502040204020203" pitchFamily="34" charset="0"/>
              </a:endParaRPr>
            </a:p>
          </p:txBody>
        </p:sp>
        <p:sp>
          <p:nvSpPr>
            <p:cNvPr id="166" name="Freeform 17">
              <a:extLst>
                <a:ext uri="{FF2B5EF4-FFF2-40B4-BE49-F238E27FC236}">
                  <a16:creationId xmlns:a16="http://schemas.microsoft.com/office/drawing/2014/main" id="{3C45ECB6-F65E-43DC-B395-6797036B926B}"/>
                </a:ext>
              </a:extLst>
            </p:cNvPr>
            <p:cNvSpPr>
              <a:spLocks/>
            </p:cNvSpPr>
            <p:nvPr/>
          </p:nvSpPr>
          <p:spPr bwMode="auto">
            <a:xfrm>
              <a:off x="3522558" y="2380055"/>
              <a:ext cx="73146" cy="74702"/>
            </a:xfrm>
            <a:custGeom>
              <a:avLst/>
              <a:gdLst>
                <a:gd name="T0" fmla="*/ 11 w 47"/>
                <a:gd name="T1" fmla="*/ 0 h 48"/>
                <a:gd name="T2" fmla="*/ 47 w 47"/>
                <a:gd name="T3" fmla="*/ 36 h 48"/>
                <a:gd name="T4" fmla="*/ 35 w 47"/>
                <a:gd name="T5" fmla="*/ 48 h 48"/>
                <a:gd name="T6" fmla="*/ 0 w 47"/>
                <a:gd name="T7" fmla="*/ 12 h 48"/>
                <a:gd name="T8" fmla="*/ 11 w 47"/>
                <a:gd name="T9" fmla="*/ 0 h 48"/>
              </a:gdLst>
              <a:ahLst/>
              <a:cxnLst>
                <a:cxn ang="0">
                  <a:pos x="T0" y="T1"/>
                </a:cxn>
                <a:cxn ang="0">
                  <a:pos x="T2" y="T3"/>
                </a:cxn>
                <a:cxn ang="0">
                  <a:pos x="T4" y="T5"/>
                </a:cxn>
                <a:cxn ang="0">
                  <a:pos x="T6" y="T7"/>
                </a:cxn>
                <a:cxn ang="0">
                  <a:pos x="T8" y="T9"/>
                </a:cxn>
              </a:cxnLst>
              <a:rect l="0" t="0" r="r" b="b"/>
              <a:pathLst>
                <a:path w="47" h="48">
                  <a:moveTo>
                    <a:pt x="11" y="0"/>
                  </a:moveTo>
                  <a:lnTo>
                    <a:pt x="47" y="36"/>
                  </a:lnTo>
                  <a:lnTo>
                    <a:pt x="35" y="48"/>
                  </a:lnTo>
                  <a:lnTo>
                    <a:pt x="0" y="12"/>
                  </a:lnTo>
                  <a:lnTo>
                    <a:pt x="11" y="0"/>
                  </a:ln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a:ea typeface="+mn-ea"/>
                <a:cs typeface="Segoe UI" panose="020B0502040204020203" pitchFamily="34" charset="0"/>
              </a:endParaRPr>
            </a:p>
          </p:txBody>
        </p:sp>
        <p:sp>
          <p:nvSpPr>
            <p:cNvPr id="167" name="Rectangle 18">
              <a:extLst>
                <a:ext uri="{FF2B5EF4-FFF2-40B4-BE49-F238E27FC236}">
                  <a16:creationId xmlns:a16="http://schemas.microsoft.com/office/drawing/2014/main" id="{28CF4022-A53B-43FD-941D-61C11EFA43D7}"/>
                </a:ext>
              </a:extLst>
            </p:cNvPr>
            <p:cNvSpPr>
              <a:spLocks noChangeArrowheads="1"/>
            </p:cNvSpPr>
            <p:nvPr/>
          </p:nvSpPr>
          <p:spPr bwMode="auto">
            <a:xfrm>
              <a:off x="3301564" y="2481215"/>
              <a:ext cx="21788" cy="77815"/>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a:ea typeface="+mn-ea"/>
                <a:cs typeface="Segoe UI" panose="020B0502040204020203" pitchFamily="34" charset="0"/>
              </a:endParaRPr>
            </a:p>
          </p:txBody>
        </p:sp>
        <p:sp>
          <p:nvSpPr>
            <p:cNvPr id="168" name="Freeform 19">
              <a:extLst>
                <a:ext uri="{FF2B5EF4-FFF2-40B4-BE49-F238E27FC236}">
                  <a16:creationId xmlns:a16="http://schemas.microsoft.com/office/drawing/2014/main" id="{13CDC8F1-A9BC-4556-95A8-6A208DEB7821}"/>
                </a:ext>
              </a:extLst>
            </p:cNvPr>
            <p:cNvSpPr>
              <a:spLocks/>
            </p:cNvSpPr>
            <p:nvPr/>
          </p:nvSpPr>
          <p:spPr bwMode="auto">
            <a:xfrm>
              <a:off x="3021431" y="1877373"/>
              <a:ext cx="73146" cy="74702"/>
            </a:xfrm>
            <a:custGeom>
              <a:avLst/>
              <a:gdLst>
                <a:gd name="T0" fmla="*/ 12 w 47"/>
                <a:gd name="T1" fmla="*/ 0 h 48"/>
                <a:gd name="T2" fmla="*/ 47 w 47"/>
                <a:gd name="T3" fmla="*/ 36 h 48"/>
                <a:gd name="T4" fmla="*/ 38 w 47"/>
                <a:gd name="T5" fmla="*/ 48 h 48"/>
                <a:gd name="T6" fmla="*/ 0 w 47"/>
                <a:gd name="T7" fmla="*/ 12 h 48"/>
                <a:gd name="T8" fmla="*/ 12 w 47"/>
                <a:gd name="T9" fmla="*/ 0 h 48"/>
              </a:gdLst>
              <a:ahLst/>
              <a:cxnLst>
                <a:cxn ang="0">
                  <a:pos x="T0" y="T1"/>
                </a:cxn>
                <a:cxn ang="0">
                  <a:pos x="T2" y="T3"/>
                </a:cxn>
                <a:cxn ang="0">
                  <a:pos x="T4" y="T5"/>
                </a:cxn>
                <a:cxn ang="0">
                  <a:pos x="T6" y="T7"/>
                </a:cxn>
                <a:cxn ang="0">
                  <a:pos x="T8" y="T9"/>
                </a:cxn>
              </a:cxnLst>
              <a:rect l="0" t="0" r="r" b="b"/>
              <a:pathLst>
                <a:path w="47" h="48">
                  <a:moveTo>
                    <a:pt x="12" y="0"/>
                  </a:moveTo>
                  <a:lnTo>
                    <a:pt x="47" y="36"/>
                  </a:lnTo>
                  <a:lnTo>
                    <a:pt x="38" y="48"/>
                  </a:lnTo>
                  <a:lnTo>
                    <a:pt x="0" y="12"/>
                  </a:lnTo>
                  <a:lnTo>
                    <a:pt x="12" y="0"/>
                  </a:ln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a:ea typeface="+mn-ea"/>
                <a:cs typeface="Segoe UI" panose="020B0502040204020203" pitchFamily="34" charset="0"/>
              </a:endParaRPr>
            </a:p>
          </p:txBody>
        </p:sp>
        <p:sp>
          <p:nvSpPr>
            <p:cNvPr id="169" name="Freeform 20">
              <a:extLst>
                <a:ext uri="{FF2B5EF4-FFF2-40B4-BE49-F238E27FC236}">
                  <a16:creationId xmlns:a16="http://schemas.microsoft.com/office/drawing/2014/main" id="{8C3EA765-66E8-4526-85D8-8B063C260114}"/>
                </a:ext>
              </a:extLst>
            </p:cNvPr>
            <p:cNvSpPr>
              <a:spLocks/>
            </p:cNvSpPr>
            <p:nvPr/>
          </p:nvSpPr>
          <p:spPr bwMode="auto">
            <a:xfrm>
              <a:off x="3024544" y="2380055"/>
              <a:ext cx="73146" cy="74702"/>
            </a:xfrm>
            <a:custGeom>
              <a:avLst/>
              <a:gdLst>
                <a:gd name="T0" fmla="*/ 38 w 47"/>
                <a:gd name="T1" fmla="*/ 0 h 48"/>
                <a:gd name="T2" fmla="*/ 47 w 47"/>
                <a:gd name="T3" fmla="*/ 12 h 48"/>
                <a:gd name="T4" fmla="*/ 12 w 47"/>
                <a:gd name="T5" fmla="*/ 48 h 48"/>
                <a:gd name="T6" fmla="*/ 0 w 47"/>
                <a:gd name="T7" fmla="*/ 38 h 48"/>
                <a:gd name="T8" fmla="*/ 38 w 47"/>
                <a:gd name="T9" fmla="*/ 0 h 48"/>
              </a:gdLst>
              <a:ahLst/>
              <a:cxnLst>
                <a:cxn ang="0">
                  <a:pos x="T0" y="T1"/>
                </a:cxn>
                <a:cxn ang="0">
                  <a:pos x="T2" y="T3"/>
                </a:cxn>
                <a:cxn ang="0">
                  <a:pos x="T4" y="T5"/>
                </a:cxn>
                <a:cxn ang="0">
                  <a:pos x="T6" y="T7"/>
                </a:cxn>
                <a:cxn ang="0">
                  <a:pos x="T8" y="T9"/>
                </a:cxn>
              </a:cxnLst>
              <a:rect l="0" t="0" r="r" b="b"/>
              <a:pathLst>
                <a:path w="47" h="48">
                  <a:moveTo>
                    <a:pt x="38" y="0"/>
                  </a:moveTo>
                  <a:lnTo>
                    <a:pt x="47" y="12"/>
                  </a:lnTo>
                  <a:lnTo>
                    <a:pt x="12" y="48"/>
                  </a:lnTo>
                  <a:lnTo>
                    <a:pt x="0" y="38"/>
                  </a:lnTo>
                  <a:lnTo>
                    <a:pt x="38" y="0"/>
                  </a:ln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a:ea typeface="+mn-ea"/>
                <a:cs typeface="Segoe UI" panose="020B0502040204020203" pitchFamily="34" charset="0"/>
              </a:endParaRPr>
            </a:p>
          </p:txBody>
        </p:sp>
        <p:sp>
          <p:nvSpPr>
            <p:cNvPr id="170" name="Freeform 21">
              <a:extLst>
                <a:ext uri="{FF2B5EF4-FFF2-40B4-BE49-F238E27FC236}">
                  <a16:creationId xmlns:a16="http://schemas.microsoft.com/office/drawing/2014/main" id="{7CE3F136-10DB-481B-BEDE-126F902FDFDB}"/>
                </a:ext>
              </a:extLst>
            </p:cNvPr>
            <p:cNvSpPr>
              <a:spLocks/>
            </p:cNvSpPr>
            <p:nvPr/>
          </p:nvSpPr>
          <p:spPr bwMode="auto">
            <a:xfrm>
              <a:off x="3024544" y="2380055"/>
              <a:ext cx="73146" cy="74702"/>
            </a:xfrm>
            <a:custGeom>
              <a:avLst/>
              <a:gdLst>
                <a:gd name="T0" fmla="*/ 38 w 47"/>
                <a:gd name="T1" fmla="*/ 0 h 48"/>
                <a:gd name="T2" fmla="*/ 47 w 47"/>
                <a:gd name="T3" fmla="*/ 12 h 48"/>
                <a:gd name="T4" fmla="*/ 12 w 47"/>
                <a:gd name="T5" fmla="*/ 48 h 48"/>
                <a:gd name="T6" fmla="*/ 0 w 47"/>
                <a:gd name="T7" fmla="*/ 38 h 48"/>
                <a:gd name="T8" fmla="*/ 38 w 47"/>
                <a:gd name="T9" fmla="*/ 0 h 48"/>
              </a:gdLst>
              <a:ahLst/>
              <a:cxnLst>
                <a:cxn ang="0">
                  <a:pos x="T0" y="T1"/>
                </a:cxn>
                <a:cxn ang="0">
                  <a:pos x="T2" y="T3"/>
                </a:cxn>
                <a:cxn ang="0">
                  <a:pos x="T4" y="T5"/>
                </a:cxn>
                <a:cxn ang="0">
                  <a:pos x="T6" y="T7"/>
                </a:cxn>
                <a:cxn ang="0">
                  <a:pos x="T8" y="T9"/>
                </a:cxn>
              </a:cxnLst>
              <a:rect l="0" t="0" r="r" b="b"/>
              <a:pathLst>
                <a:path w="47" h="48">
                  <a:moveTo>
                    <a:pt x="38" y="0"/>
                  </a:moveTo>
                  <a:lnTo>
                    <a:pt x="47" y="12"/>
                  </a:lnTo>
                  <a:lnTo>
                    <a:pt x="12" y="48"/>
                  </a:lnTo>
                  <a:lnTo>
                    <a:pt x="0" y="38"/>
                  </a:lnTo>
                  <a:lnTo>
                    <a:pt x="38" y="0"/>
                  </a:ln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a:ea typeface="+mn-ea"/>
                <a:cs typeface="Segoe UI" panose="020B0502040204020203" pitchFamily="34" charset="0"/>
              </a:endParaRPr>
            </a:p>
          </p:txBody>
        </p:sp>
        <p:sp>
          <p:nvSpPr>
            <p:cNvPr id="171" name="Rectangle 22">
              <a:extLst>
                <a:ext uri="{FF2B5EF4-FFF2-40B4-BE49-F238E27FC236}">
                  <a16:creationId xmlns:a16="http://schemas.microsoft.com/office/drawing/2014/main" id="{01D25220-B67B-4A25-930D-6EC93A2AC7AA}"/>
                </a:ext>
              </a:extLst>
            </p:cNvPr>
            <p:cNvSpPr>
              <a:spLocks noChangeArrowheads="1"/>
            </p:cNvSpPr>
            <p:nvPr/>
          </p:nvSpPr>
          <p:spPr bwMode="auto">
            <a:xfrm>
              <a:off x="2918716" y="2154394"/>
              <a:ext cx="76259" cy="26457"/>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a:ea typeface="+mn-ea"/>
                <a:cs typeface="Segoe UI" panose="020B0502040204020203" pitchFamily="34" charset="0"/>
              </a:endParaRPr>
            </a:p>
          </p:txBody>
        </p:sp>
        <p:sp>
          <p:nvSpPr>
            <p:cNvPr id="172" name="Freeform 97">
              <a:extLst>
                <a:ext uri="{FF2B5EF4-FFF2-40B4-BE49-F238E27FC236}">
                  <a16:creationId xmlns:a16="http://schemas.microsoft.com/office/drawing/2014/main" id="{4F14A8A2-77E3-41DE-98A6-0E0A5ABA0291}"/>
                </a:ext>
              </a:extLst>
            </p:cNvPr>
            <p:cNvSpPr>
              <a:spLocks noEditPoints="1"/>
            </p:cNvSpPr>
            <p:nvPr/>
          </p:nvSpPr>
          <p:spPr bwMode="auto">
            <a:xfrm>
              <a:off x="3952095" y="2148168"/>
              <a:ext cx="291027" cy="29570"/>
            </a:xfrm>
            <a:custGeom>
              <a:avLst/>
              <a:gdLst>
                <a:gd name="T0" fmla="*/ 168 w 187"/>
                <a:gd name="T1" fmla="*/ 19 h 19"/>
                <a:gd name="T2" fmla="*/ 187 w 187"/>
                <a:gd name="T3" fmla="*/ 19 h 19"/>
                <a:gd name="T4" fmla="*/ 187 w 187"/>
                <a:gd name="T5" fmla="*/ 0 h 19"/>
                <a:gd name="T6" fmla="*/ 168 w 187"/>
                <a:gd name="T7" fmla="*/ 0 h 19"/>
                <a:gd name="T8" fmla="*/ 168 w 187"/>
                <a:gd name="T9" fmla="*/ 19 h 19"/>
                <a:gd name="T10" fmla="*/ 168 w 187"/>
                <a:gd name="T11" fmla="*/ 19 h 19"/>
                <a:gd name="T12" fmla="*/ 168 w 187"/>
                <a:gd name="T13" fmla="*/ 19 h 19"/>
                <a:gd name="T14" fmla="*/ 168 w 187"/>
                <a:gd name="T15" fmla="*/ 0 h 19"/>
                <a:gd name="T16" fmla="*/ 168 w 187"/>
                <a:gd name="T17" fmla="*/ 0 h 19"/>
                <a:gd name="T18" fmla="*/ 168 w 187"/>
                <a:gd name="T19" fmla="*/ 19 h 19"/>
                <a:gd name="T20" fmla="*/ 112 w 187"/>
                <a:gd name="T21" fmla="*/ 19 h 19"/>
                <a:gd name="T22" fmla="*/ 149 w 187"/>
                <a:gd name="T23" fmla="*/ 19 h 19"/>
                <a:gd name="T24" fmla="*/ 149 w 187"/>
                <a:gd name="T25" fmla="*/ 0 h 19"/>
                <a:gd name="T26" fmla="*/ 112 w 187"/>
                <a:gd name="T27" fmla="*/ 0 h 19"/>
                <a:gd name="T28" fmla="*/ 112 w 187"/>
                <a:gd name="T29" fmla="*/ 19 h 19"/>
                <a:gd name="T30" fmla="*/ 112 w 187"/>
                <a:gd name="T31" fmla="*/ 19 h 19"/>
                <a:gd name="T32" fmla="*/ 112 w 187"/>
                <a:gd name="T33" fmla="*/ 19 h 19"/>
                <a:gd name="T34" fmla="*/ 112 w 187"/>
                <a:gd name="T35" fmla="*/ 0 h 19"/>
                <a:gd name="T36" fmla="*/ 112 w 187"/>
                <a:gd name="T37" fmla="*/ 0 h 19"/>
                <a:gd name="T38" fmla="*/ 112 w 187"/>
                <a:gd name="T39" fmla="*/ 19 h 19"/>
                <a:gd name="T40" fmla="*/ 57 w 187"/>
                <a:gd name="T41" fmla="*/ 19 h 19"/>
                <a:gd name="T42" fmla="*/ 93 w 187"/>
                <a:gd name="T43" fmla="*/ 19 h 19"/>
                <a:gd name="T44" fmla="*/ 93 w 187"/>
                <a:gd name="T45" fmla="*/ 0 h 19"/>
                <a:gd name="T46" fmla="*/ 57 w 187"/>
                <a:gd name="T47" fmla="*/ 0 h 19"/>
                <a:gd name="T48" fmla="*/ 57 w 187"/>
                <a:gd name="T49" fmla="*/ 19 h 19"/>
                <a:gd name="T50" fmla="*/ 57 w 187"/>
                <a:gd name="T51" fmla="*/ 19 h 19"/>
                <a:gd name="T52" fmla="*/ 57 w 187"/>
                <a:gd name="T53" fmla="*/ 19 h 19"/>
                <a:gd name="T54" fmla="*/ 57 w 187"/>
                <a:gd name="T55" fmla="*/ 0 h 19"/>
                <a:gd name="T56" fmla="*/ 57 w 187"/>
                <a:gd name="T57" fmla="*/ 0 h 19"/>
                <a:gd name="T58" fmla="*/ 57 w 187"/>
                <a:gd name="T59" fmla="*/ 19 h 19"/>
                <a:gd name="T60" fmla="*/ 0 w 187"/>
                <a:gd name="T61" fmla="*/ 19 h 19"/>
                <a:gd name="T62" fmla="*/ 38 w 187"/>
                <a:gd name="T63" fmla="*/ 19 h 19"/>
                <a:gd name="T64" fmla="*/ 38 w 187"/>
                <a:gd name="T65" fmla="*/ 0 h 19"/>
                <a:gd name="T66" fmla="*/ 0 w 187"/>
                <a:gd name="T67" fmla="*/ 0 h 19"/>
                <a:gd name="T68" fmla="*/ 0 w 187"/>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9">
                  <a:moveTo>
                    <a:pt x="168" y="19"/>
                  </a:moveTo>
                  <a:lnTo>
                    <a:pt x="187" y="19"/>
                  </a:lnTo>
                  <a:lnTo>
                    <a:pt x="187" y="0"/>
                  </a:lnTo>
                  <a:lnTo>
                    <a:pt x="168" y="0"/>
                  </a:lnTo>
                  <a:lnTo>
                    <a:pt x="168" y="19"/>
                  </a:lnTo>
                  <a:close/>
                  <a:moveTo>
                    <a:pt x="168" y="19"/>
                  </a:moveTo>
                  <a:lnTo>
                    <a:pt x="168" y="19"/>
                  </a:lnTo>
                  <a:lnTo>
                    <a:pt x="168" y="0"/>
                  </a:lnTo>
                  <a:lnTo>
                    <a:pt x="168" y="0"/>
                  </a:lnTo>
                  <a:lnTo>
                    <a:pt x="168" y="19"/>
                  </a:lnTo>
                  <a:close/>
                  <a:moveTo>
                    <a:pt x="112" y="19"/>
                  </a:moveTo>
                  <a:lnTo>
                    <a:pt x="149" y="19"/>
                  </a:lnTo>
                  <a:lnTo>
                    <a:pt x="149" y="0"/>
                  </a:lnTo>
                  <a:lnTo>
                    <a:pt x="112" y="0"/>
                  </a:lnTo>
                  <a:lnTo>
                    <a:pt x="112" y="19"/>
                  </a:lnTo>
                  <a:close/>
                  <a:moveTo>
                    <a:pt x="112" y="19"/>
                  </a:moveTo>
                  <a:lnTo>
                    <a:pt x="112" y="19"/>
                  </a:lnTo>
                  <a:lnTo>
                    <a:pt x="112" y="0"/>
                  </a:lnTo>
                  <a:lnTo>
                    <a:pt x="112" y="0"/>
                  </a:lnTo>
                  <a:lnTo>
                    <a:pt x="112" y="19"/>
                  </a:lnTo>
                  <a:close/>
                  <a:moveTo>
                    <a:pt x="57" y="19"/>
                  </a:moveTo>
                  <a:lnTo>
                    <a:pt x="93" y="19"/>
                  </a:lnTo>
                  <a:lnTo>
                    <a:pt x="93" y="0"/>
                  </a:lnTo>
                  <a:lnTo>
                    <a:pt x="57" y="0"/>
                  </a:lnTo>
                  <a:lnTo>
                    <a:pt x="57" y="19"/>
                  </a:lnTo>
                  <a:close/>
                  <a:moveTo>
                    <a:pt x="57" y="19"/>
                  </a:moveTo>
                  <a:lnTo>
                    <a:pt x="57" y="19"/>
                  </a:lnTo>
                  <a:lnTo>
                    <a:pt x="57" y="0"/>
                  </a:lnTo>
                  <a:lnTo>
                    <a:pt x="57" y="0"/>
                  </a:lnTo>
                  <a:lnTo>
                    <a:pt x="57" y="19"/>
                  </a:lnTo>
                  <a:close/>
                  <a:moveTo>
                    <a:pt x="0" y="19"/>
                  </a:moveTo>
                  <a:lnTo>
                    <a:pt x="38" y="19"/>
                  </a:lnTo>
                  <a:lnTo>
                    <a:pt x="38" y="0"/>
                  </a:lnTo>
                  <a:lnTo>
                    <a:pt x="0" y="0"/>
                  </a:lnTo>
                  <a:lnTo>
                    <a:pt x="0" y="19"/>
                  </a:lnTo>
                  <a:close/>
                </a:path>
              </a:pathLst>
            </a:custGeom>
            <a:solidFill>
              <a:srgbClr val="2F2F2F"/>
            </a:solidFill>
            <a:ln>
              <a:noFill/>
            </a:ln>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a:ea typeface="+mn-ea"/>
                <a:cs typeface="Segoe UI" panose="020B0502040204020203" pitchFamily="34" charset="0"/>
              </a:endParaRPr>
            </a:p>
          </p:txBody>
        </p:sp>
        <p:sp>
          <p:nvSpPr>
            <p:cNvPr id="173" name="Freeform 98">
              <a:extLst>
                <a:ext uri="{FF2B5EF4-FFF2-40B4-BE49-F238E27FC236}">
                  <a16:creationId xmlns:a16="http://schemas.microsoft.com/office/drawing/2014/main" id="{3FD4E84F-B9E7-4F77-8066-4F5CDC465759}"/>
                </a:ext>
              </a:extLst>
            </p:cNvPr>
            <p:cNvSpPr>
              <a:spLocks/>
            </p:cNvSpPr>
            <p:nvPr/>
          </p:nvSpPr>
          <p:spPr bwMode="auto">
            <a:xfrm>
              <a:off x="4221334" y="2089029"/>
              <a:ext cx="129173" cy="147848"/>
            </a:xfrm>
            <a:custGeom>
              <a:avLst/>
              <a:gdLst>
                <a:gd name="T0" fmla="*/ 0 w 83"/>
                <a:gd name="T1" fmla="*/ 95 h 95"/>
                <a:gd name="T2" fmla="*/ 83 w 83"/>
                <a:gd name="T3" fmla="*/ 47 h 95"/>
                <a:gd name="T4" fmla="*/ 0 w 83"/>
                <a:gd name="T5" fmla="*/ 0 h 95"/>
                <a:gd name="T6" fmla="*/ 0 w 83"/>
                <a:gd name="T7" fmla="*/ 95 h 95"/>
              </a:gdLst>
              <a:ahLst/>
              <a:cxnLst>
                <a:cxn ang="0">
                  <a:pos x="T0" y="T1"/>
                </a:cxn>
                <a:cxn ang="0">
                  <a:pos x="T2" y="T3"/>
                </a:cxn>
                <a:cxn ang="0">
                  <a:pos x="T4" y="T5"/>
                </a:cxn>
                <a:cxn ang="0">
                  <a:pos x="T6" y="T7"/>
                </a:cxn>
              </a:cxnLst>
              <a:rect l="0" t="0" r="r" b="b"/>
              <a:pathLst>
                <a:path w="83" h="95">
                  <a:moveTo>
                    <a:pt x="0" y="95"/>
                  </a:moveTo>
                  <a:lnTo>
                    <a:pt x="83" y="47"/>
                  </a:lnTo>
                  <a:lnTo>
                    <a:pt x="0" y="0"/>
                  </a:lnTo>
                  <a:lnTo>
                    <a:pt x="0" y="95"/>
                  </a:lnTo>
                  <a:close/>
                </a:path>
              </a:pathLst>
            </a:custGeom>
            <a:solidFill>
              <a:srgbClr val="2F2F2F"/>
            </a:solidFill>
            <a:ln>
              <a:noFill/>
            </a:ln>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a:ea typeface="+mn-ea"/>
                <a:cs typeface="Segoe UI" panose="020B0502040204020203" pitchFamily="34" charset="0"/>
              </a:endParaRPr>
            </a:p>
          </p:txBody>
        </p:sp>
        <p:sp>
          <p:nvSpPr>
            <p:cNvPr id="174" name="Rectangle 173">
              <a:extLst>
                <a:ext uri="{FF2B5EF4-FFF2-40B4-BE49-F238E27FC236}">
                  <a16:creationId xmlns:a16="http://schemas.microsoft.com/office/drawing/2014/main" id="{92E657B0-0CFC-4F65-97BB-D7FDDFDD3E6C}"/>
                </a:ext>
              </a:extLst>
            </p:cNvPr>
            <p:cNvSpPr>
              <a:spLocks noChangeArrowheads="1"/>
            </p:cNvSpPr>
            <p:nvPr/>
          </p:nvSpPr>
          <p:spPr bwMode="auto">
            <a:xfrm>
              <a:off x="2331895" y="2995825"/>
              <a:ext cx="198291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896455" rtl="0" eaLnBrk="0" fontAlgn="base" latinLnBrk="0" hangingPunct="0">
                <a:lnSpc>
                  <a:spcPct val="100000"/>
                </a:lnSpc>
                <a:spcBef>
                  <a:spcPct val="0"/>
                </a:spcBef>
                <a:spcAft>
                  <a:spcPct val="0"/>
                </a:spcAft>
                <a:buClrTx/>
                <a:buSzTx/>
                <a:buFontTx/>
                <a:buNone/>
                <a:tabLst/>
                <a:defRPr/>
              </a:pPr>
              <a:r>
                <a:rPr kumimoji="0" lang="en-US" altLang="en-US" sz="2000" b="0" i="0" u="none" strike="noStrike" kern="0" cap="none" spc="0" normalizeH="0" baseline="0" noProof="0">
                  <a:ln>
                    <a:noFill/>
                  </a:ln>
                  <a:gradFill>
                    <a:gsLst>
                      <a:gs pos="92035">
                        <a:srgbClr val="2F2F2F"/>
                      </a:gs>
                      <a:gs pos="77876">
                        <a:srgbClr val="2F2F2F"/>
                      </a:gs>
                    </a:gsLst>
                    <a:lin ang="5400000" scaled="0"/>
                  </a:gradFill>
                  <a:effectLst/>
                  <a:uLnTx/>
                  <a:uFillTx/>
                  <a:latin typeface="Segoe UI" panose="020B0502040204020203" pitchFamily="34" charset="0"/>
                  <a:ea typeface="+mn-ea"/>
                  <a:cs typeface="Segoe UI" panose="020B0502040204020203" pitchFamily="34" charset="0"/>
                </a:rPr>
                <a:t>Every 15 minutes</a:t>
              </a:r>
            </a:p>
          </p:txBody>
        </p:sp>
      </p:grpSp>
    </p:spTree>
    <p:extLst>
      <p:ext uri="{BB962C8B-B14F-4D97-AF65-F5344CB8AC3E}">
        <p14:creationId xmlns:p14="http://schemas.microsoft.com/office/powerpoint/2010/main" val="1284164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3"/>
                                        </p:tgtEl>
                                        <p:attrNameLst>
                                          <p:attrName>style.visibility</p:attrName>
                                        </p:attrNameLst>
                                      </p:cBhvr>
                                      <p:to>
                                        <p:strVal val="visible"/>
                                      </p:to>
                                    </p:set>
                                    <p:animEffect transition="in" filter="fade">
                                      <p:cBhvr>
                                        <p:cTn id="7" dur="500"/>
                                        <p:tgtEl>
                                          <p:spTgt spid="15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7"/>
                                        </p:tgtEl>
                                        <p:attrNameLst>
                                          <p:attrName>style.visibility</p:attrName>
                                        </p:attrNameLst>
                                      </p:cBhvr>
                                      <p:to>
                                        <p:strVal val="visible"/>
                                      </p:to>
                                    </p:set>
                                    <p:animEffect transition="in" filter="fade">
                                      <p:cBhvr>
                                        <p:cTn id="12" dur="500"/>
                                        <p:tgtEl>
                                          <p:spTgt spid="7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1"/>
                                        </p:tgtEl>
                                        <p:attrNameLst>
                                          <p:attrName>style.visibility</p:attrName>
                                        </p:attrNameLst>
                                      </p:cBhvr>
                                      <p:to>
                                        <p:strVal val="visible"/>
                                      </p:to>
                                    </p:set>
                                    <p:animEffect transition="in" filter="fade">
                                      <p:cBhvr>
                                        <p:cTn id="17" dur="500"/>
                                        <p:tgtEl>
                                          <p:spTgt spid="12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7"/>
                                        </p:tgtEl>
                                        <p:attrNameLst>
                                          <p:attrName>style.visibility</p:attrName>
                                        </p:attrNameLst>
                                      </p:cBhvr>
                                      <p:to>
                                        <p:strVal val="visible"/>
                                      </p:to>
                                    </p:set>
                                    <p:animEffect transition="in" filter="fade">
                                      <p:cBhvr>
                                        <p:cTn id="22" dur="500"/>
                                        <p:tgtEl>
                                          <p:spTgt spid="6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fade">
                                      <p:cBhvr>
                                        <p:cTn id="27" dur="500"/>
                                        <p:tgtEl>
                                          <p:spTgt spid="2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9CB73BB-2AA6-458F-9B0A-E987A051A35E}"/>
              </a:ext>
            </a:extLst>
          </p:cNvPr>
          <p:cNvSpPr>
            <a:spLocks noGrp="1"/>
          </p:cNvSpPr>
          <p:nvPr>
            <p:ph type="title"/>
          </p:nvPr>
        </p:nvSpPr>
        <p:spPr>
          <a:xfrm>
            <a:off x="274640" y="216694"/>
            <a:ext cx="11889564" cy="916534"/>
          </a:xfrm>
        </p:spPr>
        <p:txBody>
          <a:bodyPr/>
          <a:lstStyle/>
          <a:p>
            <a:r>
              <a:rPr lang="en-GB" sz="4600" dirty="0"/>
              <a:t>Scenarios</a:t>
            </a:r>
            <a:endParaRPr lang="en-US" sz="4600" dirty="0"/>
          </a:p>
        </p:txBody>
      </p:sp>
      <p:sp>
        <p:nvSpPr>
          <p:cNvPr id="4" name="AutoShape 3">
            <a:extLst>
              <a:ext uri="{FF2B5EF4-FFF2-40B4-BE49-F238E27FC236}">
                <a16:creationId xmlns:a16="http://schemas.microsoft.com/office/drawing/2014/main" id="{B071ABAC-A240-479A-A3F2-73A931978A63}"/>
              </a:ext>
            </a:extLst>
          </p:cNvPr>
          <p:cNvSpPr>
            <a:spLocks noChangeAspect="1" noChangeArrowheads="1" noTextEdit="1"/>
          </p:cNvSpPr>
          <p:nvPr/>
        </p:nvSpPr>
        <p:spPr bwMode="auto">
          <a:xfrm>
            <a:off x="2626707" y="3763850"/>
            <a:ext cx="7961996" cy="29880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75" name="AutoShape 3">
            <a:extLst>
              <a:ext uri="{FF2B5EF4-FFF2-40B4-BE49-F238E27FC236}">
                <a16:creationId xmlns:a16="http://schemas.microsoft.com/office/drawing/2014/main" id="{65211E26-F71C-4083-8ABE-BCD9ADB23531}"/>
              </a:ext>
            </a:extLst>
          </p:cNvPr>
          <p:cNvSpPr>
            <a:spLocks noChangeAspect="1" noChangeArrowheads="1" noTextEdit="1"/>
          </p:cNvSpPr>
          <p:nvPr/>
        </p:nvSpPr>
        <p:spPr bwMode="auto">
          <a:xfrm>
            <a:off x="2626707" y="1468244"/>
            <a:ext cx="8105175" cy="24807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a:ea typeface="+mn-ea"/>
              <a:cs typeface="+mn-cs"/>
            </a:endParaRPr>
          </a:p>
        </p:txBody>
      </p:sp>
      <p:grpSp>
        <p:nvGrpSpPr>
          <p:cNvPr id="176" name="Group 175">
            <a:extLst>
              <a:ext uri="{FF2B5EF4-FFF2-40B4-BE49-F238E27FC236}">
                <a16:creationId xmlns:a16="http://schemas.microsoft.com/office/drawing/2014/main" id="{2CC59864-659C-4760-8DE1-970FA3D38EFA}"/>
              </a:ext>
            </a:extLst>
          </p:cNvPr>
          <p:cNvGrpSpPr/>
          <p:nvPr/>
        </p:nvGrpSpPr>
        <p:grpSpPr>
          <a:xfrm>
            <a:off x="2002149" y="1231863"/>
            <a:ext cx="2551183" cy="2488512"/>
            <a:chOff x="1325067" y="2155826"/>
            <a:chExt cx="2602342" cy="2538412"/>
          </a:xfrm>
        </p:grpSpPr>
        <p:sp>
          <p:nvSpPr>
            <p:cNvPr id="177" name="Rectangle 5">
              <a:extLst>
                <a:ext uri="{FF2B5EF4-FFF2-40B4-BE49-F238E27FC236}">
                  <a16:creationId xmlns:a16="http://schemas.microsoft.com/office/drawing/2014/main" id="{EE3CA082-732E-43D0-87AA-7FE5319CA054}"/>
                </a:ext>
              </a:extLst>
            </p:cNvPr>
            <p:cNvSpPr>
              <a:spLocks noChangeArrowheads="1"/>
            </p:cNvSpPr>
            <p:nvPr/>
          </p:nvSpPr>
          <p:spPr bwMode="auto">
            <a:xfrm>
              <a:off x="1325067" y="4066342"/>
              <a:ext cx="2602342" cy="627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896455" rtl="0" eaLnBrk="0" fontAlgn="base" latinLnBrk="0" hangingPunct="0">
                <a:lnSpc>
                  <a:spcPct val="100000"/>
                </a:lnSpc>
                <a:spcBef>
                  <a:spcPct val="0"/>
                </a:spcBef>
                <a:spcAft>
                  <a:spcPct val="0"/>
                </a:spcAft>
                <a:buClrTx/>
                <a:buSzTx/>
                <a:buFontTx/>
                <a:buNone/>
                <a:tabLst/>
                <a:defRPr/>
              </a:pPr>
              <a:r>
                <a:rPr kumimoji="0" lang="en-US" altLang="en-US" sz="2000" b="0" i="0" u="none" strike="noStrike" kern="0" cap="none" spc="0" normalizeH="0" baseline="0" noProof="0">
                  <a:ln>
                    <a:noFill/>
                  </a:ln>
                  <a:gradFill>
                    <a:gsLst>
                      <a:gs pos="92035">
                        <a:srgbClr val="2F2F2F"/>
                      </a:gs>
                      <a:gs pos="77876">
                        <a:srgbClr val="2F2F2F"/>
                      </a:gs>
                    </a:gsLst>
                    <a:lin ang="5400000" scaled="0"/>
                  </a:gradFill>
                  <a:effectLst/>
                  <a:uLnTx/>
                  <a:uFillTx/>
                  <a:latin typeface="Segoe UI"/>
                  <a:ea typeface="+mn-ea"/>
                  <a:cs typeface="+mn-cs"/>
                </a:rPr>
                <a:t>Photo taken and </a:t>
              </a:r>
              <a:r>
                <a:rPr kumimoji="0" lang="en-US" altLang="en-US" sz="2000" b="0" i="0" u="none" strike="noStrike" kern="0" cap="none" spc="0" normalizeH="0" baseline="0" noProof="0" err="1">
                  <a:ln>
                    <a:noFill/>
                  </a:ln>
                  <a:gradFill>
                    <a:gsLst>
                      <a:gs pos="92035">
                        <a:srgbClr val="2F2F2F"/>
                      </a:gs>
                      <a:gs pos="77876">
                        <a:srgbClr val="2F2F2F"/>
                      </a:gs>
                    </a:gsLst>
                    <a:lin ang="5400000" scaled="0"/>
                  </a:gradFill>
                  <a:effectLst/>
                  <a:uLnTx/>
                  <a:uFillTx/>
                  <a:latin typeface="Segoe UI"/>
                  <a:ea typeface="+mn-ea"/>
                  <a:cs typeface="+mn-cs"/>
                </a:rPr>
                <a:t>WebHook</a:t>
              </a:r>
              <a:r>
                <a:rPr kumimoji="0" lang="en-US" altLang="en-US" sz="2000" b="0" i="0" u="none" strike="noStrike" kern="0" cap="none" spc="0" normalizeH="0" baseline="0" noProof="0">
                  <a:ln>
                    <a:noFill/>
                  </a:ln>
                  <a:gradFill>
                    <a:gsLst>
                      <a:gs pos="92035">
                        <a:srgbClr val="2F2F2F"/>
                      </a:gs>
                      <a:gs pos="77876">
                        <a:srgbClr val="2F2F2F"/>
                      </a:gs>
                    </a:gsLst>
                    <a:lin ang="5400000" scaled="0"/>
                  </a:gradFill>
                  <a:effectLst/>
                  <a:uLnTx/>
                  <a:uFillTx/>
                  <a:latin typeface="Segoe UI"/>
                  <a:ea typeface="+mn-ea"/>
                  <a:cs typeface="+mn-cs"/>
                </a:rPr>
                <a:t> called</a:t>
              </a:r>
            </a:p>
          </p:txBody>
        </p:sp>
        <p:sp>
          <p:nvSpPr>
            <p:cNvPr id="178" name="Freeform 8">
              <a:extLst>
                <a:ext uri="{FF2B5EF4-FFF2-40B4-BE49-F238E27FC236}">
                  <a16:creationId xmlns:a16="http://schemas.microsoft.com/office/drawing/2014/main" id="{5687967A-CAC9-491B-AE3D-F3578E081C88}"/>
                </a:ext>
              </a:extLst>
            </p:cNvPr>
            <p:cNvSpPr>
              <a:spLocks/>
            </p:cNvSpPr>
            <p:nvPr/>
          </p:nvSpPr>
          <p:spPr bwMode="auto">
            <a:xfrm>
              <a:off x="2638425" y="2155826"/>
              <a:ext cx="322263" cy="422275"/>
            </a:xfrm>
            <a:custGeom>
              <a:avLst/>
              <a:gdLst>
                <a:gd name="T0" fmla="*/ 45 w 86"/>
                <a:gd name="T1" fmla="*/ 56 h 112"/>
                <a:gd name="T2" fmla="*/ 29 w 86"/>
                <a:gd name="T3" fmla="*/ 84 h 112"/>
                <a:gd name="T4" fmla="*/ 28 w 86"/>
                <a:gd name="T5" fmla="*/ 91 h 112"/>
                <a:gd name="T6" fmla="*/ 18 w 86"/>
                <a:gd name="T7" fmla="*/ 110 h 112"/>
                <a:gd name="T8" fmla="*/ 1 w 86"/>
                <a:gd name="T9" fmla="*/ 98 h 112"/>
                <a:gd name="T10" fmla="*/ 14 w 86"/>
                <a:gd name="T11" fmla="*/ 83 h 112"/>
                <a:gd name="T12" fmla="*/ 16 w 86"/>
                <a:gd name="T13" fmla="*/ 82 h 112"/>
                <a:gd name="T14" fmla="*/ 29 w 86"/>
                <a:gd name="T15" fmla="*/ 61 h 112"/>
                <a:gd name="T16" fmla="*/ 17 w 86"/>
                <a:gd name="T17" fmla="*/ 33 h 112"/>
                <a:gd name="T18" fmla="*/ 27 w 86"/>
                <a:gd name="T19" fmla="*/ 13 h 112"/>
                <a:gd name="T20" fmla="*/ 68 w 86"/>
                <a:gd name="T21" fmla="*/ 8 h 112"/>
                <a:gd name="T22" fmla="*/ 81 w 86"/>
                <a:gd name="T23" fmla="*/ 45 h 112"/>
                <a:gd name="T24" fmla="*/ 69 w 86"/>
                <a:gd name="T25" fmla="*/ 42 h 112"/>
                <a:gd name="T26" fmla="*/ 65 w 86"/>
                <a:gd name="T27" fmla="*/ 22 h 112"/>
                <a:gd name="T28" fmla="*/ 52 w 86"/>
                <a:gd name="T29" fmla="*/ 16 h 112"/>
                <a:gd name="T30" fmla="*/ 31 w 86"/>
                <a:gd name="T31" fmla="*/ 30 h 112"/>
                <a:gd name="T32" fmla="*/ 45 w 86"/>
                <a:gd name="T33" fmla="*/ 5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6" h="112">
                  <a:moveTo>
                    <a:pt x="45" y="56"/>
                  </a:moveTo>
                  <a:cubicBezTo>
                    <a:pt x="40" y="66"/>
                    <a:pt x="34" y="75"/>
                    <a:pt x="29" y="84"/>
                  </a:cubicBezTo>
                  <a:cubicBezTo>
                    <a:pt x="27" y="87"/>
                    <a:pt x="27" y="88"/>
                    <a:pt x="28" y="91"/>
                  </a:cubicBezTo>
                  <a:cubicBezTo>
                    <a:pt x="31" y="100"/>
                    <a:pt x="27" y="108"/>
                    <a:pt x="18" y="110"/>
                  </a:cubicBezTo>
                  <a:cubicBezTo>
                    <a:pt x="10" y="112"/>
                    <a:pt x="3" y="107"/>
                    <a:pt x="1" y="98"/>
                  </a:cubicBezTo>
                  <a:cubicBezTo>
                    <a:pt x="0" y="91"/>
                    <a:pt x="6" y="84"/>
                    <a:pt x="14" y="83"/>
                  </a:cubicBezTo>
                  <a:cubicBezTo>
                    <a:pt x="14" y="82"/>
                    <a:pt x="15" y="82"/>
                    <a:pt x="16" y="82"/>
                  </a:cubicBezTo>
                  <a:cubicBezTo>
                    <a:pt x="20" y="76"/>
                    <a:pt x="24" y="69"/>
                    <a:pt x="29" y="61"/>
                  </a:cubicBezTo>
                  <a:cubicBezTo>
                    <a:pt x="21" y="54"/>
                    <a:pt x="16" y="45"/>
                    <a:pt x="17" y="33"/>
                  </a:cubicBezTo>
                  <a:cubicBezTo>
                    <a:pt x="18" y="25"/>
                    <a:pt x="21" y="18"/>
                    <a:pt x="27" y="13"/>
                  </a:cubicBezTo>
                  <a:cubicBezTo>
                    <a:pt x="38" y="2"/>
                    <a:pt x="55" y="0"/>
                    <a:pt x="68" y="8"/>
                  </a:cubicBezTo>
                  <a:cubicBezTo>
                    <a:pt x="80" y="16"/>
                    <a:pt x="86" y="32"/>
                    <a:pt x="81" y="45"/>
                  </a:cubicBezTo>
                  <a:cubicBezTo>
                    <a:pt x="77" y="44"/>
                    <a:pt x="73" y="43"/>
                    <a:pt x="69" y="42"/>
                  </a:cubicBezTo>
                  <a:cubicBezTo>
                    <a:pt x="71" y="35"/>
                    <a:pt x="70" y="28"/>
                    <a:pt x="65" y="22"/>
                  </a:cubicBezTo>
                  <a:cubicBezTo>
                    <a:pt x="62" y="19"/>
                    <a:pt x="57" y="17"/>
                    <a:pt x="52" y="16"/>
                  </a:cubicBezTo>
                  <a:cubicBezTo>
                    <a:pt x="43" y="15"/>
                    <a:pt x="33" y="21"/>
                    <a:pt x="31" y="30"/>
                  </a:cubicBezTo>
                  <a:cubicBezTo>
                    <a:pt x="27" y="41"/>
                    <a:pt x="32" y="50"/>
                    <a:pt x="45" y="56"/>
                  </a:cubicBezTo>
                  <a:close/>
                </a:path>
              </a:pathLst>
            </a:custGeom>
            <a:solidFill>
              <a:srgbClr val="C73A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79" name="Freeform 9">
              <a:extLst>
                <a:ext uri="{FF2B5EF4-FFF2-40B4-BE49-F238E27FC236}">
                  <a16:creationId xmlns:a16="http://schemas.microsoft.com/office/drawing/2014/main" id="{B7A75B8A-8988-4D8D-910D-6C582CF1C4CC}"/>
                </a:ext>
              </a:extLst>
            </p:cNvPr>
            <p:cNvSpPr>
              <a:spLocks/>
            </p:cNvSpPr>
            <p:nvPr/>
          </p:nvSpPr>
          <p:spPr bwMode="auto">
            <a:xfrm>
              <a:off x="2773363" y="2238376"/>
              <a:ext cx="319088" cy="419100"/>
            </a:xfrm>
            <a:custGeom>
              <a:avLst/>
              <a:gdLst>
                <a:gd name="T0" fmla="*/ 26 w 85"/>
                <a:gd name="T1" fmla="*/ 23 h 111"/>
                <a:gd name="T2" fmla="*/ 38 w 85"/>
                <a:gd name="T3" fmla="*/ 44 h 111"/>
                <a:gd name="T4" fmla="*/ 79 w 85"/>
                <a:gd name="T5" fmla="*/ 61 h 111"/>
                <a:gd name="T6" fmla="*/ 68 w 85"/>
                <a:gd name="T7" fmla="*/ 102 h 111"/>
                <a:gd name="T8" fmla="*/ 26 w 85"/>
                <a:gd name="T9" fmla="*/ 98 h 111"/>
                <a:gd name="T10" fmla="*/ 35 w 85"/>
                <a:gd name="T11" fmla="*/ 90 h 111"/>
                <a:gd name="T12" fmla="*/ 64 w 85"/>
                <a:gd name="T13" fmla="*/ 88 h 111"/>
                <a:gd name="T14" fmla="*/ 64 w 85"/>
                <a:gd name="T15" fmla="*/ 62 h 111"/>
                <a:gd name="T16" fmla="*/ 34 w 85"/>
                <a:gd name="T17" fmla="*/ 61 h 111"/>
                <a:gd name="T18" fmla="*/ 18 w 85"/>
                <a:gd name="T19" fmla="*/ 34 h 111"/>
                <a:gd name="T20" fmla="*/ 11 w 85"/>
                <a:gd name="T21" fmla="*/ 28 h 111"/>
                <a:gd name="T22" fmla="*/ 0 w 85"/>
                <a:gd name="T23" fmla="*/ 15 h 111"/>
                <a:gd name="T24" fmla="*/ 9 w 85"/>
                <a:gd name="T25" fmla="*/ 2 h 111"/>
                <a:gd name="T26" fmla="*/ 25 w 85"/>
                <a:gd name="T27" fmla="*/ 6 h 111"/>
                <a:gd name="T28" fmla="*/ 27 w 85"/>
                <a:gd name="T29" fmla="*/ 19 h 111"/>
                <a:gd name="T30" fmla="*/ 26 w 85"/>
                <a:gd name="T31" fmla="*/ 23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5" h="111">
                  <a:moveTo>
                    <a:pt x="26" y="23"/>
                  </a:moveTo>
                  <a:cubicBezTo>
                    <a:pt x="30" y="30"/>
                    <a:pt x="34" y="37"/>
                    <a:pt x="38" y="44"/>
                  </a:cubicBezTo>
                  <a:cubicBezTo>
                    <a:pt x="58" y="38"/>
                    <a:pt x="73" y="49"/>
                    <a:pt x="79" y="61"/>
                  </a:cubicBezTo>
                  <a:cubicBezTo>
                    <a:pt x="85" y="76"/>
                    <a:pt x="81" y="93"/>
                    <a:pt x="68" y="102"/>
                  </a:cubicBezTo>
                  <a:cubicBezTo>
                    <a:pt x="54" y="111"/>
                    <a:pt x="37" y="110"/>
                    <a:pt x="26" y="98"/>
                  </a:cubicBezTo>
                  <a:cubicBezTo>
                    <a:pt x="29" y="95"/>
                    <a:pt x="32" y="93"/>
                    <a:pt x="35" y="90"/>
                  </a:cubicBezTo>
                  <a:cubicBezTo>
                    <a:pt x="47" y="98"/>
                    <a:pt x="57" y="97"/>
                    <a:pt x="64" y="88"/>
                  </a:cubicBezTo>
                  <a:cubicBezTo>
                    <a:pt x="71" y="81"/>
                    <a:pt x="71" y="69"/>
                    <a:pt x="64" y="62"/>
                  </a:cubicBezTo>
                  <a:cubicBezTo>
                    <a:pt x="56" y="53"/>
                    <a:pt x="46" y="53"/>
                    <a:pt x="34" y="61"/>
                  </a:cubicBezTo>
                  <a:cubicBezTo>
                    <a:pt x="29" y="52"/>
                    <a:pt x="23" y="43"/>
                    <a:pt x="18" y="34"/>
                  </a:cubicBezTo>
                  <a:cubicBezTo>
                    <a:pt x="17" y="31"/>
                    <a:pt x="15" y="29"/>
                    <a:pt x="11" y="28"/>
                  </a:cubicBezTo>
                  <a:cubicBezTo>
                    <a:pt x="5" y="27"/>
                    <a:pt x="1" y="22"/>
                    <a:pt x="0" y="15"/>
                  </a:cubicBezTo>
                  <a:cubicBezTo>
                    <a:pt x="0" y="9"/>
                    <a:pt x="4" y="4"/>
                    <a:pt x="9" y="2"/>
                  </a:cubicBezTo>
                  <a:cubicBezTo>
                    <a:pt x="15" y="0"/>
                    <a:pt x="21" y="1"/>
                    <a:pt x="25" y="6"/>
                  </a:cubicBezTo>
                  <a:cubicBezTo>
                    <a:pt x="28" y="10"/>
                    <a:pt x="29" y="14"/>
                    <a:pt x="27" y="19"/>
                  </a:cubicBezTo>
                  <a:cubicBezTo>
                    <a:pt x="27" y="20"/>
                    <a:pt x="26" y="22"/>
                    <a:pt x="26" y="23"/>
                  </a:cubicBezTo>
                  <a:close/>
                </a:path>
              </a:pathLst>
            </a:custGeom>
            <a:solidFill>
              <a:srgbClr val="4B4B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80" name="Freeform 10">
              <a:extLst>
                <a:ext uri="{FF2B5EF4-FFF2-40B4-BE49-F238E27FC236}">
                  <a16:creationId xmlns:a16="http://schemas.microsoft.com/office/drawing/2014/main" id="{012D0EC8-A71F-443E-BE54-DCD9DF569E70}"/>
                </a:ext>
              </a:extLst>
            </p:cNvPr>
            <p:cNvSpPr>
              <a:spLocks/>
            </p:cNvSpPr>
            <p:nvPr/>
          </p:nvSpPr>
          <p:spPr bwMode="auto">
            <a:xfrm>
              <a:off x="2566988" y="2400301"/>
              <a:ext cx="442913" cy="246063"/>
            </a:xfrm>
            <a:custGeom>
              <a:avLst/>
              <a:gdLst>
                <a:gd name="T0" fmla="*/ 90 w 118"/>
                <a:gd name="T1" fmla="*/ 38 h 65"/>
                <a:gd name="T2" fmla="*/ 66 w 118"/>
                <a:gd name="T3" fmla="*/ 38 h 65"/>
                <a:gd name="T4" fmla="*/ 50 w 118"/>
                <a:gd name="T5" fmla="*/ 60 h 65"/>
                <a:gd name="T6" fmla="*/ 28 w 118"/>
                <a:gd name="T7" fmla="*/ 64 h 65"/>
                <a:gd name="T8" fmla="*/ 1 w 118"/>
                <a:gd name="T9" fmla="*/ 34 h 65"/>
                <a:gd name="T10" fmla="*/ 26 w 118"/>
                <a:gd name="T11" fmla="*/ 0 h 65"/>
                <a:gd name="T12" fmla="*/ 29 w 118"/>
                <a:gd name="T13" fmla="*/ 11 h 65"/>
                <a:gd name="T14" fmla="*/ 14 w 118"/>
                <a:gd name="T15" fmla="*/ 38 h 65"/>
                <a:gd name="T16" fmla="*/ 38 w 118"/>
                <a:gd name="T17" fmla="*/ 51 h 65"/>
                <a:gd name="T18" fmla="*/ 53 w 118"/>
                <a:gd name="T19" fmla="*/ 26 h 65"/>
                <a:gd name="T20" fmla="*/ 84 w 118"/>
                <a:gd name="T21" fmla="*/ 26 h 65"/>
                <a:gd name="T22" fmla="*/ 94 w 118"/>
                <a:gd name="T23" fmla="*/ 22 h 65"/>
                <a:gd name="T24" fmla="*/ 113 w 118"/>
                <a:gd name="T25" fmla="*/ 22 h 65"/>
                <a:gd name="T26" fmla="*/ 112 w 118"/>
                <a:gd name="T27" fmla="*/ 42 h 65"/>
                <a:gd name="T28" fmla="*/ 93 w 118"/>
                <a:gd name="T29" fmla="*/ 41 h 65"/>
                <a:gd name="T30" fmla="*/ 90 w 118"/>
                <a:gd name="T31" fmla="*/ 3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8" h="65">
                  <a:moveTo>
                    <a:pt x="90" y="38"/>
                  </a:moveTo>
                  <a:cubicBezTo>
                    <a:pt x="66" y="38"/>
                    <a:pt x="66" y="38"/>
                    <a:pt x="66" y="38"/>
                  </a:cubicBezTo>
                  <a:cubicBezTo>
                    <a:pt x="63" y="47"/>
                    <a:pt x="58" y="55"/>
                    <a:pt x="50" y="60"/>
                  </a:cubicBezTo>
                  <a:cubicBezTo>
                    <a:pt x="43" y="64"/>
                    <a:pt x="36" y="65"/>
                    <a:pt x="28" y="64"/>
                  </a:cubicBezTo>
                  <a:cubicBezTo>
                    <a:pt x="13" y="61"/>
                    <a:pt x="2" y="49"/>
                    <a:pt x="1" y="34"/>
                  </a:cubicBezTo>
                  <a:cubicBezTo>
                    <a:pt x="0" y="18"/>
                    <a:pt x="11" y="3"/>
                    <a:pt x="26" y="0"/>
                  </a:cubicBezTo>
                  <a:cubicBezTo>
                    <a:pt x="27" y="4"/>
                    <a:pt x="28" y="7"/>
                    <a:pt x="29" y="11"/>
                  </a:cubicBezTo>
                  <a:cubicBezTo>
                    <a:pt x="15" y="18"/>
                    <a:pt x="10" y="27"/>
                    <a:pt x="14" y="38"/>
                  </a:cubicBezTo>
                  <a:cubicBezTo>
                    <a:pt x="18" y="48"/>
                    <a:pt x="27" y="53"/>
                    <a:pt x="38" y="51"/>
                  </a:cubicBezTo>
                  <a:cubicBezTo>
                    <a:pt x="49" y="49"/>
                    <a:pt x="54" y="40"/>
                    <a:pt x="53" y="26"/>
                  </a:cubicBezTo>
                  <a:cubicBezTo>
                    <a:pt x="63" y="26"/>
                    <a:pt x="74" y="26"/>
                    <a:pt x="84" y="26"/>
                  </a:cubicBezTo>
                  <a:cubicBezTo>
                    <a:pt x="88" y="26"/>
                    <a:pt x="91" y="26"/>
                    <a:pt x="94" y="22"/>
                  </a:cubicBezTo>
                  <a:cubicBezTo>
                    <a:pt x="99" y="16"/>
                    <a:pt x="108" y="17"/>
                    <a:pt x="113" y="22"/>
                  </a:cubicBezTo>
                  <a:cubicBezTo>
                    <a:pt x="118" y="28"/>
                    <a:pt x="118" y="37"/>
                    <a:pt x="112" y="42"/>
                  </a:cubicBezTo>
                  <a:cubicBezTo>
                    <a:pt x="107" y="47"/>
                    <a:pt x="98" y="47"/>
                    <a:pt x="93" y="41"/>
                  </a:cubicBezTo>
                  <a:cubicBezTo>
                    <a:pt x="92" y="40"/>
                    <a:pt x="91" y="39"/>
                    <a:pt x="90" y="38"/>
                  </a:cubicBezTo>
                  <a:close/>
                </a:path>
              </a:pathLst>
            </a:custGeom>
            <a:solidFill>
              <a:srgbClr val="4A4A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81" name="Freeform 11">
              <a:extLst>
                <a:ext uri="{FF2B5EF4-FFF2-40B4-BE49-F238E27FC236}">
                  <a16:creationId xmlns:a16="http://schemas.microsoft.com/office/drawing/2014/main" id="{24C6FE44-9CF8-4246-8558-196FEF2C2407}"/>
                </a:ext>
              </a:extLst>
            </p:cNvPr>
            <p:cNvSpPr>
              <a:spLocks noEditPoints="1"/>
            </p:cNvSpPr>
            <p:nvPr/>
          </p:nvSpPr>
          <p:spPr bwMode="auto">
            <a:xfrm>
              <a:off x="3516313" y="3444876"/>
              <a:ext cx="296863" cy="28575"/>
            </a:xfrm>
            <a:custGeom>
              <a:avLst/>
              <a:gdLst>
                <a:gd name="T0" fmla="*/ 166 w 187"/>
                <a:gd name="T1" fmla="*/ 18 h 18"/>
                <a:gd name="T2" fmla="*/ 187 w 187"/>
                <a:gd name="T3" fmla="*/ 18 h 18"/>
                <a:gd name="T4" fmla="*/ 187 w 187"/>
                <a:gd name="T5" fmla="*/ 0 h 18"/>
                <a:gd name="T6" fmla="*/ 166 w 187"/>
                <a:gd name="T7" fmla="*/ 0 h 18"/>
                <a:gd name="T8" fmla="*/ 166 w 187"/>
                <a:gd name="T9" fmla="*/ 18 h 18"/>
                <a:gd name="T10" fmla="*/ 166 w 187"/>
                <a:gd name="T11" fmla="*/ 18 h 18"/>
                <a:gd name="T12" fmla="*/ 166 w 187"/>
                <a:gd name="T13" fmla="*/ 18 h 18"/>
                <a:gd name="T14" fmla="*/ 166 w 187"/>
                <a:gd name="T15" fmla="*/ 0 h 18"/>
                <a:gd name="T16" fmla="*/ 166 w 187"/>
                <a:gd name="T17" fmla="*/ 0 h 18"/>
                <a:gd name="T18" fmla="*/ 166 w 187"/>
                <a:gd name="T19" fmla="*/ 18 h 18"/>
                <a:gd name="T20" fmla="*/ 111 w 187"/>
                <a:gd name="T21" fmla="*/ 18 h 18"/>
                <a:gd name="T22" fmla="*/ 147 w 187"/>
                <a:gd name="T23" fmla="*/ 18 h 18"/>
                <a:gd name="T24" fmla="*/ 147 w 187"/>
                <a:gd name="T25" fmla="*/ 0 h 18"/>
                <a:gd name="T26" fmla="*/ 111 w 187"/>
                <a:gd name="T27" fmla="*/ 0 h 18"/>
                <a:gd name="T28" fmla="*/ 111 w 187"/>
                <a:gd name="T29" fmla="*/ 18 h 18"/>
                <a:gd name="T30" fmla="*/ 111 w 187"/>
                <a:gd name="T31" fmla="*/ 18 h 18"/>
                <a:gd name="T32" fmla="*/ 111 w 187"/>
                <a:gd name="T33" fmla="*/ 18 h 18"/>
                <a:gd name="T34" fmla="*/ 111 w 187"/>
                <a:gd name="T35" fmla="*/ 0 h 18"/>
                <a:gd name="T36" fmla="*/ 111 w 187"/>
                <a:gd name="T37" fmla="*/ 0 h 18"/>
                <a:gd name="T38" fmla="*/ 111 w 187"/>
                <a:gd name="T39" fmla="*/ 18 h 18"/>
                <a:gd name="T40" fmla="*/ 55 w 187"/>
                <a:gd name="T41" fmla="*/ 18 h 18"/>
                <a:gd name="T42" fmla="*/ 92 w 187"/>
                <a:gd name="T43" fmla="*/ 18 h 18"/>
                <a:gd name="T44" fmla="*/ 92 w 187"/>
                <a:gd name="T45" fmla="*/ 0 h 18"/>
                <a:gd name="T46" fmla="*/ 55 w 187"/>
                <a:gd name="T47" fmla="*/ 0 h 18"/>
                <a:gd name="T48" fmla="*/ 55 w 187"/>
                <a:gd name="T49" fmla="*/ 18 h 18"/>
                <a:gd name="T50" fmla="*/ 55 w 187"/>
                <a:gd name="T51" fmla="*/ 18 h 18"/>
                <a:gd name="T52" fmla="*/ 55 w 187"/>
                <a:gd name="T53" fmla="*/ 18 h 18"/>
                <a:gd name="T54" fmla="*/ 55 w 187"/>
                <a:gd name="T55" fmla="*/ 0 h 18"/>
                <a:gd name="T56" fmla="*/ 55 w 187"/>
                <a:gd name="T57" fmla="*/ 0 h 18"/>
                <a:gd name="T58" fmla="*/ 55 w 187"/>
                <a:gd name="T59" fmla="*/ 18 h 18"/>
                <a:gd name="T60" fmla="*/ 0 w 187"/>
                <a:gd name="T61" fmla="*/ 18 h 18"/>
                <a:gd name="T62" fmla="*/ 36 w 187"/>
                <a:gd name="T63" fmla="*/ 18 h 18"/>
                <a:gd name="T64" fmla="*/ 36 w 187"/>
                <a:gd name="T65" fmla="*/ 0 h 18"/>
                <a:gd name="T66" fmla="*/ 0 w 187"/>
                <a:gd name="T67" fmla="*/ 0 h 18"/>
                <a:gd name="T68" fmla="*/ 0 w 187"/>
                <a:gd name="T69"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8">
                  <a:moveTo>
                    <a:pt x="166" y="18"/>
                  </a:moveTo>
                  <a:lnTo>
                    <a:pt x="187" y="18"/>
                  </a:lnTo>
                  <a:lnTo>
                    <a:pt x="187" y="0"/>
                  </a:lnTo>
                  <a:lnTo>
                    <a:pt x="166" y="0"/>
                  </a:lnTo>
                  <a:lnTo>
                    <a:pt x="166" y="18"/>
                  </a:lnTo>
                  <a:close/>
                  <a:moveTo>
                    <a:pt x="166" y="18"/>
                  </a:moveTo>
                  <a:lnTo>
                    <a:pt x="166" y="18"/>
                  </a:lnTo>
                  <a:lnTo>
                    <a:pt x="166" y="0"/>
                  </a:lnTo>
                  <a:lnTo>
                    <a:pt x="166" y="0"/>
                  </a:lnTo>
                  <a:lnTo>
                    <a:pt x="166" y="18"/>
                  </a:lnTo>
                  <a:close/>
                  <a:moveTo>
                    <a:pt x="111" y="18"/>
                  </a:moveTo>
                  <a:lnTo>
                    <a:pt x="147" y="18"/>
                  </a:lnTo>
                  <a:lnTo>
                    <a:pt x="147" y="0"/>
                  </a:lnTo>
                  <a:lnTo>
                    <a:pt x="111" y="0"/>
                  </a:lnTo>
                  <a:lnTo>
                    <a:pt x="111" y="18"/>
                  </a:lnTo>
                  <a:close/>
                  <a:moveTo>
                    <a:pt x="111" y="18"/>
                  </a:moveTo>
                  <a:lnTo>
                    <a:pt x="111" y="18"/>
                  </a:lnTo>
                  <a:lnTo>
                    <a:pt x="111" y="0"/>
                  </a:lnTo>
                  <a:lnTo>
                    <a:pt x="111" y="0"/>
                  </a:lnTo>
                  <a:lnTo>
                    <a:pt x="111" y="18"/>
                  </a:lnTo>
                  <a:close/>
                  <a:moveTo>
                    <a:pt x="55" y="18"/>
                  </a:moveTo>
                  <a:lnTo>
                    <a:pt x="92" y="18"/>
                  </a:lnTo>
                  <a:lnTo>
                    <a:pt x="92" y="0"/>
                  </a:lnTo>
                  <a:lnTo>
                    <a:pt x="55" y="0"/>
                  </a:lnTo>
                  <a:lnTo>
                    <a:pt x="55" y="18"/>
                  </a:lnTo>
                  <a:close/>
                  <a:moveTo>
                    <a:pt x="55" y="18"/>
                  </a:moveTo>
                  <a:lnTo>
                    <a:pt x="55" y="18"/>
                  </a:lnTo>
                  <a:lnTo>
                    <a:pt x="55" y="0"/>
                  </a:lnTo>
                  <a:lnTo>
                    <a:pt x="55" y="0"/>
                  </a:lnTo>
                  <a:lnTo>
                    <a:pt x="55" y="18"/>
                  </a:lnTo>
                  <a:close/>
                  <a:moveTo>
                    <a:pt x="0" y="18"/>
                  </a:moveTo>
                  <a:lnTo>
                    <a:pt x="36" y="18"/>
                  </a:lnTo>
                  <a:lnTo>
                    <a:pt x="36" y="0"/>
                  </a:lnTo>
                  <a:lnTo>
                    <a:pt x="0" y="0"/>
                  </a:lnTo>
                  <a:lnTo>
                    <a:pt x="0" y="18"/>
                  </a:lnTo>
                  <a:close/>
                </a:path>
              </a:pathLst>
            </a:custGeom>
            <a:solidFill>
              <a:srgbClr val="2F2F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82" name="Freeform 12">
              <a:extLst>
                <a:ext uri="{FF2B5EF4-FFF2-40B4-BE49-F238E27FC236}">
                  <a16:creationId xmlns:a16="http://schemas.microsoft.com/office/drawing/2014/main" id="{61F95358-59B5-4EDE-AB76-B5D4CE173962}"/>
                </a:ext>
              </a:extLst>
            </p:cNvPr>
            <p:cNvSpPr>
              <a:spLocks/>
            </p:cNvSpPr>
            <p:nvPr/>
          </p:nvSpPr>
          <p:spPr bwMode="auto">
            <a:xfrm>
              <a:off x="3790950" y="3384551"/>
              <a:ext cx="131763" cy="149225"/>
            </a:xfrm>
            <a:custGeom>
              <a:avLst/>
              <a:gdLst>
                <a:gd name="T0" fmla="*/ 0 w 83"/>
                <a:gd name="T1" fmla="*/ 94 h 94"/>
                <a:gd name="T2" fmla="*/ 83 w 83"/>
                <a:gd name="T3" fmla="*/ 47 h 94"/>
                <a:gd name="T4" fmla="*/ 0 w 83"/>
                <a:gd name="T5" fmla="*/ 0 h 94"/>
                <a:gd name="T6" fmla="*/ 0 w 83"/>
                <a:gd name="T7" fmla="*/ 94 h 94"/>
              </a:gdLst>
              <a:ahLst/>
              <a:cxnLst>
                <a:cxn ang="0">
                  <a:pos x="T0" y="T1"/>
                </a:cxn>
                <a:cxn ang="0">
                  <a:pos x="T2" y="T3"/>
                </a:cxn>
                <a:cxn ang="0">
                  <a:pos x="T4" y="T5"/>
                </a:cxn>
                <a:cxn ang="0">
                  <a:pos x="T6" y="T7"/>
                </a:cxn>
              </a:cxnLst>
              <a:rect l="0" t="0" r="r" b="b"/>
              <a:pathLst>
                <a:path w="83" h="94">
                  <a:moveTo>
                    <a:pt x="0" y="94"/>
                  </a:moveTo>
                  <a:lnTo>
                    <a:pt x="83" y="47"/>
                  </a:lnTo>
                  <a:lnTo>
                    <a:pt x="0" y="0"/>
                  </a:lnTo>
                  <a:lnTo>
                    <a:pt x="0" y="94"/>
                  </a:lnTo>
                  <a:close/>
                </a:path>
              </a:pathLst>
            </a:custGeom>
            <a:solidFill>
              <a:srgbClr val="2F2F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83" name="Freeform 31">
              <a:extLst>
                <a:ext uri="{FF2B5EF4-FFF2-40B4-BE49-F238E27FC236}">
                  <a16:creationId xmlns:a16="http://schemas.microsoft.com/office/drawing/2014/main" id="{01B0585C-4A7C-4BDE-87C0-79A4354C0C39}"/>
                </a:ext>
              </a:extLst>
            </p:cNvPr>
            <p:cNvSpPr>
              <a:spLocks/>
            </p:cNvSpPr>
            <p:nvPr/>
          </p:nvSpPr>
          <p:spPr bwMode="auto">
            <a:xfrm>
              <a:off x="2198688" y="2781301"/>
              <a:ext cx="777875" cy="1130300"/>
            </a:xfrm>
            <a:custGeom>
              <a:avLst/>
              <a:gdLst>
                <a:gd name="T0" fmla="*/ 207 w 207"/>
                <a:gd name="T1" fmla="*/ 282 h 300"/>
                <a:gd name="T2" fmla="*/ 189 w 207"/>
                <a:gd name="T3" fmla="*/ 300 h 300"/>
                <a:gd name="T4" fmla="*/ 18 w 207"/>
                <a:gd name="T5" fmla="*/ 300 h 300"/>
                <a:gd name="T6" fmla="*/ 0 w 207"/>
                <a:gd name="T7" fmla="*/ 282 h 300"/>
                <a:gd name="T8" fmla="*/ 0 w 207"/>
                <a:gd name="T9" fmla="*/ 18 h 300"/>
                <a:gd name="T10" fmla="*/ 18 w 207"/>
                <a:gd name="T11" fmla="*/ 0 h 300"/>
                <a:gd name="T12" fmla="*/ 189 w 207"/>
                <a:gd name="T13" fmla="*/ 0 h 300"/>
                <a:gd name="T14" fmla="*/ 207 w 207"/>
                <a:gd name="T15" fmla="*/ 18 h 300"/>
                <a:gd name="T16" fmla="*/ 207 w 207"/>
                <a:gd name="T17" fmla="*/ 282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7" h="300">
                  <a:moveTo>
                    <a:pt x="207" y="282"/>
                  </a:moveTo>
                  <a:cubicBezTo>
                    <a:pt x="207" y="292"/>
                    <a:pt x="199" y="300"/>
                    <a:pt x="189" y="300"/>
                  </a:cubicBezTo>
                  <a:cubicBezTo>
                    <a:pt x="18" y="300"/>
                    <a:pt x="18" y="300"/>
                    <a:pt x="18" y="300"/>
                  </a:cubicBezTo>
                  <a:cubicBezTo>
                    <a:pt x="8" y="300"/>
                    <a:pt x="0" y="292"/>
                    <a:pt x="0" y="282"/>
                  </a:cubicBezTo>
                  <a:cubicBezTo>
                    <a:pt x="0" y="18"/>
                    <a:pt x="0" y="18"/>
                    <a:pt x="0" y="18"/>
                  </a:cubicBezTo>
                  <a:cubicBezTo>
                    <a:pt x="0" y="8"/>
                    <a:pt x="8" y="0"/>
                    <a:pt x="18" y="0"/>
                  </a:cubicBezTo>
                  <a:cubicBezTo>
                    <a:pt x="189" y="0"/>
                    <a:pt x="189" y="0"/>
                    <a:pt x="189" y="0"/>
                  </a:cubicBezTo>
                  <a:cubicBezTo>
                    <a:pt x="199" y="0"/>
                    <a:pt x="207" y="8"/>
                    <a:pt x="207" y="18"/>
                  </a:cubicBezTo>
                  <a:cubicBezTo>
                    <a:pt x="207" y="282"/>
                    <a:pt x="207" y="282"/>
                    <a:pt x="207" y="282"/>
                  </a:cubicBezTo>
                </a:path>
              </a:pathLst>
            </a:custGeom>
            <a:solidFill>
              <a:srgbClr val="3E3E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84" name="Rectangle 32">
              <a:extLst>
                <a:ext uri="{FF2B5EF4-FFF2-40B4-BE49-F238E27FC236}">
                  <a16:creationId xmlns:a16="http://schemas.microsoft.com/office/drawing/2014/main" id="{EE32B126-493A-4848-A294-77109CBBC8E4}"/>
                </a:ext>
              </a:extLst>
            </p:cNvPr>
            <p:cNvSpPr>
              <a:spLocks noChangeArrowheads="1"/>
            </p:cNvSpPr>
            <p:nvPr/>
          </p:nvSpPr>
          <p:spPr bwMode="auto">
            <a:xfrm>
              <a:off x="2247900" y="2894013"/>
              <a:ext cx="674688" cy="795338"/>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85" name="Rectangle 33">
              <a:extLst>
                <a:ext uri="{FF2B5EF4-FFF2-40B4-BE49-F238E27FC236}">
                  <a16:creationId xmlns:a16="http://schemas.microsoft.com/office/drawing/2014/main" id="{A773E2B0-564D-405A-B87A-471EE00138E2}"/>
                </a:ext>
              </a:extLst>
            </p:cNvPr>
            <p:cNvSpPr>
              <a:spLocks noChangeArrowheads="1"/>
            </p:cNvSpPr>
            <p:nvPr/>
          </p:nvSpPr>
          <p:spPr bwMode="auto">
            <a:xfrm>
              <a:off x="2247900" y="2894013"/>
              <a:ext cx="674688" cy="795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86" name="Oval 34">
              <a:extLst>
                <a:ext uri="{FF2B5EF4-FFF2-40B4-BE49-F238E27FC236}">
                  <a16:creationId xmlns:a16="http://schemas.microsoft.com/office/drawing/2014/main" id="{BEA2076B-9C62-4A71-91F8-D12BB259F363}"/>
                </a:ext>
              </a:extLst>
            </p:cNvPr>
            <p:cNvSpPr>
              <a:spLocks noChangeArrowheads="1"/>
            </p:cNvSpPr>
            <p:nvPr/>
          </p:nvSpPr>
          <p:spPr bwMode="auto">
            <a:xfrm>
              <a:off x="2520950" y="3733801"/>
              <a:ext cx="131763" cy="1317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87" name="Oval 35">
              <a:extLst>
                <a:ext uri="{FF2B5EF4-FFF2-40B4-BE49-F238E27FC236}">
                  <a16:creationId xmlns:a16="http://schemas.microsoft.com/office/drawing/2014/main" id="{2CF580DD-C265-45BE-BA3E-25A74F2F3B1D}"/>
                </a:ext>
              </a:extLst>
            </p:cNvPr>
            <p:cNvSpPr>
              <a:spLocks noChangeArrowheads="1"/>
            </p:cNvSpPr>
            <p:nvPr/>
          </p:nvSpPr>
          <p:spPr bwMode="auto">
            <a:xfrm>
              <a:off x="2544763" y="3756026"/>
              <a:ext cx="85725" cy="87313"/>
            </a:xfrm>
            <a:prstGeom prst="ellipse">
              <a:avLst/>
            </a:pr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88" name="Freeform 36">
              <a:extLst>
                <a:ext uri="{FF2B5EF4-FFF2-40B4-BE49-F238E27FC236}">
                  <a16:creationId xmlns:a16="http://schemas.microsoft.com/office/drawing/2014/main" id="{E3A4381B-CE30-4C50-A213-C1023A6709E1}"/>
                </a:ext>
              </a:extLst>
            </p:cNvPr>
            <p:cNvSpPr>
              <a:spLocks/>
            </p:cNvSpPr>
            <p:nvPr/>
          </p:nvSpPr>
          <p:spPr bwMode="auto">
            <a:xfrm>
              <a:off x="2198688" y="3843338"/>
              <a:ext cx="68263" cy="68263"/>
            </a:xfrm>
            <a:custGeom>
              <a:avLst/>
              <a:gdLst>
                <a:gd name="T0" fmla="*/ 0 w 18"/>
                <a:gd name="T1" fmla="*/ 0 h 18"/>
                <a:gd name="T2" fmla="*/ 18 w 18"/>
                <a:gd name="T3" fmla="*/ 18 h 18"/>
                <a:gd name="T4" fmla="*/ 0 w 18"/>
                <a:gd name="T5" fmla="*/ 0 h 18"/>
              </a:gdLst>
              <a:ahLst/>
              <a:cxnLst>
                <a:cxn ang="0">
                  <a:pos x="T0" y="T1"/>
                </a:cxn>
                <a:cxn ang="0">
                  <a:pos x="T2" y="T3"/>
                </a:cxn>
                <a:cxn ang="0">
                  <a:pos x="T4" y="T5"/>
                </a:cxn>
              </a:cxnLst>
              <a:rect l="0" t="0" r="r" b="b"/>
              <a:pathLst>
                <a:path w="18" h="18">
                  <a:moveTo>
                    <a:pt x="0" y="0"/>
                  </a:moveTo>
                  <a:cubicBezTo>
                    <a:pt x="0" y="10"/>
                    <a:pt x="8" y="18"/>
                    <a:pt x="18" y="18"/>
                  </a:cubicBezTo>
                  <a:cubicBezTo>
                    <a:pt x="8" y="18"/>
                    <a:pt x="0" y="10"/>
                    <a:pt x="0"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89" name="Freeform 37">
              <a:extLst>
                <a:ext uri="{FF2B5EF4-FFF2-40B4-BE49-F238E27FC236}">
                  <a16:creationId xmlns:a16="http://schemas.microsoft.com/office/drawing/2014/main" id="{FEC53994-CFED-46C6-A8CB-2C64A654E4AF}"/>
                </a:ext>
              </a:extLst>
            </p:cNvPr>
            <p:cNvSpPr>
              <a:spLocks/>
            </p:cNvSpPr>
            <p:nvPr/>
          </p:nvSpPr>
          <p:spPr bwMode="auto">
            <a:xfrm>
              <a:off x="2198688" y="2781301"/>
              <a:ext cx="608013" cy="1130300"/>
            </a:xfrm>
            <a:custGeom>
              <a:avLst/>
              <a:gdLst>
                <a:gd name="T0" fmla="*/ 162 w 162"/>
                <a:gd name="T1" fmla="*/ 0 h 300"/>
                <a:gd name="T2" fmla="*/ 18 w 162"/>
                <a:gd name="T3" fmla="*/ 0 h 300"/>
                <a:gd name="T4" fmla="*/ 0 w 162"/>
                <a:gd name="T5" fmla="*/ 18 h 300"/>
                <a:gd name="T6" fmla="*/ 0 w 162"/>
                <a:gd name="T7" fmla="*/ 282 h 300"/>
                <a:gd name="T8" fmla="*/ 0 w 162"/>
                <a:gd name="T9" fmla="*/ 282 h 300"/>
                <a:gd name="T10" fmla="*/ 18 w 162"/>
                <a:gd name="T11" fmla="*/ 300 h 300"/>
                <a:gd name="T12" fmla="*/ 18 w 162"/>
                <a:gd name="T13" fmla="*/ 300 h 300"/>
                <a:gd name="T14" fmla="*/ 40 w 162"/>
                <a:gd name="T15" fmla="*/ 300 h 300"/>
                <a:gd name="T16" fmla="*/ 64 w 162"/>
                <a:gd name="T17" fmla="*/ 241 h 300"/>
                <a:gd name="T18" fmla="*/ 13 w 162"/>
                <a:gd name="T19" fmla="*/ 241 h 300"/>
                <a:gd name="T20" fmla="*/ 13 w 162"/>
                <a:gd name="T21" fmla="*/ 241 h 300"/>
                <a:gd name="T22" fmla="*/ 13 w 162"/>
                <a:gd name="T23" fmla="*/ 30 h 300"/>
                <a:gd name="T24" fmla="*/ 150 w 162"/>
                <a:gd name="T25" fmla="*/ 30 h 300"/>
                <a:gd name="T26" fmla="*/ 162 w 162"/>
                <a:gd name="T27" fmla="*/ 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2" h="300">
                  <a:moveTo>
                    <a:pt x="162" y="0"/>
                  </a:moveTo>
                  <a:cubicBezTo>
                    <a:pt x="18" y="0"/>
                    <a:pt x="18" y="0"/>
                    <a:pt x="18" y="0"/>
                  </a:cubicBezTo>
                  <a:cubicBezTo>
                    <a:pt x="8" y="0"/>
                    <a:pt x="0" y="8"/>
                    <a:pt x="0" y="18"/>
                  </a:cubicBezTo>
                  <a:cubicBezTo>
                    <a:pt x="0" y="282"/>
                    <a:pt x="0" y="282"/>
                    <a:pt x="0" y="282"/>
                  </a:cubicBezTo>
                  <a:cubicBezTo>
                    <a:pt x="0" y="282"/>
                    <a:pt x="0" y="282"/>
                    <a:pt x="0" y="282"/>
                  </a:cubicBezTo>
                  <a:cubicBezTo>
                    <a:pt x="0" y="292"/>
                    <a:pt x="8" y="300"/>
                    <a:pt x="18" y="300"/>
                  </a:cubicBezTo>
                  <a:cubicBezTo>
                    <a:pt x="18" y="300"/>
                    <a:pt x="18" y="300"/>
                    <a:pt x="18" y="300"/>
                  </a:cubicBezTo>
                  <a:cubicBezTo>
                    <a:pt x="40" y="300"/>
                    <a:pt x="40" y="300"/>
                    <a:pt x="40" y="300"/>
                  </a:cubicBezTo>
                  <a:cubicBezTo>
                    <a:pt x="64" y="241"/>
                    <a:pt x="64" y="241"/>
                    <a:pt x="64" y="241"/>
                  </a:cubicBezTo>
                  <a:cubicBezTo>
                    <a:pt x="13" y="241"/>
                    <a:pt x="13" y="241"/>
                    <a:pt x="13" y="241"/>
                  </a:cubicBezTo>
                  <a:cubicBezTo>
                    <a:pt x="13" y="241"/>
                    <a:pt x="13" y="241"/>
                    <a:pt x="13" y="241"/>
                  </a:cubicBezTo>
                  <a:cubicBezTo>
                    <a:pt x="13" y="30"/>
                    <a:pt x="13" y="30"/>
                    <a:pt x="13" y="30"/>
                  </a:cubicBezTo>
                  <a:cubicBezTo>
                    <a:pt x="150" y="30"/>
                    <a:pt x="150" y="30"/>
                    <a:pt x="150" y="30"/>
                  </a:cubicBezTo>
                  <a:cubicBezTo>
                    <a:pt x="162" y="0"/>
                    <a:pt x="162" y="0"/>
                    <a:pt x="162" y="0"/>
                  </a:cubicBezTo>
                </a:path>
              </a:pathLst>
            </a:custGeom>
            <a:solidFill>
              <a:srgbClr val="5B5B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90" name="Freeform 38">
              <a:extLst>
                <a:ext uri="{FF2B5EF4-FFF2-40B4-BE49-F238E27FC236}">
                  <a16:creationId xmlns:a16="http://schemas.microsoft.com/office/drawing/2014/main" id="{BB70F478-572D-4B20-A995-3CD95DB62994}"/>
                </a:ext>
              </a:extLst>
            </p:cNvPr>
            <p:cNvSpPr>
              <a:spLocks/>
            </p:cNvSpPr>
            <p:nvPr/>
          </p:nvSpPr>
          <p:spPr bwMode="auto">
            <a:xfrm>
              <a:off x="2473325" y="2825751"/>
              <a:ext cx="228600" cy="34925"/>
            </a:xfrm>
            <a:custGeom>
              <a:avLst/>
              <a:gdLst>
                <a:gd name="T0" fmla="*/ 61 w 61"/>
                <a:gd name="T1" fmla="*/ 5 h 9"/>
                <a:gd name="T2" fmla="*/ 57 w 61"/>
                <a:gd name="T3" fmla="*/ 9 h 9"/>
                <a:gd name="T4" fmla="*/ 4 w 61"/>
                <a:gd name="T5" fmla="*/ 9 h 9"/>
                <a:gd name="T6" fmla="*/ 0 w 61"/>
                <a:gd name="T7" fmla="*/ 5 h 9"/>
                <a:gd name="T8" fmla="*/ 4 w 61"/>
                <a:gd name="T9" fmla="*/ 0 h 9"/>
                <a:gd name="T10" fmla="*/ 57 w 61"/>
                <a:gd name="T11" fmla="*/ 0 h 9"/>
                <a:gd name="T12" fmla="*/ 61 w 61"/>
                <a:gd name="T13" fmla="*/ 5 h 9"/>
              </a:gdLst>
              <a:ahLst/>
              <a:cxnLst>
                <a:cxn ang="0">
                  <a:pos x="T0" y="T1"/>
                </a:cxn>
                <a:cxn ang="0">
                  <a:pos x="T2" y="T3"/>
                </a:cxn>
                <a:cxn ang="0">
                  <a:pos x="T4" y="T5"/>
                </a:cxn>
                <a:cxn ang="0">
                  <a:pos x="T6" y="T7"/>
                </a:cxn>
                <a:cxn ang="0">
                  <a:pos x="T8" y="T9"/>
                </a:cxn>
                <a:cxn ang="0">
                  <a:pos x="T10" y="T11"/>
                </a:cxn>
                <a:cxn ang="0">
                  <a:pos x="T12" y="T13"/>
                </a:cxn>
              </a:cxnLst>
              <a:rect l="0" t="0" r="r" b="b"/>
              <a:pathLst>
                <a:path w="61" h="9">
                  <a:moveTo>
                    <a:pt x="61" y="5"/>
                  </a:moveTo>
                  <a:cubicBezTo>
                    <a:pt x="61" y="7"/>
                    <a:pt x="59" y="9"/>
                    <a:pt x="57" y="9"/>
                  </a:cubicBezTo>
                  <a:cubicBezTo>
                    <a:pt x="4" y="9"/>
                    <a:pt x="4" y="9"/>
                    <a:pt x="4" y="9"/>
                  </a:cubicBezTo>
                  <a:cubicBezTo>
                    <a:pt x="2" y="9"/>
                    <a:pt x="0" y="7"/>
                    <a:pt x="0" y="5"/>
                  </a:cubicBezTo>
                  <a:cubicBezTo>
                    <a:pt x="0" y="2"/>
                    <a:pt x="2" y="0"/>
                    <a:pt x="4" y="0"/>
                  </a:cubicBezTo>
                  <a:cubicBezTo>
                    <a:pt x="57" y="0"/>
                    <a:pt x="57" y="0"/>
                    <a:pt x="57" y="0"/>
                  </a:cubicBezTo>
                  <a:cubicBezTo>
                    <a:pt x="59" y="0"/>
                    <a:pt x="61" y="2"/>
                    <a:pt x="61" y="5"/>
                  </a:cubicBezTo>
                </a:path>
              </a:pathLst>
            </a:custGeom>
            <a:solidFill>
              <a:srgbClr val="1E1E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91" name="Freeform 39">
              <a:extLst>
                <a:ext uri="{FF2B5EF4-FFF2-40B4-BE49-F238E27FC236}">
                  <a16:creationId xmlns:a16="http://schemas.microsoft.com/office/drawing/2014/main" id="{349C4299-298F-4991-B66A-575EB538315C}"/>
                </a:ext>
              </a:extLst>
            </p:cNvPr>
            <p:cNvSpPr>
              <a:spLocks/>
            </p:cNvSpPr>
            <p:nvPr/>
          </p:nvSpPr>
          <p:spPr bwMode="auto">
            <a:xfrm>
              <a:off x="2473325" y="2825751"/>
              <a:ext cx="228600" cy="34925"/>
            </a:xfrm>
            <a:custGeom>
              <a:avLst/>
              <a:gdLst>
                <a:gd name="T0" fmla="*/ 61 w 61"/>
                <a:gd name="T1" fmla="*/ 5 h 9"/>
                <a:gd name="T2" fmla="*/ 57 w 61"/>
                <a:gd name="T3" fmla="*/ 9 h 9"/>
                <a:gd name="T4" fmla="*/ 4 w 61"/>
                <a:gd name="T5" fmla="*/ 9 h 9"/>
                <a:gd name="T6" fmla="*/ 0 w 61"/>
                <a:gd name="T7" fmla="*/ 5 h 9"/>
                <a:gd name="T8" fmla="*/ 4 w 61"/>
                <a:gd name="T9" fmla="*/ 0 h 9"/>
                <a:gd name="T10" fmla="*/ 57 w 61"/>
                <a:gd name="T11" fmla="*/ 0 h 9"/>
                <a:gd name="T12" fmla="*/ 61 w 61"/>
                <a:gd name="T13" fmla="*/ 5 h 9"/>
              </a:gdLst>
              <a:ahLst/>
              <a:cxnLst>
                <a:cxn ang="0">
                  <a:pos x="T0" y="T1"/>
                </a:cxn>
                <a:cxn ang="0">
                  <a:pos x="T2" y="T3"/>
                </a:cxn>
                <a:cxn ang="0">
                  <a:pos x="T4" y="T5"/>
                </a:cxn>
                <a:cxn ang="0">
                  <a:pos x="T6" y="T7"/>
                </a:cxn>
                <a:cxn ang="0">
                  <a:pos x="T8" y="T9"/>
                </a:cxn>
                <a:cxn ang="0">
                  <a:pos x="T10" y="T11"/>
                </a:cxn>
                <a:cxn ang="0">
                  <a:pos x="T12" y="T13"/>
                </a:cxn>
              </a:cxnLst>
              <a:rect l="0" t="0" r="r" b="b"/>
              <a:pathLst>
                <a:path w="61" h="9">
                  <a:moveTo>
                    <a:pt x="61" y="5"/>
                  </a:moveTo>
                  <a:cubicBezTo>
                    <a:pt x="61" y="7"/>
                    <a:pt x="59" y="9"/>
                    <a:pt x="57" y="9"/>
                  </a:cubicBezTo>
                  <a:cubicBezTo>
                    <a:pt x="4" y="9"/>
                    <a:pt x="4" y="9"/>
                    <a:pt x="4" y="9"/>
                  </a:cubicBezTo>
                  <a:cubicBezTo>
                    <a:pt x="2" y="9"/>
                    <a:pt x="0" y="7"/>
                    <a:pt x="0" y="5"/>
                  </a:cubicBezTo>
                  <a:cubicBezTo>
                    <a:pt x="0" y="2"/>
                    <a:pt x="2" y="0"/>
                    <a:pt x="4" y="0"/>
                  </a:cubicBezTo>
                  <a:cubicBezTo>
                    <a:pt x="57" y="0"/>
                    <a:pt x="57" y="0"/>
                    <a:pt x="57" y="0"/>
                  </a:cubicBezTo>
                  <a:cubicBezTo>
                    <a:pt x="59" y="0"/>
                    <a:pt x="61" y="2"/>
                    <a:pt x="61"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92" name="Freeform 40">
              <a:extLst>
                <a:ext uri="{FF2B5EF4-FFF2-40B4-BE49-F238E27FC236}">
                  <a16:creationId xmlns:a16="http://schemas.microsoft.com/office/drawing/2014/main" id="{7081DF12-B06D-463E-932A-853A66A2C59D}"/>
                </a:ext>
              </a:extLst>
            </p:cNvPr>
            <p:cNvSpPr>
              <a:spLocks/>
            </p:cNvSpPr>
            <p:nvPr/>
          </p:nvSpPr>
          <p:spPr bwMode="auto">
            <a:xfrm>
              <a:off x="2382838" y="3022601"/>
              <a:ext cx="409575" cy="241300"/>
            </a:xfrm>
            <a:custGeom>
              <a:avLst/>
              <a:gdLst>
                <a:gd name="T0" fmla="*/ 55 w 109"/>
                <a:gd name="T1" fmla="*/ 64 h 64"/>
                <a:gd name="T2" fmla="*/ 54 w 109"/>
                <a:gd name="T3" fmla="*/ 64 h 64"/>
                <a:gd name="T4" fmla="*/ 1 w 109"/>
                <a:gd name="T5" fmla="*/ 33 h 64"/>
                <a:gd name="T6" fmla="*/ 0 w 109"/>
                <a:gd name="T7" fmla="*/ 32 h 64"/>
                <a:gd name="T8" fmla="*/ 1 w 109"/>
                <a:gd name="T9" fmla="*/ 30 h 64"/>
                <a:gd name="T10" fmla="*/ 53 w 109"/>
                <a:gd name="T11" fmla="*/ 0 h 64"/>
                <a:gd name="T12" fmla="*/ 55 w 109"/>
                <a:gd name="T13" fmla="*/ 0 h 64"/>
                <a:gd name="T14" fmla="*/ 108 w 109"/>
                <a:gd name="T15" fmla="*/ 30 h 64"/>
                <a:gd name="T16" fmla="*/ 109 w 109"/>
                <a:gd name="T17" fmla="*/ 32 h 64"/>
                <a:gd name="T18" fmla="*/ 108 w 109"/>
                <a:gd name="T19" fmla="*/ 33 h 64"/>
                <a:gd name="T20" fmla="*/ 55 w 109"/>
                <a:gd name="T21" fmla="*/ 64 h 64"/>
                <a:gd name="T22" fmla="*/ 55 w 109"/>
                <a:gd name="T2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9" h="64">
                  <a:moveTo>
                    <a:pt x="55" y="64"/>
                  </a:moveTo>
                  <a:cubicBezTo>
                    <a:pt x="54" y="64"/>
                    <a:pt x="54" y="64"/>
                    <a:pt x="54" y="64"/>
                  </a:cubicBezTo>
                  <a:cubicBezTo>
                    <a:pt x="1" y="33"/>
                    <a:pt x="1" y="33"/>
                    <a:pt x="1" y="33"/>
                  </a:cubicBezTo>
                  <a:cubicBezTo>
                    <a:pt x="0" y="33"/>
                    <a:pt x="0" y="32"/>
                    <a:pt x="0" y="32"/>
                  </a:cubicBezTo>
                  <a:cubicBezTo>
                    <a:pt x="0" y="31"/>
                    <a:pt x="0" y="31"/>
                    <a:pt x="1" y="30"/>
                  </a:cubicBezTo>
                  <a:cubicBezTo>
                    <a:pt x="53" y="0"/>
                    <a:pt x="53" y="0"/>
                    <a:pt x="53" y="0"/>
                  </a:cubicBezTo>
                  <a:cubicBezTo>
                    <a:pt x="54" y="0"/>
                    <a:pt x="54" y="0"/>
                    <a:pt x="55" y="0"/>
                  </a:cubicBezTo>
                  <a:cubicBezTo>
                    <a:pt x="108" y="30"/>
                    <a:pt x="108" y="30"/>
                    <a:pt x="108" y="30"/>
                  </a:cubicBezTo>
                  <a:cubicBezTo>
                    <a:pt x="108" y="31"/>
                    <a:pt x="109" y="31"/>
                    <a:pt x="109" y="32"/>
                  </a:cubicBezTo>
                  <a:cubicBezTo>
                    <a:pt x="109" y="32"/>
                    <a:pt x="108" y="33"/>
                    <a:pt x="108" y="33"/>
                  </a:cubicBezTo>
                  <a:cubicBezTo>
                    <a:pt x="55" y="64"/>
                    <a:pt x="55" y="64"/>
                    <a:pt x="55" y="64"/>
                  </a:cubicBezTo>
                  <a:cubicBezTo>
                    <a:pt x="55" y="64"/>
                    <a:pt x="55" y="64"/>
                    <a:pt x="55" y="6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93" name="Freeform 41">
              <a:extLst>
                <a:ext uri="{FF2B5EF4-FFF2-40B4-BE49-F238E27FC236}">
                  <a16:creationId xmlns:a16="http://schemas.microsoft.com/office/drawing/2014/main" id="{E068881E-3083-427C-B0B9-BE197BB4A411}"/>
                </a:ext>
              </a:extLst>
            </p:cNvPr>
            <p:cNvSpPr>
              <a:spLocks/>
            </p:cNvSpPr>
            <p:nvPr/>
          </p:nvSpPr>
          <p:spPr bwMode="auto">
            <a:xfrm>
              <a:off x="2355850" y="3184526"/>
              <a:ext cx="206375" cy="357188"/>
            </a:xfrm>
            <a:custGeom>
              <a:avLst/>
              <a:gdLst>
                <a:gd name="T0" fmla="*/ 1 w 55"/>
                <a:gd name="T1" fmla="*/ 0 h 95"/>
                <a:gd name="T2" fmla="*/ 0 w 55"/>
                <a:gd name="T3" fmla="*/ 0 h 95"/>
                <a:gd name="T4" fmla="*/ 0 w 55"/>
                <a:gd name="T5" fmla="*/ 2 h 95"/>
                <a:gd name="T6" fmla="*/ 0 w 55"/>
                <a:gd name="T7" fmla="*/ 63 h 95"/>
                <a:gd name="T8" fmla="*/ 0 w 55"/>
                <a:gd name="T9" fmla="*/ 64 h 95"/>
                <a:gd name="T10" fmla="*/ 53 w 55"/>
                <a:gd name="T11" fmla="*/ 95 h 95"/>
                <a:gd name="T12" fmla="*/ 54 w 55"/>
                <a:gd name="T13" fmla="*/ 95 h 95"/>
                <a:gd name="T14" fmla="*/ 55 w 55"/>
                <a:gd name="T15" fmla="*/ 95 h 95"/>
                <a:gd name="T16" fmla="*/ 55 w 55"/>
                <a:gd name="T17" fmla="*/ 93 h 95"/>
                <a:gd name="T18" fmla="*/ 55 w 55"/>
                <a:gd name="T19" fmla="*/ 32 h 95"/>
                <a:gd name="T20" fmla="*/ 55 w 55"/>
                <a:gd name="T21" fmla="*/ 31 h 95"/>
                <a:gd name="T22" fmla="*/ 2 w 55"/>
                <a:gd name="T23" fmla="*/ 0 h 95"/>
                <a:gd name="T24" fmla="*/ 1 w 55"/>
                <a:gd name="T25"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5" h="95">
                  <a:moveTo>
                    <a:pt x="1" y="0"/>
                  </a:moveTo>
                  <a:cubicBezTo>
                    <a:pt x="1" y="0"/>
                    <a:pt x="1" y="0"/>
                    <a:pt x="0" y="0"/>
                  </a:cubicBezTo>
                  <a:cubicBezTo>
                    <a:pt x="0" y="1"/>
                    <a:pt x="0" y="1"/>
                    <a:pt x="0" y="2"/>
                  </a:cubicBezTo>
                  <a:cubicBezTo>
                    <a:pt x="0" y="63"/>
                    <a:pt x="0" y="63"/>
                    <a:pt x="0" y="63"/>
                  </a:cubicBezTo>
                  <a:cubicBezTo>
                    <a:pt x="0" y="63"/>
                    <a:pt x="0" y="64"/>
                    <a:pt x="0" y="64"/>
                  </a:cubicBezTo>
                  <a:cubicBezTo>
                    <a:pt x="53" y="95"/>
                    <a:pt x="53" y="95"/>
                    <a:pt x="53" y="95"/>
                  </a:cubicBezTo>
                  <a:cubicBezTo>
                    <a:pt x="54" y="95"/>
                    <a:pt x="54" y="95"/>
                    <a:pt x="54" y="95"/>
                  </a:cubicBezTo>
                  <a:cubicBezTo>
                    <a:pt x="55" y="95"/>
                    <a:pt x="55" y="95"/>
                    <a:pt x="55" y="95"/>
                  </a:cubicBezTo>
                  <a:cubicBezTo>
                    <a:pt x="55" y="94"/>
                    <a:pt x="55" y="94"/>
                    <a:pt x="55" y="93"/>
                  </a:cubicBezTo>
                  <a:cubicBezTo>
                    <a:pt x="55" y="32"/>
                    <a:pt x="55" y="32"/>
                    <a:pt x="55" y="32"/>
                  </a:cubicBezTo>
                  <a:cubicBezTo>
                    <a:pt x="55" y="32"/>
                    <a:pt x="55" y="31"/>
                    <a:pt x="55" y="31"/>
                  </a:cubicBezTo>
                  <a:cubicBezTo>
                    <a:pt x="2" y="0"/>
                    <a:pt x="2" y="0"/>
                    <a:pt x="2" y="0"/>
                  </a:cubicBezTo>
                  <a:cubicBezTo>
                    <a:pt x="2" y="0"/>
                    <a:pt x="2" y="0"/>
                    <a:pt x="1" y="0"/>
                  </a:cubicBezTo>
                </a:path>
              </a:pathLst>
            </a:custGeom>
            <a:solidFill>
              <a:srgbClr val="CEE9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94" name="Freeform 42">
              <a:extLst>
                <a:ext uri="{FF2B5EF4-FFF2-40B4-BE49-F238E27FC236}">
                  <a16:creationId xmlns:a16="http://schemas.microsoft.com/office/drawing/2014/main" id="{5D81F655-1A91-4BEB-B87F-F0D1708D00CD}"/>
                </a:ext>
              </a:extLst>
            </p:cNvPr>
            <p:cNvSpPr>
              <a:spLocks/>
            </p:cNvSpPr>
            <p:nvPr/>
          </p:nvSpPr>
          <p:spPr bwMode="auto">
            <a:xfrm>
              <a:off x="2608263" y="3187701"/>
              <a:ext cx="209550" cy="354013"/>
            </a:xfrm>
            <a:custGeom>
              <a:avLst/>
              <a:gdLst>
                <a:gd name="T0" fmla="*/ 54 w 56"/>
                <a:gd name="T1" fmla="*/ 0 h 94"/>
                <a:gd name="T2" fmla="*/ 54 w 56"/>
                <a:gd name="T3" fmla="*/ 0 h 94"/>
                <a:gd name="T4" fmla="*/ 1 w 56"/>
                <a:gd name="T5" fmla="*/ 30 h 94"/>
                <a:gd name="T6" fmla="*/ 0 w 56"/>
                <a:gd name="T7" fmla="*/ 32 h 94"/>
                <a:gd name="T8" fmla="*/ 0 w 56"/>
                <a:gd name="T9" fmla="*/ 92 h 94"/>
                <a:gd name="T10" fmla="*/ 1 w 56"/>
                <a:gd name="T11" fmla="*/ 94 h 94"/>
                <a:gd name="T12" fmla="*/ 2 w 56"/>
                <a:gd name="T13" fmla="*/ 94 h 94"/>
                <a:gd name="T14" fmla="*/ 3 w 56"/>
                <a:gd name="T15" fmla="*/ 94 h 94"/>
                <a:gd name="T16" fmla="*/ 26 w 56"/>
                <a:gd name="T17" fmla="*/ 80 h 94"/>
                <a:gd name="T18" fmla="*/ 26 w 56"/>
                <a:gd name="T19" fmla="*/ 65 h 94"/>
                <a:gd name="T20" fmla="*/ 51 w 56"/>
                <a:gd name="T21" fmla="*/ 65 h 94"/>
                <a:gd name="T22" fmla="*/ 55 w 56"/>
                <a:gd name="T23" fmla="*/ 63 h 94"/>
                <a:gd name="T24" fmla="*/ 56 w 56"/>
                <a:gd name="T25" fmla="*/ 62 h 94"/>
                <a:gd name="T26" fmla="*/ 56 w 56"/>
                <a:gd name="T27" fmla="*/ 1 h 94"/>
                <a:gd name="T28" fmla="*/ 55 w 56"/>
                <a:gd name="T29" fmla="*/ 0 h 94"/>
                <a:gd name="T30" fmla="*/ 54 w 56"/>
                <a:gd name="T31"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6" h="94">
                  <a:moveTo>
                    <a:pt x="54" y="0"/>
                  </a:moveTo>
                  <a:cubicBezTo>
                    <a:pt x="54" y="0"/>
                    <a:pt x="54" y="0"/>
                    <a:pt x="54" y="0"/>
                  </a:cubicBezTo>
                  <a:cubicBezTo>
                    <a:pt x="1" y="30"/>
                    <a:pt x="1" y="30"/>
                    <a:pt x="1" y="30"/>
                  </a:cubicBezTo>
                  <a:cubicBezTo>
                    <a:pt x="1" y="31"/>
                    <a:pt x="0" y="31"/>
                    <a:pt x="0" y="32"/>
                  </a:cubicBezTo>
                  <a:cubicBezTo>
                    <a:pt x="0" y="92"/>
                    <a:pt x="0" y="92"/>
                    <a:pt x="0" y="92"/>
                  </a:cubicBezTo>
                  <a:cubicBezTo>
                    <a:pt x="0" y="93"/>
                    <a:pt x="1" y="93"/>
                    <a:pt x="1" y="94"/>
                  </a:cubicBezTo>
                  <a:cubicBezTo>
                    <a:pt x="2" y="94"/>
                    <a:pt x="2" y="94"/>
                    <a:pt x="2" y="94"/>
                  </a:cubicBezTo>
                  <a:cubicBezTo>
                    <a:pt x="3" y="94"/>
                    <a:pt x="3" y="94"/>
                    <a:pt x="3" y="94"/>
                  </a:cubicBezTo>
                  <a:cubicBezTo>
                    <a:pt x="26" y="80"/>
                    <a:pt x="26" y="80"/>
                    <a:pt x="26" y="80"/>
                  </a:cubicBezTo>
                  <a:cubicBezTo>
                    <a:pt x="26" y="65"/>
                    <a:pt x="26" y="65"/>
                    <a:pt x="26" y="65"/>
                  </a:cubicBezTo>
                  <a:cubicBezTo>
                    <a:pt x="51" y="65"/>
                    <a:pt x="51" y="65"/>
                    <a:pt x="51" y="65"/>
                  </a:cubicBezTo>
                  <a:cubicBezTo>
                    <a:pt x="55" y="63"/>
                    <a:pt x="55" y="63"/>
                    <a:pt x="55" y="63"/>
                  </a:cubicBezTo>
                  <a:cubicBezTo>
                    <a:pt x="56" y="63"/>
                    <a:pt x="56" y="62"/>
                    <a:pt x="56" y="62"/>
                  </a:cubicBezTo>
                  <a:cubicBezTo>
                    <a:pt x="56" y="1"/>
                    <a:pt x="56" y="1"/>
                    <a:pt x="56" y="1"/>
                  </a:cubicBezTo>
                  <a:cubicBezTo>
                    <a:pt x="56" y="1"/>
                    <a:pt x="56" y="0"/>
                    <a:pt x="55" y="0"/>
                  </a:cubicBezTo>
                  <a:cubicBezTo>
                    <a:pt x="55" y="0"/>
                    <a:pt x="55" y="0"/>
                    <a:pt x="54" y="0"/>
                  </a:cubicBezTo>
                </a:path>
              </a:pathLst>
            </a:custGeom>
            <a:solidFill>
              <a:srgbClr val="9BD2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95" name="Rectangle 43">
              <a:extLst>
                <a:ext uri="{FF2B5EF4-FFF2-40B4-BE49-F238E27FC236}">
                  <a16:creationId xmlns:a16="http://schemas.microsoft.com/office/drawing/2014/main" id="{FC3BC856-6497-455D-B552-83633C4158FC}"/>
                </a:ext>
              </a:extLst>
            </p:cNvPr>
            <p:cNvSpPr>
              <a:spLocks noChangeArrowheads="1"/>
            </p:cNvSpPr>
            <p:nvPr/>
          </p:nvSpPr>
          <p:spPr bwMode="auto">
            <a:xfrm>
              <a:off x="2705100" y="3432176"/>
              <a:ext cx="706438" cy="569913"/>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96" name="Rectangle 44">
              <a:extLst>
                <a:ext uri="{FF2B5EF4-FFF2-40B4-BE49-F238E27FC236}">
                  <a16:creationId xmlns:a16="http://schemas.microsoft.com/office/drawing/2014/main" id="{AB164A9A-79C3-4B87-A902-CF92D68D5873}"/>
                </a:ext>
              </a:extLst>
            </p:cNvPr>
            <p:cNvSpPr>
              <a:spLocks noChangeArrowheads="1"/>
            </p:cNvSpPr>
            <p:nvPr/>
          </p:nvSpPr>
          <p:spPr bwMode="auto">
            <a:xfrm>
              <a:off x="2705100" y="3432176"/>
              <a:ext cx="706438" cy="569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97" name="Rectangle 45">
              <a:extLst>
                <a:ext uri="{FF2B5EF4-FFF2-40B4-BE49-F238E27FC236}">
                  <a16:creationId xmlns:a16="http://schemas.microsoft.com/office/drawing/2014/main" id="{51220444-3468-4C0D-94CD-17E5C2D7363D}"/>
                </a:ext>
              </a:extLst>
            </p:cNvPr>
            <p:cNvSpPr>
              <a:spLocks noChangeArrowheads="1"/>
            </p:cNvSpPr>
            <p:nvPr/>
          </p:nvSpPr>
          <p:spPr bwMode="auto">
            <a:xfrm>
              <a:off x="2762250" y="3492501"/>
              <a:ext cx="592138" cy="452438"/>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98" name="Rectangle 46">
              <a:extLst>
                <a:ext uri="{FF2B5EF4-FFF2-40B4-BE49-F238E27FC236}">
                  <a16:creationId xmlns:a16="http://schemas.microsoft.com/office/drawing/2014/main" id="{DBBC22AE-4573-4935-91D0-E784B702A80D}"/>
                </a:ext>
              </a:extLst>
            </p:cNvPr>
            <p:cNvSpPr>
              <a:spLocks noChangeArrowheads="1"/>
            </p:cNvSpPr>
            <p:nvPr/>
          </p:nvSpPr>
          <p:spPr bwMode="auto">
            <a:xfrm>
              <a:off x="2762250" y="3492501"/>
              <a:ext cx="592138" cy="45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99" name="Rectangle 47">
              <a:extLst>
                <a:ext uri="{FF2B5EF4-FFF2-40B4-BE49-F238E27FC236}">
                  <a16:creationId xmlns:a16="http://schemas.microsoft.com/office/drawing/2014/main" id="{7B031C91-40BB-4970-9588-CF84206DF0B4}"/>
                </a:ext>
              </a:extLst>
            </p:cNvPr>
            <p:cNvSpPr>
              <a:spLocks noChangeArrowheads="1"/>
            </p:cNvSpPr>
            <p:nvPr/>
          </p:nvSpPr>
          <p:spPr bwMode="auto">
            <a:xfrm>
              <a:off x="2762250" y="3492501"/>
              <a:ext cx="592138" cy="452438"/>
            </a:xfrm>
            <a:prstGeom prst="rect">
              <a:avLst/>
            </a:prstGeom>
            <a:solidFill>
              <a:srgbClr val="3999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00" name="Rectangle 48">
              <a:extLst>
                <a:ext uri="{FF2B5EF4-FFF2-40B4-BE49-F238E27FC236}">
                  <a16:creationId xmlns:a16="http://schemas.microsoft.com/office/drawing/2014/main" id="{60FDCD43-1BC6-469A-A8F9-48B283B0257D}"/>
                </a:ext>
              </a:extLst>
            </p:cNvPr>
            <p:cNvSpPr>
              <a:spLocks noChangeArrowheads="1"/>
            </p:cNvSpPr>
            <p:nvPr/>
          </p:nvSpPr>
          <p:spPr bwMode="auto">
            <a:xfrm>
              <a:off x="2762250" y="3492501"/>
              <a:ext cx="592138" cy="45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01" name="Freeform 49">
              <a:extLst>
                <a:ext uri="{FF2B5EF4-FFF2-40B4-BE49-F238E27FC236}">
                  <a16:creationId xmlns:a16="http://schemas.microsoft.com/office/drawing/2014/main" id="{8CC6348B-E63E-45C0-B30D-B831B1256C02}"/>
                </a:ext>
              </a:extLst>
            </p:cNvPr>
            <p:cNvSpPr>
              <a:spLocks/>
            </p:cNvSpPr>
            <p:nvPr/>
          </p:nvSpPr>
          <p:spPr bwMode="auto">
            <a:xfrm>
              <a:off x="3017838" y="3692526"/>
              <a:ext cx="336550" cy="252413"/>
            </a:xfrm>
            <a:custGeom>
              <a:avLst/>
              <a:gdLst>
                <a:gd name="T0" fmla="*/ 90 w 90"/>
                <a:gd name="T1" fmla="*/ 16 h 67"/>
                <a:gd name="T2" fmla="*/ 78 w 90"/>
                <a:gd name="T3" fmla="*/ 5 h 67"/>
                <a:gd name="T4" fmla="*/ 62 w 90"/>
                <a:gd name="T5" fmla="*/ 5 h 67"/>
                <a:gd name="T6" fmla="*/ 0 w 90"/>
                <a:gd name="T7" fmla="*/ 67 h 67"/>
                <a:gd name="T8" fmla="*/ 90 w 90"/>
                <a:gd name="T9" fmla="*/ 67 h 67"/>
                <a:gd name="T10" fmla="*/ 90 w 90"/>
                <a:gd name="T11" fmla="*/ 16 h 67"/>
              </a:gdLst>
              <a:ahLst/>
              <a:cxnLst>
                <a:cxn ang="0">
                  <a:pos x="T0" y="T1"/>
                </a:cxn>
                <a:cxn ang="0">
                  <a:pos x="T2" y="T3"/>
                </a:cxn>
                <a:cxn ang="0">
                  <a:pos x="T4" y="T5"/>
                </a:cxn>
                <a:cxn ang="0">
                  <a:pos x="T6" y="T7"/>
                </a:cxn>
                <a:cxn ang="0">
                  <a:pos x="T8" y="T9"/>
                </a:cxn>
                <a:cxn ang="0">
                  <a:pos x="T10" y="T11"/>
                </a:cxn>
              </a:cxnLst>
              <a:rect l="0" t="0" r="r" b="b"/>
              <a:pathLst>
                <a:path w="90" h="67">
                  <a:moveTo>
                    <a:pt x="90" y="16"/>
                  </a:moveTo>
                  <a:cubicBezTo>
                    <a:pt x="78" y="5"/>
                    <a:pt x="78" y="5"/>
                    <a:pt x="78" y="5"/>
                  </a:cubicBezTo>
                  <a:cubicBezTo>
                    <a:pt x="74" y="0"/>
                    <a:pt x="66" y="0"/>
                    <a:pt x="62" y="5"/>
                  </a:cubicBezTo>
                  <a:cubicBezTo>
                    <a:pt x="0" y="67"/>
                    <a:pt x="0" y="67"/>
                    <a:pt x="0" y="67"/>
                  </a:cubicBezTo>
                  <a:cubicBezTo>
                    <a:pt x="90" y="67"/>
                    <a:pt x="90" y="67"/>
                    <a:pt x="90" y="67"/>
                  </a:cubicBezTo>
                  <a:lnTo>
                    <a:pt x="90" y="16"/>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02" name="Freeform 50">
              <a:extLst>
                <a:ext uri="{FF2B5EF4-FFF2-40B4-BE49-F238E27FC236}">
                  <a16:creationId xmlns:a16="http://schemas.microsoft.com/office/drawing/2014/main" id="{4F7E8F74-074E-4820-8F21-EAB7F7A0815B}"/>
                </a:ext>
              </a:extLst>
            </p:cNvPr>
            <p:cNvSpPr>
              <a:spLocks/>
            </p:cNvSpPr>
            <p:nvPr/>
          </p:nvSpPr>
          <p:spPr bwMode="auto">
            <a:xfrm>
              <a:off x="2878138" y="3749676"/>
              <a:ext cx="412750" cy="195263"/>
            </a:xfrm>
            <a:custGeom>
              <a:avLst/>
              <a:gdLst>
                <a:gd name="T0" fmla="*/ 110 w 110"/>
                <a:gd name="T1" fmla="*/ 52 h 52"/>
                <a:gd name="T2" fmla="*/ 62 w 110"/>
                <a:gd name="T3" fmla="*/ 3 h 52"/>
                <a:gd name="T4" fmla="*/ 49 w 110"/>
                <a:gd name="T5" fmla="*/ 3 h 52"/>
                <a:gd name="T6" fmla="*/ 0 w 110"/>
                <a:gd name="T7" fmla="*/ 52 h 52"/>
                <a:gd name="T8" fmla="*/ 110 w 110"/>
                <a:gd name="T9" fmla="*/ 52 h 52"/>
              </a:gdLst>
              <a:ahLst/>
              <a:cxnLst>
                <a:cxn ang="0">
                  <a:pos x="T0" y="T1"/>
                </a:cxn>
                <a:cxn ang="0">
                  <a:pos x="T2" y="T3"/>
                </a:cxn>
                <a:cxn ang="0">
                  <a:pos x="T4" y="T5"/>
                </a:cxn>
                <a:cxn ang="0">
                  <a:pos x="T6" y="T7"/>
                </a:cxn>
                <a:cxn ang="0">
                  <a:pos x="T8" y="T9"/>
                </a:cxn>
              </a:cxnLst>
              <a:rect l="0" t="0" r="r" b="b"/>
              <a:pathLst>
                <a:path w="110" h="52">
                  <a:moveTo>
                    <a:pt x="110" y="52"/>
                  </a:moveTo>
                  <a:cubicBezTo>
                    <a:pt x="62" y="3"/>
                    <a:pt x="62" y="3"/>
                    <a:pt x="62" y="3"/>
                  </a:cubicBezTo>
                  <a:cubicBezTo>
                    <a:pt x="58" y="0"/>
                    <a:pt x="52" y="0"/>
                    <a:pt x="49" y="3"/>
                  </a:cubicBezTo>
                  <a:cubicBezTo>
                    <a:pt x="0" y="52"/>
                    <a:pt x="0" y="52"/>
                    <a:pt x="0" y="52"/>
                  </a:cubicBezTo>
                  <a:lnTo>
                    <a:pt x="110" y="52"/>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03" name="Freeform 51">
              <a:extLst>
                <a:ext uri="{FF2B5EF4-FFF2-40B4-BE49-F238E27FC236}">
                  <a16:creationId xmlns:a16="http://schemas.microsoft.com/office/drawing/2014/main" id="{2C16F5CD-499E-4560-B664-5D36FCC3F145}"/>
                </a:ext>
              </a:extLst>
            </p:cNvPr>
            <p:cNvSpPr>
              <a:spLocks/>
            </p:cNvSpPr>
            <p:nvPr/>
          </p:nvSpPr>
          <p:spPr bwMode="auto">
            <a:xfrm>
              <a:off x="2817813" y="3549651"/>
              <a:ext cx="274638" cy="169863"/>
            </a:xfrm>
            <a:custGeom>
              <a:avLst/>
              <a:gdLst>
                <a:gd name="T0" fmla="*/ 41 w 73"/>
                <a:gd name="T1" fmla="*/ 0 h 45"/>
                <a:gd name="T2" fmla="*/ 20 w 73"/>
                <a:gd name="T3" fmla="*/ 15 h 45"/>
                <a:gd name="T4" fmla="*/ 15 w 73"/>
                <a:gd name="T5" fmla="*/ 14 h 45"/>
                <a:gd name="T6" fmla="*/ 0 w 73"/>
                <a:gd name="T7" fmla="*/ 30 h 45"/>
                <a:gd name="T8" fmla="*/ 15 w 73"/>
                <a:gd name="T9" fmla="*/ 45 h 45"/>
                <a:gd name="T10" fmla="*/ 15 w 73"/>
                <a:gd name="T11" fmla="*/ 45 h 45"/>
                <a:gd name="T12" fmla="*/ 15 w 73"/>
                <a:gd name="T13" fmla="*/ 45 h 45"/>
                <a:gd name="T14" fmla="*/ 65 w 73"/>
                <a:gd name="T15" fmla="*/ 45 h 45"/>
                <a:gd name="T16" fmla="*/ 65 w 73"/>
                <a:gd name="T17" fmla="*/ 45 h 45"/>
                <a:gd name="T18" fmla="*/ 73 w 73"/>
                <a:gd name="T19" fmla="*/ 37 h 45"/>
                <a:gd name="T20" fmla="*/ 64 w 73"/>
                <a:gd name="T21" fmla="*/ 28 h 45"/>
                <a:gd name="T22" fmla="*/ 63 w 73"/>
                <a:gd name="T23" fmla="*/ 28 h 45"/>
                <a:gd name="T24" fmla="*/ 64 w 73"/>
                <a:gd name="T25" fmla="*/ 22 h 45"/>
                <a:gd name="T26" fmla="*/ 41 w 73"/>
                <a:gd name="T27"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5">
                  <a:moveTo>
                    <a:pt x="41" y="0"/>
                  </a:moveTo>
                  <a:cubicBezTo>
                    <a:pt x="32" y="0"/>
                    <a:pt x="23" y="6"/>
                    <a:pt x="20" y="15"/>
                  </a:cubicBezTo>
                  <a:cubicBezTo>
                    <a:pt x="19" y="15"/>
                    <a:pt x="17" y="14"/>
                    <a:pt x="15" y="14"/>
                  </a:cubicBezTo>
                  <a:cubicBezTo>
                    <a:pt x="7" y="14"/>
                    <a:pt x="0" y="21"/>
                    <a:pt x="0" y="30"/>
                  </a:cubicBezTo>
                  <a:cubicBezTo>
                    <a:pt x="0" y="38"/>
                    <a:pt x="7" y="45"/>
                    <a:pt x="15" y="45"/>
                  </a:cubicBezTo>
                  <a:cubicBezTo>
                    <a:pt x="15" y="45"/>
                    <a:pt x="15" y="45"/>
                    <a:pt x="15" y="45"/>
                  </a:cubicBezTo>
                  <a:cubicBezTo>
                    <a:pt x="15" y="45"/>
                    <a:pt x="15" y="45"/>
                    <a:pt x="15" y="45"/>
                  </a:cubicBezTo>
                  <a:cubicBezTo>
                    <a:pt x="65" y="45"/>
                    <a:pt x="65" y="45"/>
                    <a:pt x="65" y="45"/>
                  </a:cubicBezTo>
                  <a:cubicBezTo>
                    <a:pt x="65" y="45"/>
                    <a:pt x="65" y="45"/>
                    <a:pt x="65" y="45"/>
                  </a:cubicBezTo>
                  <a:cubicBezTo>
                    <a:pt x="69" y="45"/>
                    <a:pt x="73" y="41"/>
                    <a:pt x="73" y="37"/>
                  </a:cubicBezTo>
                  <a:cubicBezTo>
                    <a:pt x="73" y="32"/>
                    <a:pt x="69" y="28"/>
                    <a:pt x="64" y="28"/>
                  </a:cubicBezTo>
                  <a:cubicBezTo>
                    <a:pt x="63" y="28"/>
                    <a:pt x="63" y="28"/>
                    <a:pt x="63" y="28"/>
                  </a:cubicBezTo>
                  <a:cubicBezTo>
                    <a:pt x="64" y="26"/>
                    <a:pt x="64" y="24"/>
                    <a:pt x="64" y="22"/>
                  </a:cubicBezTo>
                  <a:cubicBezTo>
                    <a:pt x="64" y="10"/>
                    <a:pt x="54" y="0"/>
                    <a:pt x="41" y="0"/>
                  </a:cubicBezTo>
                </a:path>
              </a:pathLst>
            </a:custGeom>
            <a:solidFill>
              <a:srgbClr val="B6D9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a:ea typeface="+mn-ea"/>
                <a:cs typeface="+mn-cs"/>
              </a:endParaRPr>
            </a:p>
          </p:txBody>
        </p:sp>
      </p:grpSp>
      <p:grpSp>
        <p:nvGrpSpPr>
          <p:cNvPr id="204" name="Group 203">
            <a:extLst>
              <a:ext uri="{FF2B5EF4-FFF2-40B4-BE49-F238E27FC236}">
                <a16:creationId xmlns:a16="http://schemas.microsoft.com/office/drawing/2014/main" id="{B0D1926C-B4D1-48C3-A4CE-175AE92133BC}"/>
              </a:ext>
            </a:extLst>
          </p:cNvPr>
          <p:cNvGrpSpPr/>
          <p:nvPr/>
        </p:nvGrpSpPr>
        <p:grpSpPr>
          <a:xfrm>
            <a:off x="4662339" y="1697196"/>
            <a:ext cx="2947619" cy="2303384"/>
            <a:chOff x="4038600" y="2630488"/>
            <a:chExt cx="3006725" cy="2349571"/>
          </a:xfrm>
        </p:grpSpPr>
        <p:sp>
          <p:nvSpPr>
            <p:cNvPr id="205" name="Freeform 21">
              <a:extLst>
                <a:ext uri="{FF2B5EF4-FFF2-40B4-BE49-F238E27FC236}">
                  <a16:creationId xmlns:a16="http://schemas.microsoft.com/office/drawing/2014/main" id="{9B70425B-424B-4DE0-8E2D-DFD088BAB69F}"/>
                </a:ext>
              </a:extLst>
            </p:cNvPr>
            <p:cNvSpPr>
              <a:spLocks/>
            </p:cNvSpPr>
            <p:nvPr/>
          </p:nvSpPr>
          <p:spPr bwMode="auto">
            <a:xfrm>
              <a:off x="4511675" y="2759076"/>
              <a:ext cx="220663" cy="398463"/>
            </a:xfrm>
            <a:custGeom>
              <a:avLst/>
              <a:gdLst>
                <a:gd name="T0" fmla="*/ 57 w 59"/>
                <a:gd name="T1" fmla="*/ 56 h 106"/>
                <a:gd name="T2" fmla="*/ 57 w 59"/>
                <a:gd name="T3" fmla="*/ 49 h 106"/>
                <a:gd name="T4" fmla="*/ 49 w 59"/>
                <a:gd name="T5" fmla="*/ 40 h 106"/>
                <a:gd name="T6" fmla="*/ 9 w 59"/>
                <a:gd name="T7" fmla="*/ 2 h 106"/>
                <a:gd name="T8" fmla="*/ 3 w 59"/>
                <a:gd name="T9" fmla="*/ 2 h 106"/>
                <a:gd name="T10" fmla="*/ 3 w 59"/>
                <a:gd name="T11" fmla="*/ 8 h 106"/>
                <a:gd name="T12" fmla="*/ 44 w 59"/>
                <a:gd name="T13" fmla="*/ 49 h 106"/>
                <a:gd name="T14" fmla="*/ 44 w 59"/>
                <a:gd name="T15" fmla="*/ 56 h 106"/>
                <a:gd name="T16" fmla="*/ 2 w 59"/>
                <a:gd name="T17" fmla="*/ 98 h 106"/>
                <a:gd name="T18" fmla="*/ 2 w 59"/>
                <a:gd name="T19" fmla="*/ 104 h 106"/>
                <a:gd name="T20" fmla="*/ 8 w 59"/>
                <a:gd name="T21" fmla="*/ 104 h 106"/>
                <a:gd name="T22" fmla="*/ 47 w 59"/>
                <a:gd name="T23" fmla="*/ 65 h 106"/>
                <a:gd name="T24" fmla="*/ 48 w 59"/>
                <a:gd name="T25" fmla="*/ 65 h 106"/>
                <a:gd name="T26" fmla="*/ 57 w 59"/>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57" y="56"/>
                  </a:moveTo>
                  <a:cubicBezTo>
                    <a:pt x="59" y="54"/>
                    <a:pt x="59" y="51"/>
                    <a:pt x="57" y="49"/>
                  </a:cubicBezTo>
                  <a:cubicBezTo>
                    <a:pt x="49" y="40"/>
                    <a:pt x="49" y="40"/>
                    <a:pt x="49" y="40"/>
                  </a:cubicBezTo>
                  <a:cubicBezTo>
                    <a:pt x="9" y="2"/>
                    <a:pt x="9" y="2"/>
                    <a:pt x="9" y="2"/>
                  </a:cubicBezTo>
                  <a:cubicBezTo>
                    <a:pt x="7" y="0"/>
                    <a:pt x="5" y="0"/>
                    <a:pt x="3" y="2"/>
                  </a:cubicBezTo>
                  <a:cubicBezTo>
                    <a:pt x="1" y="3"/>
                    <a:pt x="0" y="7"/>
                    <a:pt x="3" y="8"/>
                  </a:cubicBezTo>
                  <a:cubicBezTo>
                    <a:pt x="44" y="49"/>
                    <a:pt x="44" y="49"/>
                    <a:pt x="44" y="49"/>
                  </a:cubicBezTo>
                  <a:cubicBezTo>
                    <a:pt x="46" y="51"/>
                    <a:pt x="46" y="54"/>
                    <a:pt x="44" y="56"/>
                  </a:cubicBezTo>
                  <a:cubicBezTo>
                    <a:pt x="2" y="98"/>
                    <a:pt x="2" y="98"/>
                    <a:pt x="2" y="98"/>
                  </a:cubicBezTo>
                  <a:cubicBezTo>
                    <a:pt x="0" y="100"/>
                    <a:pt x="0" y="103"/>
                    <a:pt x="2" y="104"/>
                  </a:cubicBezTo>
                  <a:cubicBezTo>
                    <a:pt x="4" y="106"/>
                    <a:pt x="7" y="106"/>
                    <a:pt x="8" y="104"/>
                  </a:cubicBezTo>
                  <a:cubicBezTo>
                    <a:pt x="47" y="65"/>
                    <a:pt x="47" y="65"/>
                    <a:pt x="47" y="65"/>
                  </a:cubicBezTo>
                  <a:cubicBezTo>
                    <a:pt x="48" y="65"/>
                    <a:pt x="48" y="65"/>
                    <a:pt x="48" y="65"/>
                  </a:cubicBezTo>
                  <a:lnTo>
                    <a:pt x="57"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06" name="Freeform 22">
              <a:extLst>
                <a:ext uri="{FF2B5EF4-FFF2-40B4-BE49-F238E27FC236}">
                  <a16:creationId xmlns:a16="http://schemas.microsoft.com/office/drawing/2014/main" id="{803360A1-24F9-4D92-B338-D243E9431C16}"/>
                </a:ext>
              </a:extLst>
            </p:cNvPr>
            <p:cNvSpPr>
              <a:spLocks/>
            </p:cNvSpPr>
            <p:nvPr/>
          </p:nvSpPr>
          <p:spPr bwMode="auto">
            <a:xfrm>
              <a:off x="4038600" y="2759076"/>
              <a:ext cx="225425" cy="398463"/>
            </a:xfrm>
            <a:custGeom>
              <a:avLst/>
              <a:gdLst>
                <a:gd name="T0" fmla="*/ 2 w 60"/>
                <a:gd name="T1" fmla="*/ 56 h 106"/>
                <a:gd name="T2" fmla="*/ 2 w 60"/>
                <a:gd name="T3" fmla="*/ 49 h 106"/>
                <a:gd name="T4" fmla="*/ 11 w 60"/>
                <a:gd name="T5" fmla="*/ 40 h 106"/>
                <a:gd name="T6" fmla="*/ 51 w 60"/>
                <a:gd name="T7" fmla="*/ 2 h 106"/>
                <a:gd name="T8" fmla="*/ 57 w 60"/>
                <a:gd name="T9" fmla="*/ 2 h 106"/>
                <a:gd name="T10" fmla="*/ 57 w 60"/>
                <a:gd name="T11" fmla="*/ 8 h 106"/>
                <a:gd name="T12" fmla="*/ 16 w 60"/>
                <a:gd name="T13" fmla="*/ 49 h 106"/>
                <a:gd name="T14" fmla="*/ 16 w 60"/>
                <a:gd name="T15" fmla="*/ 56 h 106"/>
                <a:gd name="T16" fmla="*/ 58 w 60"/>
                <a:gd name="T17" fmla="*/ 98 h 106"/>
                <a:gd name="T18" fmla="*/ 58 w 60"/>
                <a:gd name="T19" fmla="*/ 104 h 106"/>
                <a:gd name="T20" fmla="*/ 51 w 60"/>
                <a:gd name="T21" fmla="*/ 104 h 106"/>
                <a:gd name="T22" fmla="*/ 11 w 60"/>
                <a:gd name="T23" fmla="*/ 66 h 106"/>
                <a:gd name="T24" fmla="*/ 11 w 60"/>
                <a:gd name="T25" fmla="*/ 66 h 106"/>
                <a:gd name="T26" fmla="*/ 2 w 60"/>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2" y="56"/>
                  </a:moveTo>
                  <a:cubicBezTo>
                    <a:pt x="0" y="54"/>
                    <a:pt x="1" y="51"/>
                    <a:pt x="2" y="49"/>
                  </a:cubicBezTo>
                  <a:cubicBezTo>
                    <a:pt x="11" y="40"/>
                    <a:pt x="11" y="40"/>
                    <a:pt x="11" y="40"/>
                  </a:cubicBezTo>
                  <a:cubicBezTo>
                    <a:pt x="51" y="2"/>
                    <a:pt x="51" y="2"/>
                    <a:pt x="51" y="2"/>
                  </a:cubicBezTo>
                  <a:cubicBezTo>
                    <a:pt x="52" y="0"/>
                    <a:pt x="55" y="0"/>
                    <a:pt x="57" y="2"/>
                  </a:cubicBezTo>
                  <a:cubicBezTo>
                    <a:pt x="59" y="3"/>
                    <a:pt x="59" y="7"/>
                    <a:pt x="57" y="8"/>
                  </a:cubicBezTo>
                  <a:cubicBezTo>
                    <a:pt x="16" y="49"/>
                    <a:pt x="16" y="49"/>
                    <a:pt x="16" y="49"/>
                  </a:cubicBezTo>
                  <a:cubicBezTo>
                    <a:pt x="14" y="51"/>
                    <a:pt x="14" y="54"/>
                    <a:pt x="16" y="56"/>
                  </a:cubicBezTo>
                  <a:cubicBezTo>
                    <a:pt x="58" y="98"/>
                    <a:pt x="58" y="98"/>
                    <a:pt x="58" y="98"/>
                  </a:cubicBezTo>
                  <a:cubicBezTo>
                    <a:pt x="60" y="100"/>
                    <a:pt x="60" y="103"/>
                    <a:pt x="58" y="104"/>
                  </a:cubicBezTo>
                  <a:cubicBezTo>
                    <a:pt x="56" y="106"/>
                    <a:pt x="53" y="106"/>
                    <a:pt x="51" y="104"/>
                  </a:cubicBezTo>
                  <a:cubicBezTo>
                    <a:pt x="11" y="66"/>
                    <a:pt x="11" y="66"/>
                    <a:pt x="11" y="66"/>
                  </a:cubicBezTo>
                  <a:cubicBezTo>
                    <a:pt x="11" y="66"/>
                    <a:pt x="11" y="66"/>
                    <a:pt x="11" y="66"/>
                  </a:cubicBezTo>
                  <a:lnTo>
                    <a:pt x="2"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07" name="Freeform 23">
              <a:extLst>
                <a:ext uri="{FF2B5EF4-FFF2-40B4-BE49-F238E27FC236}">
                  <a16:creationId xmlns:a16="http://schemas.microsoft.com/office/drawing/2014/main" id="{18266F88-0C9A-4BD5-A593-5167B645C1D0}"/>
                </a:ext>
              </a:extLst>
            </p:cNvPr>
            <p:cNvSpPr>
              <a:spLocks/>
            </p:cNvSpPr>
            <p:nvPr/>
          </p:nvSpPr>
          <p:spPr bwMode="auto">
            <a:xfrm>
              <a:off x="4230688" y="2646363"/>
              <a:ext cx="330200" cy="636588"/>
            </a:xfrm>
            <a:custGeom>
              <a:avLst/>
              <a:gdLst>
                <a:gd name="T0" fmla="*/ 205 w 208"/>
                <a:gd name="T1" fmla="*/ 0 h 401"/>
                <a:gd name="T2" fmla="*/ 73 w 208"/>
                <a:gd name="T3" fmla="*/ 0 h 401"/>
                <a:gd name="T4" fmla="*/ 0 w 208"/>
                <a:gd name="T5" fmla="*/ 201 h 401"/>
                <a:gd name="T6" fmla="*/ 87 w 208"/>
                <a:gd name="T7" fmla="*/ 201 h 401"/>
                <a:gd name="T8" fmla="*/ 21 w 208"/>
                <a:gd name="T9" fmla="*/ 401 h 401"/>
                <a:gd name="T10" fmla="*/ 208 w 208"/>
                <a:gd name="T11" fmla="*/ 135 h 401"/>
                <a:gd name="T12" fmla="*/ 115 w 208"/>
                <a:gd name="T13" fmla="*/ 135 h 401"/>
                <a:gd name="T14" fmla="*/ 205 w 208"/>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8" h="401">
                  <a:moveTo>
                    <a:pt x="205" y="0"/>
                  </a:moveTo>
                  <a:lnTo>
                    <a:pt x="73" y="0"/>
                  </a:lnTo>
                  <a:lnTo>
                    <a:pt x="0" y="201"/>
                  </a:lnTo>
                  <a:lnTo>
                    <a:pt x="87" y="201"/>
                  </a:lnTo>
                  <a:lnTo>
                    <a:pt x="21" y="401"/>
                  </a:lnTo>
                  <a:lnTo>
                    <a:pt x="208" y="135"/>
                  </a:lnTo>
                  <a:lnTo>
                    <a:pt x="115" y="135"/>
                  </a:lnTo>
                  <a:lnTo>
                    <a:pt x="205"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08" name="Freeform 24">
              <a:extLst>
                <a:ext uri="{FF2B5EF4-FFF2-40B4-BE49-F238E27FC236}">
                  <a16:creationId xmlns:a16="http://schemas.microsoft.com/office/drawing/2014/main" id="{B2680D09-BBA8-493B-B37C-734ADDFD35FC}"/>
                </a:ext>
              </a:extLst>
            </p:cNvPr>
            <p:cNvSpPr>
              <a:spLocks/>
            </p:cNvSpPr>
            <p:nvPr/>
          </p:nvSpPr>
          <p:spPr bwMode="auto">
            <a:xfrm>
              <a:off x="4230688" y="2646363"/>
              <a:ext cx="330200" cy="636588"/>
            </a:xfrm>
            <a:custGeom>
              <a:avLst/>
              <a:gdLst>
                <a:gd name="T0" fmla="*/ 205 w 208"/>
                <a:gd name="T1" fmla="*/ 0 h 401"/>
                <a:gd name="T2" fmla="*/ 73 w 208"/>
                <a:gd name="T3" fmla="*/ 0 h 401"/>
                <a:gd name="T4" fmla="*/ 0 w 208"/>
                <a:gd name="T5" fmla="*/ 201 h 401"/>
                <a:gd name="T6" fmla="*/ 87 w 208"/>
                <a:gd name="T7" fmla="*/ 201 h 401"/>
                <a:gd name="T8" fmla="*/ 21 w 208"/>
                <a:gd name="T9" fmla="*/ 401 h 401"/>
                <a:gd name="T10" fmla="*/ 208 w 208"/>
                <a:gd name="T11" fmla="*/ 135 h 401"/>
                <a:gd name="T12" fmla="*/ 115 w 208"/>
                <a:gd name="T13" fmla="*/ 135 h 401"/>
                <a:gd name="T14" fmla="*/ 205 w 208"/>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8" h="401">
                  <a:moveTo>
                    <a:pt x="205" y="0"/>
                  </a:moveTo>
                  <a:lnTo>
                    <a:pt x="73" y="0"/>
                  </a:lnTo>
                  <a:lnTo>
                    <a:pt x="0" y="201"/>
                  </a:lnTo>
                  <a:lnTo>
                    <a:pt x="87" y="201"/>
                  </a:lnTo>
                  <a:lnTo>
                    <a:pt x="21" y="401"/>
                  </a:lnTo>
                  <a:lnTo>
                    <a:pt x="208" y="135"/>
                  </a:lnTo>
                  <a:lnTo>
                    <a:pt x="115" y="135"/>
                  </a:lnTo>
                  <a:lnTo>
                    <a:pt x="20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09" name="Freeform 25">
              <a:extLst>
                <a:ext uri="{FF2B5EF4-FFF2-40B4-BE49-F238E27FC236}">
                  <a16:creationId xmlns:a16="http://schemas.microsoft.com/office/drawing/2014/main" id="{2A83C167-9BA9-469C-A843-95C36A79078C}"/>
                </a:ext>
              </a:extLst>
            </p:cNvPr>
            <p:cNvSpPr>
              <a:spLocks/>
            </p:cNvSpPr>
            <p:nvPr/>
          </p:nvSpPr>
          <p:spPr bwMode="auto">
            <a:xfrm>
              <a:off x="4264025" y="2646363"/>
              <a:ext cx="296863" cy="636588"/>
            </a:xfrm>
            <a:custGeom>
              <a:avLst/>
              <a:gdLst>
                <a:gd name="T0" fmla="*/ 184 w 187"/>
                <a:gd name="T1" fmla="*/ 0 h 401"/>
                <a:gd name="T2" fmla="*/ 113 w 187"/>
                <a:gd name="T3" fmla="*/ 0 h 401"/>
                <a:gd name="T4" fmla="*/ 40 w 187"/>
                <a:gd name="T5" fmla="*/ 166 h 401"/>
                <a:gd name="T6" fmla="*/ 128 w 187"/>
                <a:gd name="T7" fmla="*/ 168 h 401"/>
                <a:gd name="T8" fmla="*/ 0 w 187"/>
                <a:gd name="T9" fmla="*/ 401 h 401"/>
                <a:gd name="T10" fmla="*/ 187 w 187"/>
                <a:gd name="T11" fmla="*/ 135 h 401"/>
                <a:gd name="T12" fmla="*/ 94 w 187"/>
                <a:gd name="T13" fmla="*/ 135 h 401"/>
                <a:gd name="T14" fmla="*/ 184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4" y="0"/>
                  </a:moveTo>
                  <a:lnTo>
                    <a:pt x="113" y="0"/>
                  </a:lnTo>
                  <a:lnTo>
                    <a:pt x="40" y="166"/>
                  </a:lnTo>
                  <a:lnTo>
                    <a:pt x="128" y="168"/>
                  </a:lnTo>
                  <a:lnTo>
                    <a:pt x="0" y="401"/>
                  </a:lnTo>
                  <a:lnTo>
                    <a:pt x="187" y="135"/>
                  </a:lnTo>
                  <a:lnTo>
                    <a:pt x="94" y="135"/>
                  </a:lnTo>
                  <a:lnTo>
                    <a:pt x="184"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10" name="Freeform 26">
              <a:extLst>
                <a:ext uri="{FF2B5EF4-FFF2-40B4-BE49-F238E27FC236}">
                  <a16:creationId xmlns:a16="http://schemas.microsoft.com/office/drawing/2014/main" id="{2BC8D225-BED0-4C37-A4A6-0FCD2A3A1CCF}"/>
                </a:ext>
              </a:extLst>
            </p:cNvPr>
            <p:cNvSpPr>
              <a:spLocks/>
            </p:cNvSpPr>
            <p:nvPr/>
          </p:nvSpPr>
          <p:spPr bwMode="auto">
            <a:xfrm>
              <a:off x="4264025" y="2646363"/>
              <a:ext cx="296863" cy="636588"/>
            </a:xfrm>
            <a:custGeom>
              <a:avLst/>
              <a:gdLst>
                <a:gd name="T0" fmla="*/ 184 w 187"/>
                <a:gd name="T1" fmla="*/ 0 h 401"/>
                <a:gd name="T2" fmla="*/ 113 w 187"/>
                <a:gd name="T3" fmla="*/ 0 h 401"/>
                <a:gd name="T4" fmla="*/ 40 w 187"/>
                <a:gd name="T5" fmla="*/ 166 h 401"/>
                <a:gd name="T6" fmla="*/ 128 w 187"/>
                <a:gd name="T7" fmla="*/ 168 h 401"/>
                <a:gd name="T8" fmla="*/ 0 w 187"/>
                <a:gd name="T9" fmla="*/ 401 h 401"/>
                <a:gd name="T10" fmla="*/ 187 w 187"/>
                <a:gd name="T11" fmla="*/ 135 h 401"/>
                <a:gd name="T12" fmla="*/ 94 w 187"/>
                <a:gd name="T13" fmla="*/ 135 h 401"/>
                <a:gd name="T14" fmla="*/ 184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4" y="0"/>
                  </a:moveTo>
                  <a:lnTo>
                    <a:pt x="113" y="0"/>
                  </a:lnTo>
                  <a:lnTo>
                    <a:pt x="40" y="166"/>
                  </a:lnTo>
                  <a:lnTo>
                    <a:pt x="128" y="168"/>
                  </a:lnTo>
                  <a:lnTo>
                    <a:pt x="0" y="401"/>
                  </a:lnTo>
                  <a:lnTo>
                    <a:pt x="187" y="135"/>
                  </a:lnTo>
                  <a:lnTo>
                    <a:pt x="94" y="135"/>
                  </a:lnTo>
                  <a:lnTo>
                    <a:pt x="18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11" name="Rectangle 28">
              <a:extLst>
                <a:ext uri="{FF2B5EF4-FFF2-40B4-BE49-F238E27FC236}">
                  <a16:creationId xmlns:a16="http://schemas.microsoft.com/office/drawing/2014/main" id="{2FA1EB15-1822-48DE-8AEF-301BA2BC0FEA}"/>
                </a:ext>
              </a:extLst>
            </p:cNvPr>
            <p:cNvSpPr>
              <a:spLocks noChangeArrowheads="1"/>
            </p:cNvSpPr>
            <p:nvPr/>
          </p:nvSpPr>
          <p:spPr bwMode="auto">
            <a:xfrm>
              <a:off x="4976813" y="4344988"/>
              <a:ext cx="91568" cy="3139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896455" rtl="0" eaLnBrk="0" fontAlgn="base" latinLnBrk="0" hangingPunct="0">
                <a:lnSpc>
                  <a:spcPct val="100000"/>
                </a:lnSpc>
                <a:spcBef>
                  <a:spcPct val="0"/>
                </a:spcBef>
                <a:spcAft>
                  <a:spcPct val="0"/>
                </a:spcAft>
                <a:buClrTx/>
                <a:buSzTx/>
                <a:buFontTx/>
                <a:buNone/>
                <a:tabLst/>
                <a:defRPr/>
              </a:pPr>
              <a:r>
                <a:rPr kumimoji="0" lang="en-US" altLang="en-US" sz="2000" b="0" i="0" u="none" strike="noStrike" kern="0" cap="none" spc="0" normalizeH="0" baseline="0" noProof="0">
                  <a:ln>
                    <a:noFill/>
                  </a:ln>
                  <a:solidFill>
                    <a:srgbClr val="E6E6E6"/>
                  </a:solidFill>
                  <a:effectLst/>
                  <a:uLnTx/>
                  <a:uFillTx/>
                  <a:latin typeface="Segoe UI"/>
                  <a:ea typeface="+mn-ea"/>
                  <a:cs typeface="+mn-cs"/>
                </a:rPr>
                <a:t>r</a:t>
              </a:r>
            </a:p>
          </p:txBody>
        </p:sp>
        <p:sp>
          <p:nvSpPr>
            <p:cNvPr id="212" name="Rectangle 29">
              <a:extLst>
                <a:ext uri="{FF2B5EF4-FFF2-40B4-BE49-F238E27FC236}">
                  <a16:creationId xmlns:a16="http://schemas.microsoft.com/office/drawing/2014/main" id="{16F27EB2-F2EF-4835-839F-F5C3A7994A7A}"/>
                </a:ext>
              </a:extLst>
            </p:cNvPr>
            <p:cNvSpPr>
              <a:spLocks noChangeArrowheads="1"/>
            </p:cNvSpPr>
            <p:nvPr/>
          </p:nvSpPr>
          <p:spPr bwMode="auto">
            <a:xfrm>
              <a:off x="4703725" y="4352163"/>
              <a:ext cx="1517619" cy="627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896455" rtl="0" eaLnBrk="0" fontAlgn="base" latinLnBrk="0" hangingPunct="0">
                <a:lnSpc>
                  <a:spcPct val="100000"/>
                </a:lnSpc>
                <a:spcBef>
                  <a:spcPct val="0"/>
                </a:spcBef>
                <a:spcAft>
                  <a:spcPct val="0"/>
                </a:spcAft>
                <a:buClrTx/>
                <a:buSzTx/>
                <a:buFontTx/>
                <a:buNone/>
                <a:tabLst/>
                <a:defRPr/>
              </a:pPr>
              <a:r>
                <a:rPr kumimoji="0" lang="en-US" altLang="en-US" sz="2000" b="0" i="0" u="none" strike="noStrike" kern="0" cap="none" spc="0" normalizeH="0" baseline="0" noProof="0">
                  <a:ln>
                    <a:noFill/>
                  </a:ln>
                  <a:gradFill>
                    <a:gsLst>
                      <a:gs pos="92035">
                        <a:srgbClr val="2F2F2F"/>
                      </a:gs>
                      <a:gs pos="77876">
                        <a:srgbClr val="2F2F2F"/>
                      </a:gs>
                    </a:gsLst>
                    <a:lin ang="5400000" scaled="0"/>
                  </a:gradFill>
                  <a:effectLst/>
                  <a:uLnTx/>
                  <a:uFillTx/>
                  <a:latin typeface="Segoe UI"/>
                  <a:ea typeface="+mn-ea"/>
                  <a:cs typeface="+mn-cs"/>
                </a:rPr>
                <a:t>Stores in blob storage</a:t>
              </a:r>
            </a:p>
          </p:txBody>
        </p:sp>
        <p:sp>
          <p:nvSpPr>
            <p:cNvPr id="213" name="Freeform 30">
              <a:extLst>
                <a:ext uri="{FF2B5EF4-FFF2-40B4-BE49-F238E27FC236}">
                  <a16:creationId xmlns:a16="http://schemas.microsoft.com/office/drawing/2014/main" id="{F8AB4EAE-8DCF-4ABD-BC31-A66F79E9C83A}"/>
                </a:ext>
              </a:extLst>
            </p:cNvPr>
            <p:cNvSpPr>
              <a:spLocks noEditPoints="1"/>
            </p:cNvSpPr>
            <p:nvPr/>
          </p:nvSpPr>
          <p:spPr bwMode="auto">
            <a:xfrm>
              <a:off x="4064000" y="2630488"/>
              <a:ext cx="2981325" cy="1657350"/>
            </a:xfrm>
            <a:custGeom>
              <a:avLst/>
              <a:gdLst>
                <a:gd name="T0" fmla="*/ 162 w 794"/>
                <a:gd name="T1" fmla="*/ 6 h 440"/>
                <a:gd name="T2" fmla="*/ 200 w 794"/>
                <a:gd name="T3" fmla="*/ 8 h 440"/>
                <a:gd name="T4" fmla="*/ 223 w 794"/>
                <a:gd name="T5" fmla="*/ 8 h 440"/>
                <a:gd name="T6" fmla="*/ 269 w 794"/>
                <a:gd name="T7" fmla="*/ 0 h 440"/>
                <a:gd name="T8" fmla="*/ 276 w 794"/>
                <a:gd name="T9" fmla="*/ 8 h 440"/>
                <a:gd name="T10" fmla="*/ 314 w 794"/>
                <a:gd name="T11" fmla="*/ 0 h 440"/>
                <a:gd name="T12" fmla="*/ 345 w 794"/>
                <a:gd name="T13" fmla="*/ 0 h 440"/>
                <a:gd name="T14" fmla="*/ 383 w 794"/>
                <a:gd name="T15" fmla="*/ 8 h 440"/>
                <a:gd name="T16" fmla="*/ 428 w 794"/>
                <a:gd name="T17" fmla="*/ 0 h 440"/>
                <a:gd name="T18" fmla="*/ 436 w 794"/>
                <a:gd name="T19" fmla="*/ 8 h 440"/>
                <a:gd name="T20" fmla="*/ 474 w 794"/>
                <a:gd name="T21" fmla="*/ 0 h 440"/>
                <a:gd name="T22" fmla="*/ 504 w 794"/>
                <a:gd name="T23" fmla="*/ 0 h 440"/>
                <a:gd name="T24" fmla="*/ 543 w 794"/>
                <a:gd name="T25" fmla="*/ 8 h 440"/>
                <a:gd name="T26" fmla="*/ 588 w 794"/>
                <a:gd name="T27" fmla="*/ 0 h 440"/>
                <a:gd name="T28" fmla="*/ 588 w 794"/>
                <a:gd name="T29" fmla="*/ 0 h 440"/>
                <a:gd name="T30" fmla="*/ 619 w 794"/>
                <a:gd name="T31" fmla="*/ 4 h 440"/>
                <a:gd name="T32" fmla="*/ 653 w 794"/>
                <a:gd name="T33" fmla="*/ 22 h 440"/>
                <a:gd name="T34" fmla="*/ 697 w 794"/>
                <a:gd name="T35" fmla="*/ 36 h 440"/>
                <a:gd name="T36" fmla="*/ 699 w 794"/>
                <a:gd name="T37" fmla="*/ 46 h 440"/>
                <a:gd name="T38" fmla="*/ 733 w 794"/>
                <a:gd name="T39" fmla="*/ 65 h 440"/>
                <a:gd name="T40" fmla="*/ 753 w 794"/>
                <a:gd name="T41" fmla="*/ 89 h 440"/>
                <a:gd name="T42" fmla="*/ 766 w 794"/>
                <a:gd name="T43" fmla="*/ 126 h 440"/>
                <a:gd name="T44" fmla="*/ 788 w 794"/>
                <a:gd name="T45" fmla="*/ 166 h 440"/>
                <a:gd name="T46" fmla="*/ 782 w 794"/>
                <a:gd name="T47" fmla="*/ 175 h 440"/>
                <a:gd name="T48" fmla="*/ 794 w 794"/>
                <a:gd name="T49" fmla="*/ 212 h 440"/>
                <a:gd name="T50" fmla="*/ 786 w 794"/>
                <a:gd name="T51" fmla="*/ 235 h 440"/>
                <a:gd name="T52" fmla="*/ 791 w 794"/>
                <a:gd name="T53" fmla="*/ 258 h 440"/>
                <a:gd name="T54" fmla="*/ 784 w 794"/>
                <a:gd name="T55" fmla="*/ 288 h 440"/>
                <a:gd name="T56" fmla="*/ 769 w 794"/>
                <a:gd name="T57" fmla="*/ 307 h 440"/>
                <a:gd name="T58" fmla="*/ 758 w 794"/>
                <a:gd name="T59" fmla="*/ 344 h 440"/>
                <a:gd name="T60" fmla="*/ 739 w 794"/>
                <a:gd name="T61" fmla="*/ 369 h 440"/>
                <a:gd name="T62" fmla="*/ 706 w 794"/>
                <a:gd name="T63" fmla="*/ 389 h 440"/>
                <a:gd name="T64" fmla="*/ 671 w 794"/>
                <a:gd name="T65" fmla="*/ 419 h 440"/>
                <a:gd name="T66" fmla="*/ 664 w 794"/>
                <a:gd name="T67" fmla="*/ 422 h 440"/>
                <a:gd name="T68" fmla="*/ 625 w 794"/>
                <a:gd name="T69" fmla="*/ 427 h 440"/>
                <a:gd name="T70" fmla="*/ 604 w 794"/>
                <a:gd name="T71" fmla="*/ 438 h 440"/>
                <a:gd name="T72" fmla="*/ 558 w 794"/>
                <a:gd name="T73" fmla="*/ 440 h 440"/>
                <a:gd name="T74" fmla="*/ 550 w 794"/>
                <a:gd name="T75" fmla="*/ 432 h 440"/>
                <a:gd name="T76" fmla="*/ 512 w 794"/>
                <a:gd name="T77" fmla="*/ 440 h 440"/>
                <a:gd name="T78" fmla="*/ 482 w 794"/>
                <a:gd name="T79" fmla="*/ 440 h 440"/>
                <a:gd name="T80" fmla="*/ 444 w 794"/>
                <a:gd name="T81" fmla="*/ 432 h 440"/>
                <a:gd name="T82" fmla="*/ 398 w 794"/>
                <a:gd name="T83" fmla="*/ 440 h 440"/>
                <a:gd name="T84" fmla="*/ 391 w 794"/>
                <a:gd name="T85" fmla="*/ 432 h 440"/>
                <a:gd name="T86" fmla="*/ 353 w 794"/>
                <a:gd name="T87" fmla="*/ 440 h 440"/>
                <a:gd name="T88" fmla="*/ 322 w 794"/>
                <a:gd name="T89" fmla="*/ 440 h 440"/>
                <a:gd name="T90" fmla="*/ 284 w 794"/>
                <a:gd name="T91" fmla="*/ 432 h 440"/>
                <a:gd name="T92" fmla="*/ 238 w 794"/>
                <a:gd name="T93" fmla="*/ 440 h 440"/>
                <a:gd name="T94" fmla="*/ 231 w 794"/>
                <a:gd name="T95" fmla="*/ 432 h 440"/>
                <a:gd name="T96" fmla="*/ 192 w 794"/>
                <a:gd name="T97" fmla="*/ 439 h 440"/>
                <a:gd name="T98" fmla="*/ 147 w 794"/>
                <a:gd name="T99" fmla="*/ 429 h 440"/>
                <a:gd name="T100" fmla="*/ 142 w 794"/>
                <a:gd name="T101" fmla="*/ 419 h 440"/>
                <a:gd name="T102" fmla="*/ 105 w 794"/>
                <a:gd name="T103" fmla="*/ 410 h 440"/>
                <a:gd name="T104" fmla="*/ 79 w 794"/>
                <a:gd name="T105" fmla="*/ 392 h 440"/>
                <a:gd name="T106" fmla="*/ 68 w 794"/>
                <a:gd name="T107" fmla="*/ 371 h 440"/>
                <a:gd name="T108" fmla="*/ 44 w 794"/>
                <a:gd name="T109" fmla="*/ 342 h 440"/>
                <a:gd name="T110" fmla="*/ 15 w 794"/>
                <a:gd name="T111" fmla="*/ 306 h 440"/>
                <a:gd name="T112" fmla="*/ 20 w 794"/>
                <a:gd name="T113" fmla="*/ 296 h 440"/>
                <a:gd name="T114" fmla="*/ 10 w 794"/>
                <a:gd name="T115" fmla="*/ 260 h 440"/>
                <a:gd name="T116" fmla="*/ 0 w 794"/>
                <a:gd name="T117" fmla="*/ 215 h 440"/>
                <a:gd name="T118" fmla="*/ 1 w 794"/>
                <a:gd name="T119" fmla="*/ 192 h 440"/>
                <a:gd name="T120" fmla="*/ 10 w 794"/>
                <a:gd name="T121" fmla="*/ 185 h 440"/>
                <a:gd name="T122" fmla="*/ 18 w 794"/>
                <a:gd name="T123" fmla="*/ 149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794" h="440">
                  <a:moveTo>
                    <a:pt x="154" y="9"/>
                  </a:moveTo>
                  <a:cubicBezTo>
                    <a:pt x="152" y="9"/>
                    <a:pt x="150" y="10"/>
                    <a:pt x="148" y="10"/>
                  </a:cubicBezTo>
                  <a:cubicBezTo>
                    <a:pt x="151" y="18"/>
                    <a:pt x="151" y="18"/>
                    <a:pt x="151" y="18"/>
                  </a:cubicBezTo>
                  <a:cubicBezTo>
                    <a:pt x="153" y="17"/>
                    <a:pt x="155" y="17"/>
                    <a:pt x="156" y="16"/>
                  </a:cubicBezTo>
                  <a:cubicBezTo>
                    <a:pt x="154" y="9"/>
                    <a:pt x="154" y="9"/>
                    <a:pt x="154" y="9"/>
                  </a:cubicBezTo>
                  <a:moveTo>
                    <a:pt x="177" y="3"/>
                  </a:moveTo>
                  <a:cubicBezTo>
                    <a:pt x="172" y="4"/>
                    <a:pt x="167" y="5"/>
                    <a:pt x="162" y="6"/>
                  </a:cubicBezTo>
                  <a:cubicBezTo>
                    <a:pt x="164" y="14"/>
                    <a:pt x="164" y="14"/>
                    <a:pt x="164" y="14"/>
                  </a:cubicBezTo>
                  <a:cubicBezTo>
                    <a:pt x="168" y="13"/>
                    <a:pt x="173" y="12"/>
                    <a:pt x="178" y="11"/>
                  </a:cubicBezTo>
                  <a:cubicBezTo>
                    <a:pt x="177" y="3"/>
                    <a:pt x="177" y="3"/>
                    <a:pt x="177" y="3"/>
                  </a:cubicBezTo>
                  <a:moveTo>
                    <a:pt x="200" y="0"/>
                  </a:moveTo>
                  <a:cubicBezTo>
                    <a:pt x="195" y="1"/>
                    <a:pt x="190" y="1"/>
                    <a:pt x="184" y="2"/>
                  </a:cubicBezTo>
                  <a:cubicBezTo>
                    <a:pt x="186" y="10"/>
                    <a:pt x="186" y="10"/>
                    <a:pt x="186" y="10"/>
                  </a:cubicBezTo>
                  <a:cubicBezTo>
                    <a:pt x="190" y="9"/>
                    <a:pt x="195" y="9"/>
                    <a:pt x="200" y="8"/>
                  </a:cubicBezTo>
                  <a:cubicBezTo>
                    <a:pt x="200" y="0"/>
                    <a:pt x="200" y="0"/>
                    <a:pt x="200" y="0"/>
                  </a:cubicBezTo>
                  <a:moveTo>
                    <a:pt x="223" y="0"/>
                  </a:moveTo>
                  <a:cubicBezTo>
                    <a:pt x="214" y="0"/>
                    <a:pt x="214" y="0"/>
                    <a:pt x="214" y="0"/>
                  </a:cubicBezTo>
                  <a:cubicBezTo>
                    <a:pt x="212" y="0"/>
                    <a:pt x="210" y="0"/>
                    <a:pt x="208" y="0"/>
                  </a:cubicBezTo>
                  <a:cubicBezTo>
                    <a:pt x="208" y="8"/>
                    <a:pt x="208" y="8"/>
                    <a:pt x="208" y="8"/>
                  </a:cubicBezTo>
                  <a:cubicBezTo>
                    <a:pt x="210" y="8"/>
                    <a:pt x="212" y="8"/>
                    <a:pt x="214" y="8"/>
                  </a:cubicBezTo>
                  <a:cubicBezTo>
                    <a:pt x="223" y="8"/>
                    <a:pt x="223" y="8"/>
                    <a:pt x="223" y="8"/>
                  </a:cubicBezTo>
                  <a:cubicBezTo>
                    <a:pt x="223" y="0"/>
                    <a:pt x="223" y="0"/>
                    <a:pt x="223" y="0"/>
                  </a:cubicBezTo>
                  <a:moveTo>
                    <a:pt x="246" y="0"/>
                  </a:moveTo>
                  <a:cubicBezTo>
                    <a:pt x="231" y="0"/>
                    <a:pt x="231" y="0"/>
                    <a:pt x="231" y="0"/>
                  </a:cubicBezTo>
                  <a:cubicBezTo>
                    <a:pt x="231" y="8"/>
                    <a:pt x="231" y="8"/>
                    <a:pt x="231" y="8"/>
                  </a:cubicBezTo>
                  <a:cubicBezTo>
                    <a:pt x="246" y="8"/>
                    <a:pt x="246" y="8"/>
                    <a:pt x="246" y="8"/>
                  </a:cubicBezTo>
                  <a:cubicBezTo>
                    <a:pt x="246" y="0"/>
                    <a:pt x="246" y="0"/>
                    <a:pt x="246" y="0"/>
                  </a:cubicBezTo>
                  <a:moveTo>
                    <a:pt x="269" y="0"/>
                  </a:moveTo>
                  <a:cubicBezTo>
                    <a:pt x="253" y="0"/>
                    <a:pt x="253" y="0"/>
                    <a:pt x="253" y="0"/>
                  </a:cubicBezTo>
                  <a:cubicBezTo>
                    <a:pt x="253" y="8"/>
                    <a:pt x="253" y="8"/>
                    <a:pt x="253" y="8"/>
                  </a:cubicBezTo>
                  <a:cubicBezTo>
                    <a:pt x="269" y="8"/>
                    <a:pt x="269" y="8"/>
                    <a:pt x="269" y="8"/>
                  </a:cubicBezTo>
                  <a:cubicBezTo>
                    <a:pt x="269" y="0"/>
                    <a:pt x="269" y="0"/>
                    <a:pt x="269" y="0"/>
                  </a:cubicBezTo>
                  <a:moveTo>
                    <a:pt x="291" y="0"/>
                  </a:moveTo>
                  <a:cubicBezTo>
                    <a:pt x="276" y="0"/>
                    <a:pt x="276" y="0"/>
                    <a:pt x="276" y="0"/>
                  </a:cubicBezTo>
                  <a:cubicBezTo>
                    <a:pt x="276" y="8"/>
                    <a:pt x="276" y="8"/>
                    <a:pt x="276" y="8"/>
                  </a:cubicBezTo>
                  <a:cubicBezTo>
                    <a:pt x="291" y="8"/>
                    <a:pt x="291" y="8"/>
                    <a:pt x="291" y="8"/>
                  </a:cubicBezTo>
                  <a:cubicBezTo>
                    <a:pt x="291" y="0"/>
                    <a:pt x="291" y="0"/>
                    <a:pt x="291" y="0"/>
                  </a:cubicBezTo>
                  <a:moveTo>
                    <a:pt x="314" y="0"/>
                  </a:moveTo>
                  <a:cubicBezTo>
                    <a:pt x="299" y="0"/>
                    <a:pt x="299" y="0"/>
                    <a:pt x="299" y="0"/>
                  </a:cubicBezTo>
                  <a:cubicBezTo>
                    <a:pt x="299" y="8"/>
                    <a:pt x="299" y="8"/>
                    <a:pt x="299" y="8"/>
                  </a:cubicBezTo>
                  <a:cubicBezTo>
                    <a:pt x="314" y="8"/>
                    <a:pt x="314" y="8"/>
                    <a:pt x="314" y="8"/>
                  </a:cubicBezTo>
                  <a:cubicBezTo>
                    <a:pt x="314" y="0"/>
                    <a:pt x="314" y="0"/>
                    <a:pt x="314" y="0"/>
                  </a:cubicBezTo>
                  <a:moveTo>
                    <a:pt x="337" y="0"/>
                  </a:moveTo>
                  <a:cubicBezTo>
                    <a:pt x="322" y="0"/>
                    <a:pt x="322" y="0"/>
                    <a:pt x="322" y="0"/>
                  </a:cubicBezTo>
                  <a:cubicBezTo>
                    <a:pt x="322" y="8"/>
                    <a:pt x="322" y="8"/>
                    <a:pt x="322" y="8"/>
                  </a:cubicBezTo>
                  <a:cubicBezTo>
                    <a:pt x="337" y="8"/>
                    <a:pt x="337" y="8"/>
                    <a:pt x="337" y="8"/>
                  </a:cubicBezTo>
                  <a:cubicBezTo>
                    <a:pt x="337" y="0"/>
                    <a:pt x="337" y="0"/>
                    <a:pt x="337" y="0"/>
                  </a:cubicBezTo>
                  <a:moveTo>
                    <a:pt x="360" y="0"/>
                  </a:moveTo>
                  <a:cubicBezTo>
                    <a:pt x="345" y="0"/>
                    <a:pt x="345" y="0"/>
                    <a:pt x="345" y="0"/>
                  </a:cubicBezTo>
                  <a:cubicBezTo>
                    <a:pt x="345" y="8"/>
                    <a:pt x="345" y="8"/>
                    <a:pt x="345" y="8"/>
                  </a:cubicBezTo>
                  <a:cubicBezTo>
                    <a:pt x="360" y="8"/>
                    <a:pt x="360" y="8"/>
                    <a:pt x="360" y="8"/>
                  </a:cubicBezTo>
                  <a:cubicBezTo>
                    <a:pt x="360" y="0"/>
                    <a:pt x="360" y="0"/>
                    <a:pt x="360" y="0"/>
                  </a:cubicBezTo>
                  <a:moveTo>
                    <a:pt x="383" y="0"/>
                  </a:moveTo>
                  <a:cubicBezTo>
                    <a:pt x="368" y="0"/>
                    <a:pt x="368" y="0"/>
                    <a:pt x="368" y="0"/>
                  </a:cubicBezTo>
                  <a:cubicBezTo>
                    <a:pt x="368" y="8"/>
                    <a:pt x="368" y="8"/>
                    <a:pt x="368" y="8"/>
                  </a:cubicBezTo>
                  <a:cubicBezTo>
                    <a:pt x="383" y="8"/>
                    <a:pt x="383" y="8"/>
                    <a:pt x="383" y="8"/>
                  </a:cubicBezTo>
                  <a:cubicBezTo>
                    <a:pt x="383" y="0"/>
                    <a:pt x="383" y="0"/>
                    <a:pt x="383" y="0"/>
                  </a:cubicBezTo>
                  <a:moveTo>
                    <a:pt x="406" y="0"/>
                  </a:moveTo>
                  <a:cubicBezTo>
                    <a:pt x="390" y="0"/>
                    <a:pt x="390" y="0"/>
                    <a:pt x="390" y="0"/>
                  </a:cubicBezTo>
                  <a:cubicBezTo>
                    <a:pt x="390" y="8"/>
                    <a:pt x="390" y="8"/>
                    <a:pt x="390" y="8"/>
                  </a:cubicBezTo>
                  <a:cubicBezTo>
                    <a:pt x="406" y="8"/>
                    <a:pt x="406" y="8"/>
                    <a:pt x="406" y="8"/>
                  </a:cubicBezTo>
                  <a:cubicBezTo>
                    <a:pt x="406" y="0"/>
                    <a:pt x="406" y="0"/>
                    <a:pt x="406" y="0"/>
                  </a:cubicBezTo>
                  <a:moveTo>
                    <a:pt x="428" y="0"/>
                  </a:moveTo>
                  <a:cubicBezTo>
                    <a:pt x="413" y="0"/>
                    <a:pt x="413" y="0"/>
                    <a:pt x="413" y="0"/>
                  </a:cubicBezTo>
                  <a:cubicBezTo>
                    <a:pt x="413" y="8"/>
                    <a:pt x="413" y="8"/>
                    <a:pt x="413" y="8"/>
                  </a:cubicBezTo>
                  <a:cubicBezTo>
                    <a:pt x="428" y="8"/>
                    <a:pt x="428" y="8"/>
                    <a:pt x="428" y="8"/>
                  </a:cubicBezTo>
                  <a:cubicBezTo>
                    <a:pt x="428" y="0"/>
                    <a:pt x="428" y="0"/>
                    <a:pt x="428" y="0"/>
                  </a:cubicBezTo>
                  <a:moveTo>
                    <a:pt x="451" y="0"/>
                  </a:moveTo>
                  <a:cubicBezTo>
                    <a:pt x="436" y="0"/>
                    <a:pt x="436" y="0"/>
                    <a:pt x="436" y="0"/>
                  </a:cubicBezTo>
                  <a:cubicBezTo>
                    <a:pt x="436" y="8"/>
                    <a:pt x="436" y="8"/>
                    <a:pt x="436" y="8"/>
                  </a:cubicBezTo>
                  <a:cubicBezTo>
                    <a:pt x="451" y="8"/>
                    <a:pt x="451" y="8"/>
                    <a:pt x="451" y="8"/>
                  </a:cubicBezTo>
                  <a:cubicBezTo>
                    <a:pt x="451" y="0"/>
                    <a:pt x="451" y="0"/>
                    <a:pt x="451" y="0"/>
                  </a:cubicBezTo>
                  <a:moveTo>
                    <a:pt x="474" y="0"/>
                  </a:moveTo>
                  <a:cubicBezTo>
                    <a:pt x="459" y="0"/>
                    <a:pt x="459" y="0"/>
                    <a:pt x="459" y="0"/>
                  </a:cubicBezTo>
                  <a:cubicBezTo>
                    <a:pt x="459" y="8"/>
                    <a:pt x="459" y="8"/>
                    <a:pt x="459" y="8"/>
                  </a:cubicBezTo>
                  <a:cubicBezTo>
                    <a:pt x="474" y="8"/>
                    <a:pt x="474" y="8"/>
                    <a:pt x="474" y="8"/>
                  </a:cubicBezTo>
                  <a:cubicBezTo>
                    <a:pt x="474" y="0"/>
                    <a:pt x="474" y="0"/>
                    <a:pt x="474" y="0"/>
                  </a:cubicBezTo>
                  <a:moveTo>
                    <a:pt x="497" y="0"/>
                  </a:moveTo>
                  <a:cubicBezTo>
                    <a:pt x="482" y="0"/>
                    <a:pt x="482" y="0"/>
                    <a:pt x="482" y="0"/>
                  </a:cubicBezTo>
                  <a:cubicBezTo>
                    <a:pt x="482" y="8"/>
                    <a:pt x="482" y="8"/>
                    <a:pt x="482" y="8"/>
                  </a:cubicBezTo>
                  <a:cubicBezTo>
                    <a:pt x="497" y="8"/>
                    <a:pt x="497" y="8"/>
                    <a:pt x="497" y="8"/>
                  </a:cubicBezTo>
                  <a:cubicBezTo>
                    <a:pt x="497" y="0"/>
                    <a:pt x="497" y="0"/>
                    <a:pt x="497" y="0"/>
                  </a:cubicBezTo>
                  <a:moveTo>
                    <a:pt x="520" y="0"/>
                  </a:moveTo>
                  <a:cubicBezTo>
                    <a:pt x="504" y="0"/>
                    <a:pt x="504" y="0"/>
                    <a:pt x="504" y="0"/>
                  </a:cubicBezTo>
                  <a:cubicBezTo>
                    <a:pt x="504" y="8"/>
                    <a:pt x="504" y="8"/>
                    <a:pt x="504" y="8"/>
                  </a:cubicBezTo>
                  <a:cubicBezTo>
                    <a:pt x="520" y="8"/>
                    <a:pt x="520" y="8"/>
                    <a:pt x="520" y="8"/>
                  </a:cubicBezTo>
                  <a:cubicBezTo>
                    <a:pt x="520" y="0"/>
                    <a:pt x="520" y="0"/>
                    <a:pt x="520" y="0"/>
                  </a:cubicBezTo>
                  <a:moveTo>
                    <a:pt x="543" y="0"/>
                  </a:moveTo>
                  <a:cubicBezTo>
                    <a:pt x="527" y="0"/>
                    <a:pt x="527" y="0"/>
                    <a:pt x="527" y="0"/>
                  </a:cubicBezTo>
                  <a:cubicBezTo>
                    <a:pt x="527" y="8"/>
                    <a:pt x="527" y="8"/>
                    <a:pt x="527" y="8"/>
                  </a:cubicBezTo>
                  <a:cubicBezTo>
                    <a:pt x="543" y="8"/>
                    <a:pt x="543" y="8"/>
                    <a:pt x="543" y="8"/>
                  </a:cubicBezTo>
                  <a:cubicBezTo>
                    <a:pt x="543" y="0"/>
                    <a:pt x="543" y="0"/>
                    <a:pt x="543" y="0"/>
                  </a:cubicBezTo>
                  <a:moveTo>
                    <a:pt x="565" y="0"/>
                  </a:moveTo>
                  <a:cubicBezTo>
                    <a:pt x="550" y="0"/>
                    <a:pt x="550" y="0"/>
                    <a:pt x="550" y="0"/>
                  </a:cubicBezTo>
                  <a:cubicBezTo>
                    <a:pt x="550" y="8"/>
                    <a:pt x="550" y="8"/>
                    <a:pt x="550" y="8"/>
                  </a:cubicBezTo>
                  <a:cubicBezTo>
                    <a:pt x="565" y="8"/>
                    <a:pt x="565" y="8"/>
                    <a:pt x="565" y="8"/>
                  </a:cubicBezTo>
                  <a:cubicBezTo>
                    <a:pt x="565" y="0"/>
                    <a:pt x="565" y="0"/>
                    <a:pt x="565" y="0"/>
                  </a:cubicBezTo>
                  <a:moveTo>
                    <a:pt x="588" y="0"/>
                  </a:moveTo>
                  <a:cubicBezTo>
                    <a:pt x="585" y="0"/>
                    <a:pt x="583" y="0"/>
                    <a:pt x="580" y="0"/>
                  </a:cubicBezTo>
                  <a:cubicBezTo>
                    <a:pt x="573" y="0"/>
                    <a:pt x="573" y="0"/>
                    <a:pt x="573" y="0"/>
                  </a:cubicBezTo>
                  <a:cubicBezTo>
                    <a:pt x="573" y="8"/>
                    <a:pt x="573" y="8"/>
                    <a:pt x="573" y="8"/>
                  </a:cubicBezTo>
                  <a:cubicBezTo>
                    <a:pt x="580" y="8"/>
                    <a:pt x="580" y="8"/>
                    <a:pt x="580" y="8"/>
                  </a:cubicBezTo>
                  <a:cubicBezTo>
                    <a:pt x="582" y="8"/>
                    <a:pt x="585" y="8"/>
                    <a:pt x="588" y="8"/>
                  </a:cubicBezTo>
                  <a:cubicBezTo>
                    <a:pt x="588" y="0"/>
                    <a:pt x="588" y="0"/>
                    <a:pt x="588" y="0"/>
                  </a:cubicBezTo>
                  <a:cubicBezTo>
                    <a:pt x="588" y="0"/>
                    <a:pt x="588" y="0"/>
                    <a:pt x="588" y="0"/>
                  </a:cubicBezTo>
                  <a:moveTo>
                    <a:pt x="611" y="2"/>
                  </a:moveTo>
                  <a:cubicBezTo>
                    <a:pt x="606" y="2"/>
                    <a:pt x="601" y="1"/>
                    <a:pt x="596" y="1"/>
                  </a:cubicBezTo>
                  <a:cubicBezTo>
                    <a:pt x="595" y="8"/>
                    <a:pt x="595" y="8"/>
                    <a:pt x="595" y="8"/>
                  </a:cubicBezTo>
                  <a:cubicBezTo>
                    <a:pt x="600" y="9"/>
                    <a:pt x="605" y="9"/>
                    <a:pt x="610" y="10"/>
                  </a:cubicBezTo>
                  <a:cubicBezTo>
                    <a:pt x="611" y="2"/>
                    <a:pt x="611" y="2"/>
                    <a:pt x="611" y="2"/>
                  </a:cubicBezTo>
                  <a:moveTo>
                    <a:pt x="634" y="7"/>
                  </a:moveTo>
                  <a:cubicBezTo>
                    <a:pt x="629" y="6"/>
                    <a:pt x="624" y="5"/>
                    <a:pt x="619" y="4"/>
                  </a:cubicBezTo>
                  <a:cubicBezTo>
                    <a:pt x="618" y="11"/>
                    <a:pt x="618" y="11"/>
                    <a:pt x="618" y="11"/>
                  </a:cubicBezTo>
                  <a:cubicBezTo>
                    <a:pt x="623" y="12"/>
                    <a:pt x="627" y="13"/>
                    <a:pt x="632" y="15"/>
                  </a:cubicBezTo>
                  <a:cubicBezTo>
                    <a:pt x="634" y="7"/>
                    <a:pt x="634" y="7"/>
                    <a:pt x="634" y="7"/>
                  </a:cubicBezTo>
                  <a:moveTo>
                    <a:pt x="656" y="14"/>
                  </a:moveTo>
                  <a:cubicBezTo>
                    <a:pt x="651" y="12"/>
                    <a:pt x="647" y="11"/>
                    <a:pt x="642" y="9"/>
                  </a:cubicBezTo>
                  <a:cubicBezTo>
                    <a:pt x="639" y="17"/>
                    <a:pt x="639" y="17"/>
                    <a:pt x="639" y="17"/>
                  </a:cubicBezTo>
                  <a:cubicBezTo>
                    <a:pt x="644" y="18"/>
                    <a:pt x="649" y="20"/>
                    <a:pt x="653" y="22"/>
                  </a:cubicBezTo>
                  <a:cubicBezTo>
                    <a:pt x="656" y="14"/>
                    <a:pt x="656" y="14"/>
                    <a:pt x="656" y="14"/>
                  </a:cubicBezTo>
                  <a:moveTo>
                    <a:pt x="677" y="24"/>
                  </a:moveTo>
                  <a:cubicBezTo>
                    <a:pt x="673" y="21"/>
                    <a:pt x="668" y="19"/>
                    <a:pt x="663" y="17"/>
                  </a:cubicBezTo>
                  <a:cubicBezTo>
                    <a:pt x="660" y="24"/>
                    <a:pt x="660" y="24"/>
                    <a:pt x="660" y="24"/>
                  </a:cubicBezTo>
                  <a:cubicBezTo>
                    <a:pt x="665" y="26"/>
                    <a:pt x="669" y="28"/>
                    <a:pt x="674" y="31"/>
                  </a:cubicBezTo>
                  <a:cubicBezTo>
                    <a:pt x="677" y="24"/>
                    <a:pt x="677" y="24"/>
                    <a:pt x="677" y="24"/>
                  </a:cubicBezTo>
                  <a:moveTo>
                    <a:pt x="697" y="36"/>
                  </a:moveTo>
                  <a:cubicBezTo>
                    <a:pt x="693" y="33"/>
                    <a:pt x="689" y="30"/>
                    <a:pt x="684" y="27"/>
                  </a:cubicBezTo>
                  <a:cubicBezTo>
                    <a:pt x="680" y="34"/>
                    <a:pt x="680" y="34"/>
                    <a:pt x="680" y="34"/>
                  </a:cubicBezTo>
                  <a:cubicBezTo>
                    <a:pt x="685" y="37"/>
                    <a:pt x="689" y="39"/>
                    <a:pt x="693" y="42"/>
                  </a:cubicBezTo>
                  <a:cubicBezTo>
                    <a:pt x="697" y="36"/>
                    <a:pt x="697" y="36"/>
                    <a:pt x="697" y="36"/>
                  </a:cubicBezTo>
                  <a:moveTo>
                    <a:pt x="716" y="49"/>
                  </a:moveTo>
                  <a:cubicBezTo>
                    <a:pt x="712" y="46"/>
                    <a:pt x="708" y="43"/>
                    <a:pt x="704" y="40"/>
                  </a:cubicBezTo>
                  <a:cubicBezTo>
                    <a:pt x="699" y="46"/>
                    <a:pt x="699" y="46"/>
                    <a:pt x="699" y="46"/>
                  </a:cubicBezTo>
                  <a:cubicBezTo>
                    <a:pt x="703" y="49"/>
                    <a:pt x="707" y="52"/>
                    <a:pt x="711" y="55"/>
                  </a:cubicBezTo>
                  <a:cubicBezTo>
                    <a:pt x="716" y="49"/>
                    <a:pt x="716" y="49"/>
                    <a:pt x="716" y="49"/>
                  </a:cubicBezTo>
                  <a:moveTo>
                    <a:pt x="733" y="65"/>
                  </a:moveTo>
                  <a:cubicBezTo>
                    <a:pt x="729" y="62"/>
                    <a:pt x="726" y="58"/>
                    <a:pt x="722" y="54"/>
                  </a:cubicBezTo>
                  <a:cubicBezTo>
                    <a:pt x="717" y="60"/>
                    <a:pt x="717" y="60"/>
                    <a:pt x="717" y="60"/>
                  </a:cubicBezTo>
                  <a:cubicBezTo>
                    <a:pt x="720" y="64"/>
                    <a:pt x="724" y="67"/>
                    <a:pt x="728" y="71"/>
                  </a:cubicBezTo>
                  <a:cubicBezTo>
                    <a:pt x="733" y="65"/>
                    <a:pt x="733" y="65"/>
                    <a:pt x="733" y="65"/>
                  </a:cubicBezTo>
                  <a:moveTo>
                    <a:pt x="748" y="83"/>
                  </a:moveTo>
                  <a:cubicBezTo>
                    <a:pt x="745" y="79"/>
                    <a:pt x="742" y="75"/>
                    <a:pt x="738" y="71"/>
                  </a:cubicBezTo>
                  <a:cubicBezTo>
                    <a:pt x="733" y="76"/>
                    <a:pt x="733" y="76"/>
                    <a:pt x="733" y="76"/>
                  </a:cubicBezTo>
                  <a:cubicBezTo>
                    <a:pt x="736" y="80"/>
                    <a:pt x="739" y="84"/>
                    <a:pt x="742" y="88"/>
                  </a:cubicBezTo>
                  <a:cubicBezTo>
                    <a:pt x="748" y="83"/>
                    <a:pt x="748" y="83"/>
                    <a:pt x="748" y="83"/>
                  </a:cubicBezTo>
                  <a:moveTo>
                    <a:pt x="762" y="102"/>
                  </a:moveTo>
                  <a:cubicBezTo>
                    <a:pt x="759" y="97"/>
                    <a:pt x="756" y="93"/>
                    <a:pt x="753" y="89"/>
                  </a:cubicBezTo>
                  <a:cubicBezTo>
                    <a:pt x="747" y="93"/>
                    <a:pt x="747" y="93"/>
                    <a:pt x="747" y="93"/>
                  </a:cubicBezTo>
                  <a:cubicBezTo>
                    <a:pt x="750" y="98"/>
                    <a:pt x="752" y="102"/>
                    <a:pt x="755" y="106"/>
                  </a:cubicBezTo>
                  <a:cubicBezTo>
                    <a:pt x="762" y="102"/>
                    <a:pt x="762" y="102"/>
                    <a:pt x="762" y="102"/>
                  </a:cubicBezTo>
                  <a:moveTo>
                    <a:pt x="773" y="122"/>
                  </a:moveTo>
                  <a:cubicBezTo>
                    <a:pt x="771" y="118"/>
                    <a:pt x="768" y="113"/>
                    <a:pt x="766" y="108"/>
                  </a:cubicBezTo>
                  <a:cubicBezTo>
                    <a:pt x="759" y="112"/>
                    <a:pt x="759" y="112"/>
                    <a:pt x="759" y="112"/>
                  </a:cubicBezTo>
                  <a:cubicBezTo>
                    <a:pt x="761" y="117"/>
                    <a:pt x="764" y="121"/>
                    <a:pt x="766" y="126"/>
                  </a:cubicBezTo>
                  <a:cubicBezTo>
                    <a:pt x="773" y="122"/>
                    <a:pt x="773" y="122"/>
                    <a:pt x="773" y="122"/>
                  </a:cubicBezTo>
                  <a:moveTo>
                    <a:pt x="782" y="144"/>
                  </a:moveTo>
                  <a:cubicBezTo>
                    <a:pt x="780" y="139"/>
                    <a:pt x="778" y="134"/>
                    <a:pt x="776" y="129"/>
                  </a:cubicBezTo>
                  <a:cubicBezTo>
                    <a:pt x="769" y="132"/>
                    <a:pt x="769" y="132"/>
                    <a:pt x="769" y="132"/>
                  </a:cubicBezTo>
                  <a:cubicBezTo>
                    <a:pt x="771" y="137"/>
                    <a:pt x="773" y="142"/>
                    <a:pt x="774" y="146"/>
                  </a:cubicBezTo>
                  <a:cubicBezTo>
                    <a:pt x="782" y="144"/>
                    <a:pt x="782" y="144"/>
                    <a:pt x="782" y="144"/>
                  </a:cubicBezTo>
                  <a:moveTo>
                    <a:pt x="788" y="166"/>
                  </a:moveTo>
                  <a:cubicBezTo>
                    <a:pt x="787" y="161"/>
                    <a:pt x="786" y="156"/>
                    <a:pt x="784" y="151"/>
                  </a:cubicBezTo>
                  <a:cubicBezTo>
                    <a:pt x="777" y="153"/>
                    <a:pt x="777" y="153"/>
                    <a:pt x="777" y="153"/>
                  </a:cubicBezTo>
                  <a:cubicBezTo>
                    <a:pt x="778" y="158"/>
                    <a:pt x="779" y="163"/>
                    <a:pt x="781" y="168"/>
                  </a:cubicBezTo>
                  <a:cubicBezTo>
                    <a:pt x="788" y="166"/>
                    <a:pt x="788" y="166"/>
                    <a:pt x="788" y="166"/>
                  </a:cubicBezTo>
                  <a:moveTo>
                    <a:pt x="792" y="189"/>
                  </a:moveTo>
                  <a:cubicBezTo>
                    <a:pt x="791" y="184"/>
                    <a:pt x="791" y="179"/>
                    <a:pt x="790" y="174"/>
                  </a:cubicBezTo>
                  <a:cubicBezTo>
                    <a:pt x="782" y="175"/>
                    <a:pt x="782" y="175"/>
                    <a:pt x="782" y="175"/>
                  </a:cubicBezTo>
                  <a:cubicBezTo>
                    <a:pt x="783" y="180"/>
                    <a:pt x="784" y="185"/>
                    <a:pt x="784" y="190"/>
                  </a:cubicBezTo>
                  <a:cubicBezTo>
                    <a:pt x="792" y="189"/>
                    <a:pt x="792" y="189"/>
                    <a:pt x="792" y="189"/>
                  </a:cubicBezTo>
                  <a:moveTo>
                    <a:pt x="794" y="212"/>
                  </a:moveTo>
                  <a:cubicBezTo>
                    <a:pt x="793" y="207"/>
                    <a:pt x="793" y="202"/>
                    <a:pt x="793" y="197"/>
                  </a:cubicBezTo>
                  <a:cubicBezTo>
                    <a:pt x="785" y="197"/>
                    <a:pt x="785" y="197"/>
                    <a:pt x="785" y="197"/>
                  </a:cubicBezTo>
                  <a:cubicBezTo>
                    <a:pt x="786" y="202"/>
                    <a:pt x="786" y="207"/>
                    <a:pt x="786" y="212"/>
                  </a:cubicBezTo>
                  <a:cubicBezTo>
                    <a:pt x="794" y="212"/>
                    <a:pt x="794" y="212"/>
                    <a:pt x="794" y="212"/>
                  </a:cubicBezTo>
                  <a:cubicBezTo>
                    <a:pt x="794" y="212"/>
                    <a:pt x="794" y="212"/>
                    <a:pt x="794" y="212"/>
                  </a:cubicBezTo>
                  <a:moveTo>
                    <a:pt x="793" y="235"/>
                  </a:moveTo>
                  <a:cubicBezTo>
                    <a:pt x="793" y="232"/>
                    <a:pt x="794" y="229"/>
                    <a:pt x="794" y="226"/>
                  </a:cubicBezTo>
                  <a:cubicBezTo>
                    <a:pt x="794" y="220"/>
                    <a:pt x="794" y="220"/>
                    <a:pt x="794" y="220"/>
                  </a:cubicBezTo>
                  <a:cubicBezTo>
                    <a:pt x="786" y="220"/>
                    <a:pt x="786" y="220"/>
                    <a:pt x="786" y="220"/>
                  </a:cubicBezTo>
                  <a:cubicBezTo>
                    <a:pt x="786" y="226"/>
                    <a:pt x="786" y="226"/>
                    <a:pt x="786" y="226"/>
                  </a:cubicBezTo>
                  <a:cubicBezTo>
                    <a:pt x="786" y="229"/>
                    <a:pt x="786" y="232"/>
                    <a:pt x="786" y="235"/>
                  </a:cubicBezTo>
                  <a:cubicBezTo>
                    <a:pt x="793" y="235"/>
                    <a:pt x="793" y="235"/>
                    <a:pt x="793" y="235"/>
                  </a:cubicBezTo>
                  <a:cubicBezTo>
                    <a:pt x="793" y="235"/>
                    <a:pt x="793" y="235"/>
                    <a:pt x="793" y="235"/>
                  </a:cubicBezTo>
                  <a:moveTo>
                    <a:pt x="791" y="258"/>
                  </a:moveTo>
                  <a:cubicBezTo>
                    <a:pt x="792" y="253"/>
                    <a:pt x="792" y="248"/>
                    <a:pt x="793" y="243"/>
                  </a:cubicBezTo>
                  <a:cubicBezTo>
                    <a:pt x="785" y="242"/>
                    <a:pt x="785" y="242"/>
                    <a:pt x="785" y="242"/>
                  </a:cubicBezTo>
                  <a:cubicBezTo>
                    <a:pt x="785" y="247"/>
                    <a:pt x="784" y="252"/>
                    <a:pt x="783" y="257"/>
                  </a:cubicBezTo>
                  <a:cubicBezTo>
                    <a:pt x="791" y="258"/>
                    <a:pt x="791" y="258"/>
                    <a:pt x="791" y="258"/>
                  </a:cubicBezTo>
                  <a:moveTo>
                    <a:pt x="786" y="281"/>
                  </a:moveTo>
                  <a:cubicBezTo>
                    <a:pt x="788" y="276"/>
                    <a:pt x="789" y="271"/>
                    <a:pt x="790" y="266"/>
                  </a:cubicBezTo>
                  <a:cubicBezTo>
                    <a:pt x="782" y="264"/>
                    <a:pt x="782" y="264"/>
                    <a:pt x="782" y="264"/>
                  </a:cubicBezTo>
                  <a:cubicBezTo>
                    <a:pt x="781" y="269"/>
                    <a:pt x="780" y="274"/>
                    <a:pt x="779" y="279"/>
                  </a:cubicBezTo>
                  <a:cubicBezTo>
                    <a:pt x="786" y="281"/>
                    <a:pt x="786" y="281"/>
                    <a:pt x="786" y="281"/>
                  </a:cubicBezTo>
                  <a:moveTo>
                    <a:pt x="779" y="303"/>
                  </a:moveTo>
                  <a:cubicBezTo>
                    <a:pt x="781" y="298"/>
                    <a:pt x="783" y="293"/>
                    <a:pt x="784" y="288"/>
                  </a:cubicBezTo>
                  <a:cubicBezTo>
                    <a:pt x="777" y="286"/>
                    <a:pt x="777" y="286"/>
                    <a:pt x="777" y="286"/>
                  </a:cubicBezTo>
                  <a:cubicBezTo>
                    <a:pt x="775" y="291"/>
                    <a:pt x="774" y="296"/>
                    <a:pt x="772" y="300"/>
                  </a:cubicBezTo>
                  <a:cubicBezTo>
                    <a:pt x="779" y="303"/>
                    <a:pt x="779" y="303"/>
                    <a:pt x="779" y="303"/>
                  </a:cubicBezTo>
                  <a:cubicBezTo>
                    <a:pt x="779" y="303"/>
                    <a:pt x="779" y="303"/>
                    <a:pt x="779" y="303"/>
                  </a:cubicBezTo>
                  <a:moveTo>
                    <a:pt x="769" y="324"/>
                  </a:moveTo>
                  <a:cubicBezTo>
                    <a:pt x="772" y="320"/>
                    <a:pt x="774" y="315"/>
                    <a:pt x="776" y="310"/>
                  </a:cubicBezTo>
                  <a:cubicBezTo>
                    <a:pt x="769" y="307"/>
                    <a:pt x="769" y="307"/>
                    <a:pt x="769" y="307"/>
                  </a:cubicBezTo>
                  <a:cubicBezTo>
                    <a:pt x="767" y="312"/>
                    <a:pt x="765" y="316"/>
                    <a:pt x="763" y="321"/>
                  </a:cubicBezTo>
                  <a:cubicBezTo>
                    <a:pt x="769" y="324"/>
                    <a:pt x="769" y="324"/>
                    <a:pt x="769" y="324"/>
                  </a:cubicBezTo>
                  <a:moveTo>
                    <a:pt x="758" y="344"/>
                  </a:moveTo>
                  <a:cubicBezTo>
                    <a:pt x="761" y="340"/>
                    <a:pt x="763" y="335"/>
                    <a:pt x="766" y="331"/>
                  </a:cubicBezTo>
                  <a:cubicBezTo>
                    <a:pt x="759" y="327"/>
                    <a:pt x="759" y="327"/>
                    <a:pt x="759" y="327"/>
                  </a:cubicBezTo>
                  <a:cubicBezTo>
                    <a:pt x="757" y="331"/>
                    <a:pt x="754" y="336"/>
                    <a:pt x="751" y="340"/>
                  </a:cubicBezTo>
                  <a:cubicBezTo>
                    <a:pt x="758" y="344"/>
                    <a:pt x="758" y="344"/>
                    <a:pt x="758" y="344"/>
                  </a:cubicBezTo>
                  <a:moveTo>
                    <a:pt x="744" y="363"/>
                  </a:moveTo>
                  <a:cubicBezTo>
                    <a:pt x="747" y="359"/>
                    <a:pt x="750" y="355"/>
                    <a:pt x="753" y="350"/>
                  </a:cubicBezTo>
                  <a:cubicBezTo>
                    <a:pt x="747" y="346"/>
                    <a:pt x="747" y="346"/>
                    <a:pt x="747" y="346"/>
                  </a:cubicBezTo>
                  <a:cubicBezTo>
                    <a:pt x="744" y="350"/>
                    <a:pt x="741" y="354"/>
                    <a:pt x="738" y="358"/>
                  </a:cubicBezTo>
                  <a:cubicBezTo>
                    <a:pt x="744" y="363"/>
                    <a:pt x="744" y="363"/>
                    <a:pt x="744" y="363"/>
                  </a:cubicBezTo>
                  <a:moveTo>
                    <a:pt x="728" y="380"/>
                  </a:moveTo>
                  <a:cubicBezTo>
                    <a:pt x="732" y="376"/>
                    <a:pt x="735" y="372"/>
                    <a:pt x="739" y="369"/>
                  </a:cubicBezTo>
                  <a:cubicBezTo>
                    <a:pt x="733" y="363"/>
                    <a:pt x="733" y="363"/>
                    <a:pt x="733" y="363"/>
                  </a:cubicBezTo>
                  <a:cubicBezTo>
                    <a:pt x="730" y="367"/>
                    <a:pt x="726" y="371"/>
                    <a:pt x="723" y="374"/>
                  </a:cubicBezTo>
                  <a:cubicBezTo>
                    <a:pt x="728" y="380"/>
                    <a:pt x="728" y="380"/>
                    <a:pt x="728" y="380"/>
                  </a:cubicBezTo>
                  <a:moveTo>
                    <a:pt x="710" y="395"/>
                  </a:moveTo>
                  <a:cubicBezTo>
                    <a:pt x="714" y="392"/>
                    <a:pt x="718" y="388"/>
                    <a:pt x="722" y="385"/>
                  </a:cubicBezTo>
                  <a:cubicBezTo>
                    <a:pt x="717" y="379"/>
                    <a:pt x="717" y="379"/>
                    <a:pt x="717" y="379"/>
                  </a:cubicBezTo>
                  <a:cubicBezTo>
                    <a:pt x="713" y="383"/>
                    <a:pt x="710" y="386"/>
                    <a:pt x="706" y="389"/>
                  </a:cubicBezTo>
                  <a:cubicBezTo>
                    <a:pt x="710" y="395"/>
                    <a:pt x="710" y="395"/>
                    <a:pt x="710" y="395"/>
                  </a:cubicBezTo>
                  <a:moveTo>
                    <a:pt x="691" y="408"/>
                  </a:moveTo>
                  <a:cubicBezTo>
                    <a:pt x="696" y="405"/>
                    <a:pt x="700" y="403"/>
                    <a:pt x="704" y="400"/>
                  </a:cubicBezTo>
                  <a:cubicBezTo>
                    <a:pt x="700" y="393"/>
                    <a:pt x="700" y="393"/>
                    <a:pt x="700" y="393"/>
                  </a:cubicBezTo>
                  <a:cubicBezTo>
                    <a:pt x="696" y="396"/>
                    <a:pt x="691" y="399"/>
                    <a:pt x="687" y="402"/>
                  </a:cubicBezTo>
                  <a:cubicBezTo>
                    <a:pt x="691" y="408"/>
                    <a:pt x="691" y="408"/>
                    <a:pt x="691" y="408"/>
                  </a:cubicBezTo>
                  <a:moveTo>
                    <a:pt x="671" y="419"/>
                  </a:moveTo>
                  <a:cubicBezTo>
                    <a:pt x="675" y="417"/>
                    <a:pt x="680" y="415"/>
                    <a:pt x="685" y="412"/>
                  </a:cubicBezTo>
                  <a:cubicBezTo>
                    <a:pt x="681" y="405"/>
                    <a:pt x="681" y="405"/>
                    <a:pt x="681" y="405"/>
                  </a:cubicBezTo>
                  <a:cubicBezTo>
                    <a:pt x="676" y="408"/>
                    <a:pt x="672" y="410"/>
                    <a:pt x="667" y="412"/>
                  </a:cubicBezTo>
                  <a:cubicBezTo>
                    <a:pt x="671" y="419"/>
                    <a:pt x="671" y="419"/>
                    <a:pt x="671" y="419"/>
                  </a:cubicBezTo>
                  <a:cubicBezTo>
                    <a:pt x="671" y="419"/>
                    <a:pt x="671" y="419"/>
                    <a:pt x="671" y="419"/>
                  </a:cubicBezTo>
                  <a:moveTo>
                    <a:pt x="649" y="428"/>
                  </a:moveTo>
                  <a:cubicBezTo>
                    <a:pt x="654" y="426"/>
                    <a:pt x="659" y="424"/>
                    <a:pt x="664" y="422"/>
                  </a:cubicBezTo>
                  <a:cubicBezTo>
                    <a:pt x="661" y="415"/>
                    <a:pt x="661" y="415"/>
                    <a:pt x="661" y="415"/>
                  </a:cubicBezTo>
                  <a:cubicBezTo>
                    <a:pt x="656" y="417"/>
                    <a:pt x="651" y="419"/>
                    <a:pt x="647" y="421"/>
                  </a:cubicBezTo>
                  <a:cubicBezTo>
                    <a:pt x="649" y="428"/>
                    <a:pt x="649" y="428"/>
                    <a:pt x="649" y="428"/>
                  </a:cubicBezTo>
                  <a:moveTo>
                    <a:pt x="627" y="434"/>
                  </a:moveTo>
                  <a:cubicBezTo>
                    <a:pt x="632" y="433"/>
                    <a:pt x="637" y="432"/>
                    <a:pt x="642" y="430"/>
                  </a:cubicBezTo>
                  <a:cubicBezTo>
                    <a:pt x="640" y="423"/>
                    <a:pt x="640" y="423"/>
                    <a:pt x="640" y="423"/>
                  </a:cubicBezTo>
                  <a:cubicBezTo>
                    <a:pt x="635" y="425"/>
                    <a:pt x="630" y="426"/>
                    <a:pt x="625" y="427"/>
                  </a:cubicBezTo>
                  <a:cubicBezTo>
                    <a:pt x="627" y="434"/>
                    <a:pt x="627" y="434"/>
                    <a:pt x="627" y="434"/>
                  </a:cubicBezTo>
                  <a:moveTo>
                    <a:pt x="604" y="438"/>
                  </a:moveTo>
                  <a:cubicBezTo>
                    <a:pt x="609" y="438"/>
                    <a:pt x="614" y="437"/>
                    <a:pt x="619" y="436"/>
                  </a:cubicBezTo>
                  <a:cubicBezTo>
                    <a:pt x="618" y="428"/>
                    <a:pt x="618" y="428"/>
                    <a:pt x="618" y="428"/>
                  </a:cubicBezTo>
                  <a:cubicBezTo>
                    <a:pt x="613" y="429"/>
                    <a:pt x="608" y="430"/>
                    <a:pt x="603" y="431"/>
                  </a:cubicBezTo>
                  <a:cubicBezTo>
                    <a:pt x="604" y="438"/>
                    <a:pt x="604" y="438"/>
                    <a:pt x="604" y="438"/>
                  </a:cubicBezTo>
                  <a:cubicBezTo>
                    <a:pt x="604" y="438"/>
                    <a:pt x="604" y="438"/>
                    <a:pt x="604" y="438"/>
                  </a:cubicBezTo>
                  <a:moveTo>
                    <a:pt x="581" y="440"/>
                  </a:moveTo>
                  <a:cubicBezTo>
                    <a:pt x="586" y="440"/>
                    <a:pt x="591" y="440"/>
                    <a:pt x="596" y="439"/>
                  </a:cubicBezTo>
                  <a:cubicBezTo>
                    <a:pt x="596" y="431"/>
                    <a:pt x="596" y="431"/>
                    <a:pt x="596" y="431"/>
                  </a:cubicBezTo>
                  <a:cubicBezTo>
                    <a:pt x="591" y="432"/>
                    <a:pt x="586" y="432"/>
                    <a:pt x="581" y="432"/>
                  </a:cubicBezTo>
                  <a:cubicBezTo>
                    <a:pt x="581" y="440"/>
                    <a:pt x="581" y="440"/>
                    <a:pt x="581" y="440"/>
                  </a:cubicBezTo>
                  <a:cubicBezTo>
                    <a:pt x="581" y="440"/>
                    <a:pt x="581" y="440"/>
                    <a:pt x="581" y="440"/>
                  </a:cubicBezTo>
                  <a:moveTo>
                    <a:pt x="558" y="440"/>
                  </a:moveTo>
                  <a:cubicBezTo>
                    <a:pt x="573" y="440"/>
                    <a:pt x="573" y="440"/>
                    <a:pt x="573" y="440"/>
                  </a:cubicBezTo>
                  <a:cubicBezTo>
                    <a:pt x="573" y="432"/>
                    <a:pt x="573" y="432"/>
                    <a:pt x="573" y="432"/>
                  </a:cubicBezTo>
                  <a:cubicBezTo>
                    <a:pt x="558" y="432"/>
                    <a:pt x="558" y="432"/>
                    <a:pt x="558" y="432"/>
                  </a:cubicBezTo>
                  <a:cubicBezTo>
                    <a:pt x="558" y="440"/>
                    <a:pt x="558" y="440"/>
                    <a:pt x="558" y="440"/>
                  </a:cubicBezTo>
                  <a:moveTo>
                    <a:pt x="535" y="440"/>
                  </a:moveTo>
                  <a:cubicBezTo>
                    <a:pt x="550" y="440"/>
                    <a:pt x="550" y="440"/>
                    <a:pt x="550" y="440"/>
                  </a:cubicBezTo>
                  <a:cubicBezTo>
                    <a:pt x="550" y="432"/>
                    <a:pt x="550" y="432"/>
                    <a:pt x="550" y="432"/>
                  </a:cubicBezTo>
                  <a:cubicBezTo>
                    <a:pt x="535" y="432"/>
                    <a:pt x="535" y="432"/>
                    <a:pt x="535" y="432"/>
                  </a:cubicBezTo>
                  <a:cubicBezTo>
                    <a:pt x="535" y="440"/>
                    <a:pt x="535" y="440"/>
                    <a:pt x="535" y="440"/>
                  </a:cubicBezTo>
                  <a:moveTo>
                    <a:pt x="512" y="440"/>
                  </a:moveTo>
                  <a:cubicBezTo>
                    <a:pt x="528" y="440"/>
                    <a:pt x="528" y="440"/>
                    <a:pt x="528" y="440"/>
                  </a:cubicBezTo>
                  <a:cubicBezTo>
                    <a:pt x="528" y="432"/>
                    <a:pt x="528" y="432"/>
                    <a:pt x="528" y="432"/>
                  </a:cubicBezTo>
                  <a:cubicBezTo>
                    <a:pt x="512" y="432"/>
                    <a:pt x="512" y="432"/>
                    <a:pt x="512" y="432"/>
                  </a:cubicBezTo>
                  <a:cubicBezTo>
                    <a:pt x="512" y="440"/>
                    <a:pt x="512" y="440"/>
                    <a:pt x="512" y="440"/>
                  </a:cubicBezTo>
                  <a:moveTo>
                    <a:pt x="490" y="440"/>
                  </a:moveTo>
                  <a:cubicBezTo>
                    <a:pt x="505" y="440"/>
                    <a:pt x="505" y="440"/>
                    <a:pt x="505" y="440"/>
                  </a:cubicBezTo>
                  <a:cubicBezTo>
                    <a:pt x="505" y="432"/>
                    <a:pt x="505" y="432"/>
                    <a:pt x="505" y="432"/>
                  </a:cubicBezTo>
                  <a:cubicBezTo>
                    <a:pt x="490" y="432"/>
                    <a:pt x="490" y="432"/>
                    <a:pt x="490" y="432"/>
                  </a:cubicBezTo>
                  <a:cubicBezTo>
                    <a:pt x="490" y="440"/>
                    <a:pt x="490" y="440"/>
                    <a:pt x="490" y="440"/>
                  </a:cubicBezTo>
                  <a:moveTo>
                    <a:pt x="467" y="440"/>
                  </a:moveTo>
                  <a:cubicBezTo>
                    <a:pt x="482" y="440"/>
                    <a:pt x="482" y="440"/>
                    <a:pt x="482" y="440"/>
                  </a:cubicBezTo>
                  <a:cubicBezTo>
                    <a:pt x="482" y="432"/>
                    <a:pt x="482" y="432"/>
                    <a:pt x="482" y="432"/>
                  </a:cubicBezTo>
                  <a:cubicBezTo>
                    <a:pt x="467" y="432"/>
                    <a:pt x="467" y="432"/>
                    <a:pt x="467" y="432"/>
                  </a:cubicBezTo>
                  <a:cubicBezTo>
                    <a:pt x="467" y="440"/>
                    <a:pt x="467" y="440"/>
                    <a:pt x="467" y="440"/>
                  </a:cubicBezTo>
                  <a:moveTo>
                    <a:pt x="444" y="440"/>
                  </a:moveTo>
                  <a:cubicBezTo>
                    <a:pt x="459" y="440"/>
                    <a:pt x="459" y="440"/>
                    <a:pt x="459" y="440"/>
                  </a:cubicBezTo>
                  <a:cubicBezTo>
                    <a:pt x="459" y="432"/>
                    <a:pt x="459" y="432"/>
                    <a:pt x="459" y="432"/>
                  </a:cubicBezTo>
                  <a:cubicBezTo>
                    <a:pt x="444" y="432"/>
                    <a:pt x="444" y="432"/>
                    <a:pt x="444" y="432"/>
                  </a:cubicBezTo>
                  <a:cubicBezTo>
                    <a:pt x="444" y="440"/>
                    <a:pt x="444" y="440"/>
                    <a:pt x="444" y="440"/>
                  </a:cubicBezTo>
                  <a:moveTo>
                    <a:pt x="421" y="440"/>
                  </a:moveTo>
                  <a:cubicBezTo>
                    <a:pt x="436" y="440"/>
                    <a:pt x="436" y="440"/>
                    <a:pt x="436" y="440"/>
                  </a:cubicBezTo>
                  <a:cubicBezTo>
                    <a:pt x="436" y="432"/>
                    <a:pt x="436" y="432"/>
                    <a:pt x="436" y="432"/>
                  </a:cubicBezTo>
                  <a:cubicBezTo>
                    <a:pt x="421" y="432"/>
                    <a:pt x="421" y="432"/>
                    <a:pt x="421" y="432"/>
                  </a:cubicBezTo>
                  <a:cubicBezTo>
                    <a:pt x="421" y="440"/>
                    <a:pt x="421" y="440"/>
                    <a:pt x="421" y="440"/>
                  </a:cubicBezTo>
                  <a:moveTo>
                    <a:pt x="398" y="440"/>
                  </a:moveTo>
                  <a:cubicBezTo>
                    <a:pt x="413" y="440"/>
                    <a:pt x="413" y="440"/>
                    <a:pt x="413" y="440"/>
                  </a:cubicBezTo>
                  <a:cubicBezTo>
                    <a:pt x="413" y="432"/>
                    <a:pt x="413" y="432"/>
                    <a:pt x="413" y="432"/>
                  </a:cubicBezTo>
                  <a:cubicBezTo>
                    <a:pt x="398" y="432"/>
                    <a:pt x="398" y="432"/>
                    <a:pt x="398" y="432"/>
                  </a:cubicBezTo>
                  <a:cubicBezTo>
                    <a:pt x="398" y="440"/>
                    <a:pt x="398" y="440"/>
                    <a:pt x="398" y="440"/>
                  </a:cubicBezTo>
                  <a:moveTo>
                    <a:pt x="375" y="440"/>
                  </a:moveTo>
                  <a:cubicBezTo>
                    <a:pt x="391" y="440"/>
                    <a:pt x="391" y="440"/>
                    <a:pt x="391" y="440"/>
                  </a:cubicBezTo>
                  <a:cubicBezTo>
                    <a:pt x="391" y="432"/>
                    <a:pt x="391" y="432"/>
                    <a:pt x="391" y="432"/>
                  </a:cubicBezTo>
                  <a:cubicBezTo>
                    <a:pt x="375" y="432"/>
                    <a:pt x="375" y="432"/>
                    <a:pt x="375" y="432"/>
                  </a:cubicBezTo>
                  <a:cubicBezTo>
                    <a:pt x="375" y="440"/>
                    <a:pt x="375" y="440"/>
                    <a:pt x="375" y="440"/>
                  </a:cubicBezTo>
                  <a:moveTo>
                    <a:pt x="353" y="440"/>
                  </a:moveTo>
                  <a:cubicBezTo>
                    <a:pt x="368" y="440"/>
                    <a:pt x="368" y="440"/>
                    <a:pt x="368" y="440"/>
                  </a:cubicBezTo>
                  <a:cubicBezTo>
                    <a:pt x="368" y="432"/>
                    <a:pt x="368" y="432"/>
                    <a:pt x="368" y="432"/>
                  </a:cubicBezTo>
                  <a:cubicBezTo>
                    <a:pt x="353" y="432"/>
                    <a:pt x="353" y="432"/>
                    <a:pt x="353" y="432"/>
                  </a:cubicBezTo>
                  <a:cubicBezTo>
                    <a:pt x="353" y="440"/>
                    <a:pt x="353" y="440"/>
                    <a:pt x="353" y="440"/>
                  </a:cubicBezTo>
                  <a:moveTo>
                    <a:pt x="330" y="440"/>
                  </a:moveTo>
                  <a:cubicBezTo>
                    <a:pt x="345" y="440"/>
                    <a:pt x="345" y="440"/>
                    <a:pt x="345" y="440"/>
                  </a:cubicBezTo>
                  <a:cubicBezTo>
                    <a:pt x="345" y="432"/>
                    <a:pt x="345" y="432"/>
                    <a:pt x="345" y="432"/>
                  </a:cubicBezTo>
                  <a:cubicBezTo>
                    <a:pt x="330" y="432"/>
                    <a:pt x="330" y="432"/>
                    <a:pt x="330" y="432"/>
                  </a:cubicBezTo>
                  <a:cubicBezTo>
                    <a:pt x="330" y="440"/>
                    <a:pt x="330" y="440"/>
                    <a:pt x="330" y="440"/>
                  </a:cubicBezTo>
                  <a:moveTo>
                    <a:pt x="307" y="440"/>
                  </a:moveTo>
                  <a:cubicBezTo>
                    <a:pt x="322" y="440"/>
                    <a:pt x="322" y="440"/>
                    <a:pt x="322" y="440"/>
                  </a:cubicBezTo>
                  <a:cubicBezTo>
                    <a:pt x="322" y="432"/>
                    <a:pt x="322" y="432"/>
                    <a:pt x="322" y="432"/>
                  </a:cubicBezTo>
                  <a:cubicBezTo>
                    <a:pt x="307" y="432"/>
                    <a:pt x="307" y="432"/>
                    <a:pt x="307" y="432"/>
                  </a:cubicBezTo>
                  <a:cubicBezTo>
                    <a:pt x="307" y="440"/>
                    <a:pt x="307" y="440"/>
                    <a:pt x="307" y="440"/>
                  </a:cubicBezTo>
                  <a:moveTo>
                    <a:pt x="284" y="440"/>
                  </a:moveTo>
                  <a:cubicBezTo>
                    <a:pt x="299" y="440"/>
                    <a:pt x="299" y="440"/>
                    <a:pt x="299" y="440"/>
                  </a:cubicBezTo>
                  <a:cubicBezTo>
                    <a:pt x="299" y="432"/>
                    <a:pt x="299" y="432"/>
                    <a:pt x="299" y="432"/>
                  </a:cubicBezTo>
                  <a:cubicBezTo>
                    <a:pt x="284" y="432"/>
                    <a:pt x="284" y="432"/>
                    <a:pt x="284" y="432"/>
                  </a:cubicBezTo>
                  <a:cubicBezTo>
                    <a:pt x="284" y="440"/>
                    <a:pt x="284" y="440"/>
                    <a:pt x="284" y="440"/>
                  </a:cubicBezTo>
                  <a:moveTo>
                    <a:pt x="261" y="440"/>
                  </a:moveTo>
                  <a:cubicBezTo>
                    <a:pt x="276" y="440"/>
                    <a:pt x="276" y="440"/>
                    <a:pt x="276" y="440"/>
                  </a:cubicBezTo>
                  <a:cubicBezTo>
                    <a:pt x="276" y="432"/>
                    <a:pt x="276" y="432"/>
                    <a:pt x="276" y="432"/>
                  </a:cubicBezTo>
                  <a:cubicBezTo>
                    <a:pt x="261" y="432"/>
                    <a:pt x="261" y="432"/>
                    <a:pt x="261" y="432"/>
                  </a:cubicBezTo>
                  <a:cubicBezTo>
                    <a:pt x="261" y="440"/>
                    <a:pt x="261" y="440"/>
                    <a:pt x="261" y="440"/>
                  </a:cubicBezTo>
                  <a:moveTo>
                    <a:pt x="238" y="440"/>
                  </a:moveTo>
                  <a:cubicBezTo>
                    <a:pt x="254" y="440"/>
                    <a:pt x="254" y="440"/>
                    <a:pt x="254" y="440"/>
                  </a:cubicBezTo>
                  <a:cubicBezTo>
                    <a:pt x="254" y="432"/>
                    <a:pt x="254" y="432"/>
                    <a:pt x="254" y="432"/>
                  </a:cubicBezTo>
                  <a:cubicBezTo>
                    <a:pt x="238" y="432"/>
                    <a:pt x="238" y="432"/>
                    <a:pt x="238" y="432"/>
                  </a:cubicBezTo>
                  <a:cubicBezTo>
                    <a:pt x="238" y="440"/>
                    <a:pt x="238" y="440"/>
                    <a:pt x="238" y="440"/>
                  </a:cubicBezTo>
                  <a:moveTo>
                    <a:pt x="216" y="440"/>
                  </a:moveTo>
                  <a:cubicBezTo>
                    <a:pt x="231" y="440"/>
                    <a:pt x="231" y="440"/>
                    <a:pt x="231" y="440"/>
                  </a:cubicBezTo>
                  <a:cubicBezTo>
                    <a:pt x="231" y="432"/>
                    <a:pt x="231" y="432"/>
                    <a:pt x="231" y="432"/>
                  </a:cubicBezTo>
                  <a:cubicBezTo>
                    <a:pt x="216" y="432"/>
                    <a:pt x="216" y="432"/>
                    <a:pt x="216" y="432"/>
                  </a:cubicBezTo>
                  <a:cubicBezTo>
                    <a:pt x="216" y="440"/>
                    <a:pt x="216" y="440"/>
                    <a:pt x="216" y="440"/>
                  </a:cubicBezTo>
                  <a:moveTo>
                    <a:pt x="192" y="439"/>
                  </a:moveTo>
                  <a:cubicBezTo>
                    <a:pt x="198" y="439"/>
                    <a:pt x="203" y="440"/>
                    <a:pt x="208" y="440"/>
                  </a:cubicBezTo>
                  <a:cubicBezTo>
                    <a:pt x="208" y="432"/>
                    <a:pt x="208" y="432"/>
                    <a:pt x="208" y="432"/>
                  </a:cubicBezTo>
                  <a:cubicBezTo>
                    <a:pt x="203" y="432"/>
                    <a:pt x="198" y="431"/>
                    <a:pt x="193" y="431"/>
                  </a:cubicBezTo>
                  <a:cubicBezTo>
                    <a:pt x="192" y="439"/>
                    <a:pt x="192" y="439"/>
                    <a:pt x="192" y="439"/>
                  </a:cubicBezTo>
                  <a:moveTo>
                    <a:pt x="169" y="435"/>
                  </a:moveTo>
                  <a:cubicBezTo>
                    <a:pt x="174" y="436"/>
                    <a:pt x="180" y="437"/>
                    <a:pt x="185" y="438"/>
                  </a:cubicBezTo>
                  <a:cubicBezTo>
                    <a:pt x="186" y="430"/>
                    <a:pt x="186" y="430"/>
                    <a:pt x="186" y="430"/>
                  </a:cubicBezTo>
                  <a:cubicBezTo>
                    <a:pt x="181" y="429"/>
                    <a:pt x="176" y="429"/>
                    <a:pt x="171" y="428"/>
                  </a:cubicBezTo>
                  <a:cubicBezTo>
                    <a:pt x="169" y="435"/>
                    <a:pt x="169" y="435"/>
                    <a:pt x="169" y="435"/>
                  </a:cubicBezTo>
                  <a:cubicBezTo>
                    <a:pt x="169" y="435"/>
                    <a:pt x="169" y="435"/>
                    <a:pt x="169" y="435"/>
                  </a:cubicBezTo>
                  <a:moveTo>
                    <a:pt x="147" y="429"/>
                  </a:moveTo>
                  <a:cubicBezTo>
                    <a:pt x="152" y="431"/>
                    <a:pt x="157" y="432"/>
                    <a:pt x="162" y="433"/>
                  </a:cubicBezTo>
                  <a:cubicBezTo>
                    <a:pt x="164" y="426"/>
                    <a:pt x="164" y="426"/>
                    <a:pt x="164" y="426"/>
                  </a:cubicBezTo>
                  <a:cubicBezTo>
                    <a:pt x="159" y="425"/>
                    <a:pt x="154" y="423"/>
                    <a:pt x="149" y="422"/>
                  </a:cubicBezTo>
                  <a:cubicBezTo>
                    <a:pt x="147" y="429"/>
                    <a:pt x="147" y="429"/>
                    <a:pt x="147" y="429"/>
                  </a:cubicBezTo>
                  <a:moveTo>
                    <a:pt x="125" y="421"/>
                  </a:moveTo>
                  <a:cubicBezTo>
                    <a:pt x="130" y="423"/>
                    <a:pt x="135" y="425"/>
                    <a:pt x="140" y="427"/>
                  </a:cubicBezTo>
                  <a:cubicBezTo>
                    <a:pt x="142" y="419"/>
                    <a:pt x="142" y="419"/>
                    <a:pt x="142" y="419"/>
                  </a:cubicBezTo>
                  <a:cubicBezTo>
                    <a:pt x="138" y="418"/>
                    <a:pt x="133" y="416"/>
                    <a:pt x="129" y="414"/>
                  </a:cubicBezTo>
                  <a:cubicBezTo>
                    <a:pt x="125" y="421"/>
                    <a:pt x="125" y="421"/>
                    <a:pt x="125" y="421"/>
                  </a:cubicBezTo>
                  <a:moveTo>
                    <a:pt x="105" y="410"/>
                  </a:moveTo>
                  <a:cubicBezTo>
                    <a:pt x="109" y="412"/>
                    <a:pt x="114" y="415"/>
                    <a:pt x="118" y="417"/>
                  </a:cubicBezTo>
                  <a:cubicBezTo>
                    <a:pt x="122" y="410"/>
                    <a:pt x="122" y="410"/>
                    <a:pt x="122" y="410"/>
                  </a:cubicBezTo>
                  <a:cubicBezTo>
                    <a:pt x="117" y="408"/>
                    <a:pt x="113" y="406"/>
                    <a:pt x="109" y="403"/>
                  </a:cubicBezTo>
                  <a:cubicBezTo>
                    <a:pt x="105" y="410"/>
                    <a:pt x="105" y="410"/>
                    <a:pt x="105" y="410"/>
                  </a:cubicBezTo>
                  <a:moveTo>
                    <a:pt x="86" y="397"/>
                  </a:moveTo>
                  <a:cubicBezTo>
                    <a:pt x="90" y="400"/>
                    <a:pt x="94" y="403"/>
                    <a:pt x="98" y="406"/>
                  </a:cubicBezTo>
                  <a:cubicBezTo>
                    <a:pt x="103" y="399"/>
                    <a:pt x="103" y="399"/>
                    <a:pt x="103" y="399"/>
                  </a:cubicBezTo>
                  <a:cubicBezTo>
                    <a:pt x="98" y="397"/>
                    <a:pt x="94" y="394"/>
                    <a:pt x="90" y="391"/>
                  </a:cubicBezTo>
                  <a:cubicBezTo>
                    <a:pt x="86" y="397"/>
                    <a:pt x="86" y="397"/>
                    <a:pt x="86" y="397"/>
                  </a:cubicBezTo>
                  <a:moveTo>
                    <a:pt x="68" y="382"/>
                  </a:moveTo>
                  <a:cubicBezTo>
                    <a:pt x="72" y="386"/>
                    <a:pt x="75" y="389"/>
                    <a:pt x="79" y="392"/>
                  </a:cubicBezTo>
                  <a:cubicBezTo>
                    <a:pt x="84" y="386"/>
                    <a:pt x="84" y="386"/>
                    <a:pt x="84" y="386"/>
                  </a:cubicBezTo>
                  <a:cubicBezTo>
                    <a:pt x="81" y="383"/>
                    <a:pt x="77" y="380"/>
                    <a:pt x="73" y="376"/>
                  </a:cubicBezTo>
                  <a:cubicBezTo>
                    <a:pt x="68" y="382"/>
                    <a:pt x="68" y="382"/>
                    <a:pt x="68" y="382"/>
                  </a:cubicBezTo>
                  <a:cubicBezTo>
                    <a:pt x="68" y="382"/>
                    <a:pt x="68" y="382"/>
                    <a:pt x="68" y="382"/>
                  </a:cubicBezTo>
                  <a:moveTo>
                    <a:pt x="52" y="365"/>
                  </a:moveTo>
                  <a:cubicBezTo>
                    <a:pt x="55" y="369"/>
                    <a:pt x="59" y="373"/>
                    <a:pt x="62" y="377"/>
                  </a:cubicBezTo>
                  <a:cubicBezTo>
                    <a:pt x="68" y="371"/>
                    <a:pt x="68" y="371"/>
                    <a:pt x="68" y="371"/>
                  </a:cubicBezTo>
                  <a:cubicBezTo>
                    <a:pt x="64" y="368"/>
                    <a:pt x="61" y="364"/>
                    <a:pt x="58" y="360"/>
                  </a:cubicBezTo>
                  <a:cubicBezTo>
                    <a:pt x="52" y="365"/>
                    <a:pt x="52" y="365"/>
                    <a:pt x="52" y="365"/>
                  </a:cubicBezTo>
                  <a:cubicBezTo>
                    <a:pt x="52" y="365"/>
                    <a:pt x="52" y="365"/>
                    <a:pt x="52" y="365"/>
                  </a:cubicBezTo>
                  <a:moveTo>
                    <a:pt x="38" y="347"/>
                  </a:moveTo>
                  <a:cubicBezTo>
                    <a:pt x="40" y="351"/>
                    <a:pt x="44" y="355"/>
                    <a:pt x="47" y="359"/>
                  </a:cubicBezTo>
                  <a:cubicBezTo>
                    <a:pt x="53" y="354"/>
                    <a:pt x="53" y="354"/>
                    <a:pt x="53" y="354"/>
                  </a:cubicBezTo>
                  <a:cubicBezTo>
                    <a:pt x="50" y="351"/>
                    <a:pt x="47" y="347"/>
                    <a:pt x="44" y="342"/>
                  </a:cubicBezTo>
                  <a:cubicBezTo>
                    <a:pt x="38" y="347"/>
                    <a:pt x="38" y="347"/>
                    <a:pt x="38" y="347"/>
                  </a:cubicBezTo>
                  <a:moveTo>
                    <a:pt x="25" y="327"/>
                  </a:moveTo>
                  <a:cubicBezTo>
                    <a:pt x="28" y="332"/>
                    <a:pt x="30" y="336"/>
                    <a:pt x="33" y="340"/>
                  </a:cubicBezTo>
                  <a:cubicBezTo>
                    <a:pt x="40" y="336"/>
                    <a:pt x="40" y="336"/>
                    <a:pt x="40" y="336"/>
                  </a:cubicBezTo>
                  <a:cubicBezTo>
                    <a:pt x="37" y="332"/>
                    <a:pt x="35" y="328"/>
                    <a:pt x="32" y="323"/>
                  </a:cubicBezTo>
                  <a:cubicBezTo>
                    <a:pt x="25" y="327"/>
                    <a:pt x="25" y="327"/>
                    <a:pt x="25" y="327"/>
                  </a:cubicBezTo>
                  <a:moveTo>
                    <a:pt x="15" y="306"/>
                  </a:moveTo>
                  <a:cubicBezTo>
                    <a:pt x="17" y="311"/>
                    <a:pt x="20" y="316"/>
                    <a:pt x="22" y="320"/>
                  </a:cubicBezTo>
                  <a:cubicBezTo>
                    <a:pt x="29" y="317"/>
                    <a:pt x="29" y="317"/>
                    <a:pt x="29" y="317"/>
                  </a:cubicBezTo>
                  <a:cubicBezTo>
                    <a:pt x="27" y="312"/>
                    <a:pt x="25" y="308"/>
                    <a:pt x="23" y="303"/>
                  </a:cubicBezTo>
                  <a:cubicBezTo>
                    <a:pt x="15" y="306"/>
                    <a:pt x="15" y="306"/>
                    <a:pt x="15" y="306"/>
                  </a:cubicBezTo>
                  <a:moveTo>
                    <a:pt x="8" y="284"/>
                  </a:moveTo>
                  <a:cubicBezTo>
                    <a:pt x="9" y="289"/>
                    <a:pt x="11" y="294"/>
                    <a:pt x="13" y="299"/>
                  </a:cubicBezTo>
                  <a:cubicBezTo>
                    <a:pt x="20" y="296"/>
                    <a:pt x="20" y="296"/>
                    <a:pt x="20" y="296"/>
                  </a:cubicBezTo>
                  <a:cubicBezTo>
                    <a:pt x="18" y="291"/>
                    <a:pt x="17" y="287"/>
                    <a:pt x="15" y="282"/>
                  </a:cubicBezTo>
                  <a:cubicBezTo>
                    <a:pt x="8" y="284"/>
                    <a:pt x="8" y="284"/>
                    <a:pt x="8" y="284"/>
                  </a:cubicBezTo>
                  <a:cubicBezTo>
                    <a:pt x="8" y="284"/>
                    <a:pt x="8" y="284"/>
                    <a:pt x="8" y="284"/>
                  </a:cubicBezTo>
                  <a:moveTo>
                    <a:pt x="3" y="261"/>
                  </a:moveTo>
                  <a:cubicBezTo>
                    <a:pt x="4" y="266"/>
                    <a:pt x="5" y="272"/>
                    <a:pt x="6" y="276"/>
                  </a:cubicBezTo>
                  <a:cubicBezTo>
                    <a:pt x="13" y="275"/>
                    <a:pt x="13" y="275"/>
                    <a:pt x="13" y="275"/>
                  </a:cubicBezTo>
                  <a:cubicBezTo>
                    <a:pt x="12" y="270"/>
                    <a:pt x="11" y="265"/>
                    <a:pt x="10" y="260"/>
                  </a:cubicBezTo>
                  <a:cubicBezTo>
                    <a:pt x="3" y="261"/>
                    <a:pt x="3" y="261"/>
                    <a:pt x="3" y="261"/>
                  </a:cubicBezTo>
                  <a:moveTo>
                    <a:pt x="0" y="238"/>
                  </a:moveTo>
                  <a:cubicBezTo>
                    <a:pt x="0" y="243"/>
                    <a:pt x="1" y="249"/>
                    <a:pt x="2" y="254"/>
                  </a:cubicBezTo>
                  <a:cubicBezTo>
                    <a:pt x="9" y="253"/>
                    <a:pt x="9" y="253"/>
                    <a:pt x="9" y="253"/>
                  </a:cubicBezTo>
                  <a:cubicBezTo>
                    <a:pt x="9" y="248"/>
                    <a:pt x="8" y="243"/>
                    <a:pt x="8" y="238"/>
                  </a:cubicBezTo>
                  <a:cubicBezTo>
                    <a:pt x="0" y="238"/>
                    <a:pt x="0" y="238"/>
                    <a:pt x="0" y="238"/>
                  </a:cubicBezTo>
                  <a:moveTo>
                    <a:pt x="0" y="215"/>
                  </a:moveTo>
                  <a:cubicBezTo>
                    <a:pt x="0" y="226"/>
                    <a:pt x="0" y="226"/>
                    <a:pt x="0" y="226"/>
                  </a:cubicBezTo>
                  <a:cubicBezTo>
                    <a:pt x="0" y="227"/>
                    <a:pt x="0" y="229"/>
                    <a:pt x="0" y="231"/>
                  </a:cubicBezTo>
                  <a:cubicBezTo>
                    <a:pt x="8" y="230"/>
                    <a:pt x="8" y="230"/>
                    <a:pt x="8" y="230"/>
                  </a:cubicBezTo>
                  <a:cubicBezTo>
                    <a:pt x="8" y="229"/>
                    <a:pt x="8" y="227"/>
                    <a:pt x="8" y="226"/>
                  </a:cubicBezTo>
                  <a:cubicBezTo>
                    <a:pt x="8" y="215"/>
                    <a:pt x="8" y="215"/>
                    <a:pt x="8" y="215"/>
                  </a:cubicBezTo>
                  <a:cubicBezTo>
                    <a:pt x="0" y="215"/>
                    <a:pt x="0" y="215"/>
                    <a:pt x="0" y="215"/>
                  </a:cubicBezTo>
                  <a:moveTo>
                    <a:pt x="1" y="192"/>
                  </a:moveTo>
                  <a:cubicBezTo>
                    <a:pt x="0" y="197"/>
                    <a:pt x="0" y="202"/>
                    <a:pt x="0" y="207"/>
                  </a:cubicBezTo>
                  <a:cubicBezTo>
                    <a:pt x="8" y="208"/>
                    <a:pt x="8" y="208"/>
                    <a:pt x="8" y="208"/>
                  </a:cubicBezTo>
                  <a:cubicBezTo>
                    <a:pt x="8" y="203"/>
                    <a:pt x="8" y="198"/>
                    <a:pt x="9" y="193"/>
                  </a:cubicBezTo>
                  <a:cubicBezTo>
                    <a:pt x="1" y="192"/>
                    <a:pt x="1" y="192"/>
                    <a:pt x="1" y="192"/>
                  </a:cubicBezTo>
                  <a:moveTo>
                    <a:pt x="5" y="169"/>
                  </a:moveTo>
                  <a:cubicBezTo>
                    <a:pt x="4" y="174"/>
                    <a:pt x="3" y="179"/>
                    <a:pt x="2" y="184"/>
                  </a:cubicBezTo>
                  <a:cubicBezTo>
                    <a:pt x="10" y="185"/>
                    <a:pt x="10" y="185"/>
                    <a:pt x="10" y="185"/>
                  </a:cubicBezTo>
                  <a:cubicBezTo>
                    <a:pt x="10" y="180"/>
                    <a:pt x="11" y="176"/>
                    <a:pt x="12" y="171"/>
                  </a:cubicBezTo>
                  <a:cubicBezTo>
                    <a:pt x="5" y="169"/>
                    <a:pt x="5" y="169"/>
                    <a:pt x="5" y="169"/>
                  </a:cubicBezTo>
                  <a:cubicBezTo>
                    <a:pt x="5" y="169"/>
                    <a:pt x="5" y="169"/>
                    <a:pt x="5" y="169"/>
                  </a:cubicBezTo>
                  <a:moveTo>
                    <a:pt x="11" y="147"/>
                  </a:moveTo>
                  <a:cubicBezTo>
                    <a:pt x="9" y="152"/>
                    <a:pt x="8" y="157"/>
                    <a:pt x="6" y="162"/>
                  </a:cubicBezTo>
                  <a:cubicBezTo>
                    <a:pt x="14" y="163"/>
                    <a:pt x="14" y="163"/>
                    <a:pt x="14" y="163"/>
                  </a:cubicBezTo>
                  <a:cubicBezTo>
                    <a:pt x="15" y="159"/>
                    <a:pt x="17" y="154"/>
                    <a:pt x="18" y="149"/>
                  </a:cubicBezTo>
                  <a:cubicBezTo>
                    <a:pt x="11" y="147"/>
                    <a:pt x="11" y="147"/>
                    <a:pt x="11" y="147"/>
                  </a:cubicBezTo>
                  <a:cubicBezTo>
                    <a:pt x="11" y="147"/>
                    <a:pt x="11" y="147"/>
                    <a:pt x="11" y="147"/>
                  </a:cubicBezTo>
                </a:path>
              </a:pathLst>
            </a:custGeom>
            <a:solidFill>
              <a:srgbClr val="2F2F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14" name="Freeform 52">
              <a:extLst>
                <a:ext uri="{FF2B5EF4-FFF2-40B4-BE49-F238E27FC236}">
                  <a16:creationId xmlns:a16="http://schemas.microsoft.com/office/drawing/2014/main" id="{5242D7C0-D83E-442B-88E0-283C9121832C}"/>
                </a:ext>
              </a:extLst>
            </p:cNvPr>
            <p:cNvSpPr>
              <a:spLocks noEditPoints="1"/>
            </p:cNvSpPr>
            <p:nvPr/>
          </p:nvSpPr>
          <p:spPr bwMode="auto">
            <a:xfrm>
              <a:off x="5289550" y="2951163"/>
              <a:ext cx="1200150" cy="1046163"/>
            </a:xfrm>
            <a:custGeom>
              <a:avLst/>
              <a:gdLst>
                <a:gd name="T0" fmla="*/ 240 w 320"/>
                <a:gd name="T1" fmla="*/ 0 h 278"/>
                <a:gd name="T2" fmla="*/ 80 w 320"/>
                <a:gd name="T3" fmla="*/ 0 h 278"/>
                <a:gd name="T4" fmla="*/ 0 w 320"/>
                <a:gd name="T5" fmla="*/ 139 h 278"/>
                <a:gd name="T6" fmla="*/ 80 w 320"/>
                <a:gd name="T7" fmla="*/ 278 h 278"/>
                <a:gd name="T8" fmla="*/ 240 w 320"/>
                <a:gd name="T9" fmla="*/ 278 h 278"/>
                <a:gd name="T10" fmla="*/ 320 w 320"/>
                <a:gd name="T11" fmla="*/ 139 h 278"/>
                <a:gd name="T12" fmla="*/ 240 w 320"/>
                <a:gd name="T13" fmla="*/ 0 h 278"/>
                <a:gd name="T14" fmla="*/ 240 w 320"/>
                <a:gd name="T15" fmla="*/ 201 h 278"/>
                <a:gd name="T16" fmla="*/ 219 w 320"/>
                <a:gd name="T17" fmla="*/ 223 h 278"/>
                <a:gd name="T18" fmla="*/ 101 w 320"/>
                <a:gd name="T19" fmla="*/ 223 h 278"/>
                <a:gd name="T20" fmla="*/ 79 w 320"/>
                <a:gd name="T21" fmla="*/ 201 h 278"/>
                <a:gd name="T22" fmla="*/ 79 w 320"/>
                <a:gd name="T23" fmla="*/ 77 h 278"/>
                <a:gd name="T24" fmla="*/ 101 w 320"/>
                <a:gd name="T25" fmla="*/ 55 h 278"/>
                <a:gd name="T26" fmla="*/ 188 w 320"/>
                <a:gd name="T27" fmla="*/ 55 h 278"/>
                <a:gd name="T28" fmla="*/ 204 w 320"/>
                <a:gd name="T29" fmla="*/ 55 h 278"/>
                <a:gd name="T30" fmla="*/ 206 w 320"/>
                <a:gd name="T31" fmla="*/ 55 h 278"/>
                <a:gd name="T32" fmla="*/ 240 w 320"/>
                <a:gd name="T33" fmla="*/ 88 h 278"/>
                <a:gd name="T34" fmla="*/ 240 w 320"/>
                <a:gd name="T35" fmla="*/ 106 h 278"/>
                <a:gd name="T36" fmla="*/ 240 w 320"/>
                <a:gd name="T37" fmla="*/ 201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20" h="278">
                  <a:moveTo>
                    <a:pt x="240" y="0"/>
                  </a:moveTo>
                  <a:cubicBezTo>
                    <a:pt x="80" y="0"/>
                    <a:pt x="80" y="0"/>
                    <a:pt x="80" y="0"/>
                  </a:cubicBezTo>
                  <a:cubicBezTo>
                    <a:pt x="0" y="139"/>
                    <a:pt x="0" y="139"/>
                    <a:pt x="0" y="139"/>
                  </a:cubicBezTo>
                  <a:cubicBezTo>
                    <a:pt x="80" y="278"/>
                    <a:pt x="80" y="278"/>
                    <a:pt x="80" y="278"/>
                  </a:cubicBezTo>
                  <a:cubicBezTo>
                    <a:pt x="240" y="278"/>
                    <a:pt x="240" y="278"/>
                    <a:pt x="240" y="278"/>
                  </a:cubicBezTo>
                  <a:cubicBezTo>
                    <a:pt x="320" y="139"/>
                    <a:pt x="320" y="139"/>
                    <a:pt x="320" y="139"/>
                  </a:cubicBezTo>
                  <a:lnTo>
                    <a:pt x="240" y="0"/>
                  </a:lnTo>
                  <a:close/>
                  <a:moveTo>
                    <a:pt x="240" y="201"/>
                  </a:moveTo>
                  <a:cubicBezTo>
                    <a:pt x="240" y="213"/>
                    <a:pt x="231" y="223"/>
                    <a:pt x="219" y="223"/>
                  </a:cubicBezTo>
                  <a:cubicBezTo>
                    <a:pt x="101" y="223"/>
                    <a:pt x="101" y="223"/>
                    <a:pt x="101" y="223"/>
                  </a:cubicBezTo>
                  <a:cubicBezTo>
                    <a:pt x="89" y="223"/>
                    <a:pt x="79" y="213"/>
                    <a:pt x="79" y="201"/>
                  </a:cubicBezTo>
                  <a:cubicBezTo>
                    <a:pt x="79" y="77"/>
                    <a:pt x="79" y="77"/>
                    <a:pt x="79" y="77"/>
                  </a:cubicBezTo>
                  <a:cubicBezTo>
                    <a:pt x="79" y="65"/>
                    <a:pt x="89" y="55"/>
                    <a:pt x="101" y="55"/>
                  </a:cubicBezTo>
                  <a:cubicBezTo>
                    <a:pt x="188" y="55"/>
                    <a:pt x="188" y="55"/>
                    <a:pt x="188" y="55"/>
                  </a:cubicBezTo>
                  <a:cubicBezTo>
                    <a:pt x="196" y="55"/>
                    <a:pt x="204" y="55"/>
                    <a:pt x="204" y="55"/>
                  </a:cubicBezTo>
                  <a:cubicBezTo>
                    <a:pt x="206" y="55"/>
                    <a:pt x="206" y="55"/>
                    <a:pt x="206" y="55"/>
                  </a:cubicBezTo>
                  <a:cubicBezTo>
                    <a:pt x="240" y="88"/>
                    <a:pt x="240" y="88"/>
                    <a:pt x="240" y="88"/>
                  </a:cubicBezTo>
                  <a:cubicBezTo>
                    <a:pt x="240" y="106"/>
                    <a:pt x="240" y="106"/>
                    <a:pt x="240" y="106"/>
                  </a:cubicBezTo>
                  <a:cubicBezTo>
                    <a:pt x="240" y="201"/>
                    <a:pt x="240" y="201"/>
                    <a:pt x="240" y="201"/>
                  </a:cubicBez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15" name="Freeform 53">
              <a:extLst>
                <a:ext uri="{FF2B5EF4-FFF2-40B4-BE49-F238E27FC236}">
                  <a16:creationId xmlns:a16="http://schemas.microsoft.com/office/drawing/2014/main" id="{C1F59C2F-F446-4A3A-BFD1-8649729E6E12}"/>
                </a:ext>
              </a:extLst>
            </p:cNvPr>
            <p:cNvSpPr>
              <a:spLocks/>
            </p:cNvSpPr>
            <p:nvPr/>
          </p:nvSpPr>
          <p:spPr bwMode="auto">
            <a:xfrm>
              <a:off x="5788025" y="3530601"/>
              <a:ext cx="57150" cy="128588"/>
            </a:xfrm>
            <a:custGeom>
              <a:avLst/>
              <a:gdLst>
                <a:gd name="T0" fmla="*/ 15 w 15"/>
                <a:gd name="T1" fmla="*/ 7 h 34"/>
                <a:gd name="T2" fmla="*/ 14 w 15"/>
                <a:gd name="T3" fmla="*/ 4 h 34"/>
                <a:gd name="T4" fmla="*/ 13 w 15"/>
                <a:gd name="T5" fmla="*/ 2 h 34"/>
                <a:gd name="T6" fmla="*/ 11 w 15"/>
                <a:gd name="T7" fmla="*/ 1 h 34"/>
                <a:gd name="T8" fmla="*/ 8 w 15"/>
                <a:gd name="T9" fmla="*/ 0 h 34"/>
                <a:gd name="T10" fmla="*/ 4 w 15"/>
                <a:gd name="T11" fmla="*/ 2 h 34"/>
                <a:gd name="T12" fmla="*/ 2 w 15"/>
                <a:gd name="T13" fmla="*/ 5 h 34"/>
                <a:gd name="T14" fmla="*/ 1 w 15"/>
                <a:gd name="T15" fmla="*/ 10 h 34"/>
                <a:gd name="T16" fmla="*/ 0 w 15"/>
                <a:gd name="T17" fmla="*/ 17 h 34"/>
                <a:gd name="T18" fmla="*/ 1 w 15"/>
                <a:gd name="T19" fmla="*/ 25 h 34"/>
                <a:gd name="T20" fmla="*/ 2 w 15"/>
                <a:gd name="T21" fmla="*/ 30 h 34"/>
                <a:gd name="T22" fmla="*/ 4 w 15"/>
                <a:gd name="T23" fmla="*/ 33 h 34"/>
                <a:gd name="T24" fmla="*/ 7 w 15"/>
                <a:gd name="T25" fmla="*/ 34 h 34"/>
                <a:gd name="T26" fmla="*/ 10 w 15"/>
                <a:gd name="T27" fmla="*/ 33 h 34"/>
                <a:gd name="T28" fmla="*/ 12 w 15"/>
                <a:gd name="T29" fmla="*/ 32 h 34"/>
                <a:gd name="T30" fmla="*/ 13 w 15"/>
                <a:gd name="T31" fmla="*/ 29 h 34"/>
                <a:gd name="T32" fmla="*/ 14 w 15"/>
                <a:gd name="T33" fmla="*/ 26 h 34"/>
                <a:gd name="T34" fmla="*/ 15 w 15"/>
                <a:gd name="T35" fmla="*/ 22 h 34"/>
                <a:gd name="T36" fmla="*/ 15 w 15"/>
                <a:gd name="T37" fmla="*/ 17 h 34"/>
                <a:gd name="T38" fmla="*/ 15 w 15"/>
                <a:gd name="T39" fmla="*/ 11 h 34"/>
                <a:gd name="T40" fmla="*/ 15 w 15"/>
                <a:gd name="T41" fmla="*/ 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 h="34">
                  <a:moveTo>
                    <a:pt x="15" y="7"/>
                  </a:moveTo>
                  <a:cubicBezTo>
                    <a:pt x="15" y="6"/>
                    <a:pt x="14" y="5"/>
                    <a:pt x="14" y="4"/>
                  </a:cubicBezTo>
                  <a:cubicBezTo>
                    <a:pt x="13" y="3"/>
                    <a:pt x="13" y="3"/>
                    <a:pt x="13" y="2"/>
                  </a:cubicBezTo>
                  <a:cubicBezTo>
                    <a:pt x="12" y="2"/>
                    <a:pt x="11" y="2"/>
                    <a:pt x="11" y="1"/>
                  </a:cubicBezTo>
                  <a:cubicBezTo>
                    <a:pt x="10" y="1"/>
                    <a:pt x="9" y="0"/>
                    <a:pt x="8" y="0"/>
                  </a:cubicBezTo>
                  <a:cubicBezTo>
                    <a:pt x="7" y="0"/>
                    <a:pt x="6" y="1"/>
                    <a:pt x="4" y="2"/>
                  </a:cubicBezTo>
                  <a:cubicBezTo>
                    <a:pt x="4" y="2"/>
                    <a:pt x="2" y="3"/>
                    <a:pt x="2" y="5"/>
                  </a:cubicBezTo>
                  <a:cubicBezTo>
                    <a:pt x="2" y="6"/>
                    <a:pt x="2" y="8"/>
                    <a:pt x="1" y="10"/>
                  </a:cubicBezTo>
                  <a:cubicBezTo>
                    <a:pt x="1" y="12"/>
                    <a:pt x="0" y="14"/>
                    <a:pt x="0" y="17"/>
                  </a:cubicBezTo>
                  <a:cubicBezTo>
                    <a:pt x="0" y="20"/>
                    <a:pt x="0" y="23"/>
                    <a:pt x="1" y="25"/>
                  </a:cubicBezTo>
                  <a:cubicBezTo>
                    <a:pt x="1" y="27"/>
                    <a:pt x="2" y="29"/>
                    <a:pt x="2" y="30"/>
                  </a:cubicBezTo>
                  <a:cubicBezTo>
                    <a:pt x="3" y="32"/>
                    <a:pt x="4" y="32"/>
                    <a:pt x="4" y="33"/>
                  </a:cubicBezTo>
                  <a:cubicBezTo>
                    <a:pt x="5" y="34"/>
                    <a:pt x="6" y="34"/>
                    <a:pt x="7" y="34"/>
                  </a:cubicBezTo>
                  <a:cubicBezTo>
                    <a:pt x="8" y="34"/>
                    <a:pt x="9" y="34"/>
                    <a:pt x="10" y="33"/>
                  </a:cubicBezTo>
                  <a:cubicBezTo>
                    <a:pt x="11" y="33"/>
                    <a:pt x="11" y="32"/>
                    <a:pt x="12" y="32"/>
                  </a:cubicBezTo>
                  <a:cubicBezTo>
                    <a:pt x="13" y="31"/>
                    <a:pt x="13" y="30"/>
                    <a:pt x="13" y="29"/>
                  </a:cubicBezTo>
                  <a:cubicBezTo>
                    <a:pt x="14" y="28"/>
                    <a:pt x="14" y="27"/>
                    <a:pt x="14" y="26"/>
                  </a:cubicBezTo>
                  <a:cubicBezTo>
                    <a:pt x="14" y="25"/>
                    <a:pt x="15" y="23"/>
                    <a:pt x="15" y="22"/>
                  </a:cubicBezTo>
                  <a:cubicBezTo>
                    <a:pt x="15" y="21"/>
                    <a:pt x="15" y="19"/>
                    <a:pt x="15" y="17"/>
                  </a:cubicBezTo>
                  <a:cubicBezTo>
                    <a:pt x="15" y="15"/>
                    <a:pt x="15" y="12"/>
                    <a:pt x="15" y="11"/>
                  </a:cubicBezTo>
                  <a:cubicBezTo>
                    <a:pt x="15" y="10"/>
                    <a:pt x="15" y="9"/>
                    <a:pt x="15" y="7"/>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16" name="Freeform 54">
              <a:extLst>
                <a:ext uri="{FF2B5EF4-FFF2-40B4-BE49-F238E27FC236}">
                  <a16:creationId xmlns:a16="http://schemas.microsoft.com/office/drawing/2014/main" id="{9175BE38-18BA-4967-9F98-F7BB826CA020}"/>
                </a:ext>
              </a:extLst>
            </p:cNvPr>
            <p:cNvSpPr>
              <a:spLocks/>
            </p:cNvSpPr>
            <p:nvPr/>
          </p:nvSpPr>
          <p:spPr bwMode="auto">
            <a:xfrm>
              <a:off x="5930900" y="3289301"/>
              <a:ext cx="52388" cy="125413"/>
            </a:xfrm>
            <a:custGeom>
              <a:avLst/>
              <a:gdLst>
                <a:gd name="T0" fmla="*/ 14 w 14"/>
                <a:gd name="T1" fmla="*/ 7 h 33"/>
                <a:gd name="T2" fmla="*/ 14 w 14"/>
                <a:gd name="T3" fmla="*/ 3 h 33"/>
                <a:gd name="T4" fmla="*/ 12 w 14"/>
                <a:gd name="T5" fmla="*/ 2 h 33"/>
                <a:gd name="T6" fmla="*/ 10 w 14"/>
                <a:gd name="T7" fmla="*/ 0 h 33"/>
                <a:gd name="T8" fmla="*/ 8 w 14"/>
                <a:gd name="T9" fmla="*/ 0 h 33"/>
                <a:gd name="T10" fmla="*/ 4 w 14"/>
                <a:gd name="T11" fmla="*/ 1 h 33"/>
                <a:gd name="T12" fmla="*/ 2 w 14"/>
                <a:gd name="T13" fmla="*/ 4 h 33"/>
                <a:gd name="T14" fmla="*/ 1 w 14"/>
                <a:gd name="T15" fmla="*/ 9 h 33"/>
                <a:gd name="T16" fmla="*/ 0 w 14"/>
                <a:gd name="T17" fmla="*/ 16 h 33"/>
                <a:gd name="T18" fmla="*/ 1 w 14"/>
                <a:gd name="T19" fmla="*/ 25 h 33"/>
                <a:gd name="T20" fmla="*/ 2 w 14"/>
                <a:gd name="T21" fmla="*/ 30 h 33"/>
                <a:gd name="T22" fmla="*/ 4 w 14"/>
                <a:gd name="T23" fmla="*/ 32 h 33"/>
                <a:gd name="T24" fmla="*/ 7 w 14"/>
                <a:gd name="T25" fmla="*/ 33 h 33"/>
                <a:gd name="T26" fmla="*/ 10 w 14"/>
                <a:gd name="T27" fmla="*/ 32 h 33"/>
                <a:gd name="T28" fmla="*/ 12 w 14"/>
                <a:gd name="T29" fmla="*/ 31 h 33"/>
                <a:gd name="T30" fmla="*/ 13 w 14"/>
                <a:gd name="T31" fmla="*/ 28 h 33"/>
                <a:gd name="T32" fmla="*/ 14 w 14"/>
                <a:gd name="T33" fmla="*/ 25 h 33"/>
                <a:gd name="T34" fmla="*/ 14 w 14"/>
                <a:gd name="T35" fmla="*/ 21 h 33"/>
                <a:gd name="T36" fmla="*/ 14 w 14"/>
                <a:gd name="T37" fmla="*/ 16 h 33"/>
                <a:gd name="T38" fmla="*/ 14 w 14"/>
                <a:gd name="T39" fmla="*/ 10 h 33"/>
                <a:gd name="T40" fmla="*/ 14 w 14"/>
                <a:gd name="T41" fmla="*/ 7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 h="33">
                  <a:moveTo>
                    <a:pt x="14" y="7"/>
                  </a:moveTo>
                  <a:cubicBezTo>
                    <a:pt x="14" y="5"/>
                    <a:pt x="14" y="4"/>
                    <a:pt x="14" y="3"/>
                  </a:cubicBezTo>
                  <a:cubicBezTo>
                    <a:pt x="13" y="3"/>
                    <a:pt x="13" y="2"/>
                    <a:pt x="12" y="2"/>
                  </a:cubicBezTo>
                  <a:cubicBezTo>
                    <a:pt x="12" y="1"/>
                    <a:pt x="11" y="1"/>
                    <a:pt x="10" y="0"/>
                  </a:cubicBezTo>
                  <a:cubicBezTo>
                    <a:pt x="10" y="0"/>
                    <a:pt x="9" y="0"/>
                    <a:pt x="8" y="0"/>
                  </a:cubicBezTo>
                  <a:cubicBezTo>
                    <a:pt x="7" y="0"/>
                    <a:pt x="5" y="0"/>
                    <a:pt x="4" y="1"/>
                  </a:cubicBezTo>
                  <a:cubicBezTo>
                    <a:pt x="3" y="2"/>
                    <a:pt x="2" y="3"/>
                    <a:pt x="2" y="4"/>
                  </a:cubicBezTo>
                  <a:cubicBezTo>
                    <a:pt x="1" y="5"/>
                    <a:pt x="1" y="7"/>
                    <a:pt x="1" y="9"/>
                  </a:cubicBezTo>
                  <a:cubicBezTo>
                    <a:pt x="1" y="11"/>
                    <a:pt x="0" y="14"/>
                    <a:pt x="0" y="16"/>
                  </a:cubicBezTo>
                  <a:cubicBezTo>
                    <a:pt x="0" y="19"/>
                    <a:pt x="0" y="23"/>
                    <a:pt x="1" y="25"/>
                  </a:cubicBezTo>
                  <a:cubicBezTo>
                    <a:pt x="1" y="26"/>
                    <a:pt x="1" y="28"/>
                    <a:pt x="2" y="30"/>
                  </a:cubicBezTo>
                  <a:cubicBezTo>
                    <a:pt x="3" y="31"/>
                    <a:pt x="3" y="32"/>
                    <a:pt x="4" y="32"/>
                  </a:cubicBezTo>
                  <a:cubicBezTo>
                    <a:pt x="5" y="33"/>
                    <a:pt x="6" y="33"/>
                    <a:pt x="7" y="33"/>
                  </a:cubicBezTo>
                  <a:cubicBezTo>
                    <a:pt x="8" y="33"/>
                    <a:pt x="9" y="33"/>
                    <a:pt x="10" y="32"/>
                  </a:cubicBezTo>
                  <a:cubicBezTo>
                    <a:pt x="10" y="32"/>
                    <a:pt x="11" y="32"/>
                    <a:pt x="12" y="31"/>
                  </a:cubicBezTo>
                  <a:cubicBezTo>
                    <a:pt x="12" y="30"/>
                    <a:pt x="13" y="30"/>
                    <a:pt x="13" y="28"/>
                  </a:cubicBezTo>
                  <a:cubicBezTo>
                    <a:pt x="14" y="28"/>
                    <a:pt x="14" y="26"/>
                    <a:pt x="14" y="25"/>
                  </a:cubicBezTo>
                  <a:cubicBezTo>
                    <a:pt x="14" y="24"/>
                    <a:pt x="14" y="23"/>
                    <a:pt x="14" y="21"/>
                  </a:cubicBezTo>
                  <a:cubicBezTo>
                    <a:pt x="14" y="20"/>
                    <a:pt x="14" y="18"/>
                    <a:pt x="14" y="16"/>
                  </a:cubicBezTo>
                  <a:cubicBezTo>
                    <a:pt x="14" y="14"/>
                    <a:pt x="14" y="12"/>
                    <a:pt x="14" y="10"/>
                  </a:cubicBezTo>
                  <a:cubicBezTo>
                    <a:pt x="14" y="9"/>
                    <a:pt x="14" y="8"/>
                    <a:pt x="14" y="7"/>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17" name="Freeform 55">
              <a:extLst>
                <a:ext uri="{FF2B5EF4-FFF2-40B4-BE49-F238E27FC236}">
                  <a16:creationId xmlns:a16="http://schemas.microsoft.com/office/drawing/2014/main" id="{85893E14-AF7B-4F0B-A378-5B5C9BE2A890}"/>
                </a:ext>
              </a:extLst>
            </p:cNvPr>
            <p:cNvSpPr>
              <a:spLocks noEditPoints="1"/>
            </p:cNvSpPr>
            <p:nvPr/>
          </p:nvSpPr>
          <p:spPr bwMode="auto">
            <a:xfrm>
              <a:off x="5630863" y="3203576"/>
              <a:ext cx="514350" cy="541338"/>
            </a:xfrm>
            <a:custGeom>
              <a:avLst/>
              <a:gdLst>
                <a:gd name="T0" fmla="*/ 97 w 137"/>
                <a:gd name="T1" fmla="*/ 0 h 144"/>
                <a:gd name="T2" fmla="*/ 0 w 137"/>
                <a:gd name="T3" fmla="*/ 10 h 144"/>
                <a:gd name="T4" fmla="*/ 10 w 137"/>
                <a:gd name="T5" fmla="*/ 144 h 144"/>
                <a:gd name="T6" fmla="*/ 137 w 137"/>
                <a:gd name="T7" fmla="*/ 134 h 144"/>
                <a:gd name="T8" fmla="*/ 110 w 137"/>
                <a:gd name="T9" fmla="*/ 28 h 144"/>
                <a:gd name="T10" fmla="*/ 36 w 137"/>
                <a:gd name="T11" fmla="*/ 25 h 144"/>
                <a:gd name="T12" fmla="*/ 37 w 137"/>
                <a:gd name="T13" fmla="*/ 23 h 144"/>
                <a:gd name="T14" fmla="*/ 48 w 137"/>
                <a:gd name="T15" fmla="*/ 16 h 144"/>
                <a:gd name="T16" fmla="*/ 49 w 137"/>
                <a:gd name="T17" fmla="*/ 16 h 144"/>
                <a:gd name="T18" fmla="*/ 52 w 137"/>
                <a:gd name="T19" fmla="*/ 16 h 144"/>
                <a:gd name="T20" fmla="*/ 55 w 137"/>
                <a:gd name="T21" fmla="*/ 16 h 144"/>
                <a:gd name="T22" fmla="*/ 56 w 137"/>
                <a:gd name="T23" fmla="*/ 17 h 144"/>
                <a:gd name="T24" fmla="*/ 64 w 137"/>
                <a:gd name="T25" fmla="*/ 57 h 144"/>
                <a:gd name="T26" fmla="*/ 65 w 137"/>
                <a:gd name="T27" fmla="*/ 57 h 144"/>
                <a:gd name="T28" fmla="*/ 65 w 137"/>
                <a:gd name="T29" fmla="*/ 60 h 144"/>
                <a:gd name="T30" fmla="*/ 65 w 137"/>
                <a:gd name="T31" fmla="*/ 64 h 144"/>
                <a:gd name="T32" fmla="*/ 64 w 137"/>
                <a:gd name="T33" fmla="*/ 64 h 144"/>
                <a:gd name="T34" fmla="*/ 37 w 137"/>
                <a:gd name="T35" fmla="*/ 64 h 144"/>
                <a:gd name="T36" fmla="*/ 36 w 137"/>
                <a:gd name="T37" fmla="*/ 62 h 144"/>
                <a:gd name="T38" fmla="*/ 36 w 137"/>
                <a:gd name="T39" fmla="*/ 58 h 144"/>
                <a:gd name="T40" fmla="*/ 37 w 137"/>
                <a:gd name="T41" fmla="*/ 57 h 144"/>
                <a:gd name="T42" fmla="*/ 46 w 137"/>
                <a:gd name="T43" fmla="*/ 57 h 144"/>
                <a:gd name="T44" fmla="*/ 39 w 137"/>
                <a:gd name="T45" fmla="*/ 30 h 144"/>
                <a:gd name="T46" fmla="*/ 37 w 137"/>
                <a:gd name="T47" fmla="*/ 31 h 144"/>
                <a:gd name="T48" fmla="*/ 36 w 137"/>
                <a:gd name="T49" fmla="*/ 28 h 144"/>
                <a:gd name="T50" fmla="*/ 65 w 137"/>
                <a:gd name="T51" fmla="*/ 114 h 144"/>
                <a:gd name="T52" fmla="*/ 57 w 137"/>
                <a:gd name="T53" fmla="*/ 127 h 144"/>
                <a:gd name="T54" fmla="*/ 41 w 137"/>
                <a:gd name="T55" fmla="*/ 127 h 144"/>
                <a:gd name="T56" fmla="*/ 33 w 137"/>
                <a:gd name="T57" fmla="*/ 115 h 144"/>
                <a:gd name="T58" fmla="*/ 33 w 137"/>
                <a:gd name="T59" fmla="*/ 94 h 144"/>
                <a:gd name="T60" fmla="*/ 41 w 137"/>
                <a:gd name="T61" fmla="*/ 81 h 144"/>
                <a:gd name="T62" fmla="*/ 58 w 137"/>
                <a:gd name="T63" fmla="*/ 81 h 144"/>
                <a:gd name="T64" fmla="*/ 65 w 137"/>
                <a:gd name="T65" fmla="*/ 94 h 144"/>
                <a:gd name="T66" fmla="*/ 65 w 137"/>
                <a:gd name="T67" fmla="*/ 114 h 144"/>
                <a:gd name="T68" fmla="*/ 103 w 137"/>
                <a:gd name="T69" fmla="*/ 127 h 144"/>
                <a:gd name="T70" fmla="*/ 101 w 137"/>
                <a:gd name="T71" fmla="*/ 128 h 144"/>
                <a:gd name="T72" fmla="*/ 74 w 137"/>
                <a:gd name="T73" fmla="*/ 128 h 144"/>
                <a:gd name="T74" fmla="*/ 74 w 137"/>
                <a:gd name="T75" fmla="*/ 126 h 144"/>
                <a:gd name="T76" fmla="*/ 74 w 137"/>
                <a:gd name="T77" fmla="*/ 122 h 144"/>
                <a:gd name="T78" fmla="*/ 74 w 137"/>
                <a:gd name="T79" fmla="*/ 120 h 144"/>
                <a:gd name="T80" fmla="*/ 84 w 137"/>
                <a:gd name="T81" fmla="*/ 120 h 144"/>
                <a:gd name="T82" fmla="*/ 76 w 137"/>
                <a:gd name="T83" fmla="*/ 94 h 144"/>
                <a:gd name="T84" fmla="*/ 74 w 137"/>
                <a:gd name="T85" fmla="*/ 94 h 144"/>
                <a:gd name="T86" fmla="*/ 74 w 137"/>
                <a:gd name="T87" fmla="*/ 91 h 144"/>
                <a:gd name="T88" fmla="*/ 74 w 137"/>
                <a:gd name="T89" fmla="*/ 89 h 144"/>
                <a:gd name="T90" fmla="*/ 75 w 137"/>
                <a:gd name="T91" fmla="*/ 87 h 144"/>
                <a:gd name="T92" fmla="*/ 86 w 137"/>
                <a:gd name="T93" fmla="*/ 81 h 144"/>
                <a:gd name="T94" fmla="*/ 88 w 137"/>
                <a:gd name="T95" fmla="*/ 81 h 144"/>
                <a:gd name="T96" fmla="*/ 92 w 137"/>
                <a:gd name="T97" fmla="*/ 81 h 144"/>
                <a:gd name="T98" fmla="*/ 94 w 137"/>
                <a:gd name="T99" fmla="*/ 81 h 144"/>
                <a:gd name="T100" fmla="*/ 94 w 137"/>
                <a:gd name="T101" fmla="*/ 121 h 144"/>
                <a:gd name="T102" fmla="*/ 102 w 137"/>
                <a:gd name="T103" fmla="*/ 121 h 144"/>
                <a:gd name="T104" fmla="*/ 103 w 137"/>
                <a:gd name="T105" fmla="*/ 123 h 144"/>
                <a:gd name="T106" fmla="*/ 103 w 137"/>
                <a:gd name="T107" fmla="*/ 126 h 144"/>
                <a:gd name="T108" fmla="*/ 100 w 137"/>
                <a:gd name="T109" fmla="*/ 57 h 144"/>
                <a:gd name="T110" fmla="*/ 87 w 137"/>
                <a:gd name="T111" fmla="*/ 64 h 144"/>
                <a:gd name="T112" fmla="*/ 73 w 137"/>
                <a:gd name="T113" fmla="*/ 58 h 144"/>
                <a:gd name="T114" fmla="*/ 70 w 137"/>
                <a:gd name="T115" fmla="*/ 40 h 144"/>
                <a:gd name="T116" fmla="*/ 74 w 137"/>
                <a:gd name="T117" fmla="*/ 22 h 144"/>
                <a:gd name="T118" fmla="*/ 87 w 137"/>
                <a:gd name="T119" fmla="*/ 15 h 144"/>
                <a:gd name="T120" fmla="*/ 101 w 137"/>
                <a:gd name="T121" fmla="*/ 21 h 144"/>
                <a:gd name="T122" fmla="*/ 104 w 137"/>
                <a:gd name="T123" fmla="*/ 3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7" h="144">
                  <a:moveTo>
                    <a:pt x="110" y="0"/>
                  </a:moveTo>
                  <a:cubicBezTo>
                    <a:pt x="107" y="0"/>
                    <a:pt x="102" y="0"/>
                    <a:pt x="97" y="0"/>
                  </a:cubicBezTo>
                  <a:cubicBezTo>
                    <a:pt x="10" y="0"/>
                    <a:pt x="10" y="0"/>
                    <a:pt x="10" y="0"/>
                  </a:cubicBezTo>
                  <a:cubicBezTo>
                    <a:pt x="5" y="0"/>
                    <a:pt x="0" y="5"/>
                    <a:pt x="0" y="10"/>
                  </a:cubicBezTo>
                  <a:cubicBezTo>
                    <a:pt x="0" y="134"/>
                    <a:pt x="0" y="134"/>
                    <a:pt x="0" y="134"/>
                  </a:cubicBezTo>
                  <a:cubicBezTo>
                    <a:pt x="0" y="139"/>
                    <a:pt x="5" y="144"/>
                    <a:pt x="10" y="144"/>
                  </a:cubicBezTo>
                  <a:cubicBezTo>
                    <a:pt x="128" y="144"/>
                    <a:pt x="128" y="144"/>
                    <a:pt x="128" y="144"/>
                  </a:cubicBezTo>
                  <a:cubicBezTo>
                    <a:pt x="133" y="144"/>
                    <a:pt x="137" y="139"/>
                    <a:pt x="137" y="134"/>
                  </a:cubicBezTo>
                  <a:cubicBezTo>
                    <a:pt x="137" y="28"/>
                    <a:pt x="137" y="28"/>
                    <a:pt x="137" y="28"/>
                  </a:cubicBezTo>
                  <a:cubicBezTo>
                    <a:pt x="110" y="28"/>
                    <a:pt x="110" y="28"/>
                    <a:pt x="110" y="28"/>
                  </a:cubicBezTo>
                  <a:cubicBezTo>
                    <a:pt x="110" y="0"/>
                    <a:pt x="110" y="0"/>
                    <a:pt x="110" y="0"/>
                  </a:cubicBezTo>
                  <a:close/>
                  <a:moveTo>
                    <a:pt x="36" y="25"/>
                  </a:moveTo>
                  <a:cubicBezTo>
                    <a:pt x="36" y="25"/>
                    <a:pt x="36" y="25"/>
                    <a:pt x="36" y="24"/>
                  </a:cubicBezTo>
                  <a:cubicBezTo>
                    <a:pt x="36" y="24"/>
                    <a:pt x="36" y="23"/>
                    <a:pt x="37" y="23"/>
                  </a:cubicBezTo>
                  <a:cubicBezTo>
                    <a:pt x="37" y="23"/>
                    <a:pt x="37" y="23"/>
                    <a:pt x="37" y="23"/>
                  </a:cubicBezTo>
                  <a:cubicBezTo>
                    <a:pt x="48" y="16"/>
                    <a:pt x="48" y="16"/>
                    <a:pt x="48" y="16"/>
                  </a:cubicBezTo>
                  <a:cubicBezTo>
                    <a:pt x="48" y="16"/>
                    <a:pt x="48" y="16"/>
                    <a:pt x="48" y="16"/>
                  </a:cubicBezTo>
                  <a:cubicBezTo>
                    <a:pt x="49" y="16"/>
                    <a:pt x="49" y="16"/>
                    <a:pt x="49" y="16"/>
                  </a:cubicBezTo>
                  <a:cubicBezTo>
                    <a:pt x="49" y="16"/>
                    <a:pt x="49" y="16"/>
                    <a:pt x="50" y="16"/>
                  </a:cubicBezTo>
                  <a:cubicBezTo>
                    <a:pt x="51" y="16"/>
                    <a:pt x="51" y="16"/>
                    <a:pt x="52" y="16"/>
                  </a:cubicBezTo>
                  <a:cubicBezTo>
                    <a:pt x="53" y="16"/>
                    <a:pt x="54" y="16"/>
                    <a:pt x="54" y="16"/>
                  </a:cubicBezTo>
                  <a:cubicBezTo>
                    <a:pt x="55" y="16"/>
                    <a:pt x="55" y="16"/>
                    <a:pt x="55" y="16"/>
                  </a:cubicBezTo>
                  <a:cubicBezTo>
                    <a:pt x="55" y="16"/>
                    <a:pt x="56" y="16"/>
                    <a:pt x="56" y="17"/>
                  </a:cubicBezTo>
                  <a:cubicBezTo>
                    <a:pt x="56" y="17"/>
                    <a:pt x="56" y="17"/>
                    <a:pt x="56" y="17"/>
                  </a:cubicBezTo>
                  <a:cubicBezTo>
                    <a:pt x="56" y="57"/>
                    <a:pt x="56" y="57"/>
                    <a:pt x="56" y="57"/>
                  </a:cubicBezTo>
                  <a:cubicBezTo>
                    <a:pt x="64" y="57"/>
                    <a:pt x="64" y="57"/>
                    <a:pt x="64" y="57"/>
                  </a:cubicBezTo>
                  <a:cubicBezTo>
                    <a:pt x="64" y="57"/>
                    <a:pt x="64" y="57"/>
                    <a:pt x="64" y="57"/>
                  </a:cubicBezTo>
                  <a:cubicBezTo>
                    <a:pt x="65" y="57"/>
                    <a:pt x="65" y="57"/>
                    <a:pt x="65" y="57"/>
                  </a:cubicBezTo>
                  <a:cubicBezTo>
                    <a:pt x="65" y="57"/>
                    <a:pt x="65" y="58"/>
                    <a:pt x="65" y="58"/>
                  </a:cubicBezTo>
                  <a:cubicBezTo>
                    <a:pt x="65" y="59"/>
                    <a:pt x="65" y="60"/>
                    <a:pt x="65" y="60"/>
                  </a:cubicBezTo>
                  <a:cubicBezTo>
                    <a:pt x="65" y="61"/>
                    <a:pt x="65" y="62"/>
                    <a:pt x="65" y="62"/>
                  </a:cubicBezTo>
                  <a:cubicBezTo>
                    <a:pt x="65" y="63"/>
                    <a:pt x="65" y="63"/>
                    <a:pt x="65" y="64"/>
                  </a:cubicBezTo>
                  <a:cubicBezTo>
                    <a:pt x="65" y="64"/>
                    <a:pt x="65" y="64"/>
                    <a:pt x="64" y="64"/>
                  </a:cubicBezTo>
                  <a:cubicBezTo>
                    <a:pt x="64" y="64"/>
                    <a:pt x="64" y="64"/>
                    <a:pt x="64" y="64"/>
                  </a:cubicBezTo>
                  <a:cubicBezTo>
                    <a:pt x="37" y="64"/>
                    <a:pt x="37" y="64"/>
                    <a:pt x="37" y="64"/>
                  </a:cubicBezTo>
                  <a:cubicBezTo>
                    <a:pt x="37" y="64"/>
                    <a:pt x="37" y="64"/>
                    <a:pt x="37" y="64"/>
                  </a:cubicBezTo>
                  <a:cubicBezTo>
                    <a:pt x="36" y="64"/>
                    <a:pt x="36" y="64"/>
                    <a:pt x="36" y="64"/>
                  </a:cubicBezTo>
                  <a:cubicBezTo>
                    <a:pt x="36" y="64"/>
                    <a:pt x="36" y="63"/>
                    <a:pt x="36" y="62"/>
                  </a:cubicBezTo>
                  <a:cubicBezTo>
                    <a:pt x="36" y="62"/>
                    <a:pt x="36" y="61"/>
                    <a:pt x="36" y="60"/>
                  </a:cubicBezTo>
                  <a:cubicBezTo>
                    <a:pt x="36" y="60"/>
                    <a:pt x="36" y="59"/>
                    <a:pt x="36" y="58"/>
                  </a:cubicBezTo>
                  <a:cubicBezTo>
                    <a:pt x="36" y="58"/>
                    <a:pt x="36" y="58"/>
                    <a:pt x="36" y="57"/>
                  </a:cubicBezTo>
                  <a:cubicBezTo>
                    <a:pt x="36" y="57"/>
                    <a:pt x="36" y="57"/>
                    <a:pt x="37" y="57"/>
                  </a:cubicBezTo>
                  <a:cubicBezTo>
                    <a:pt x="37" y="57"/>
                    <a:pt x="37" y="57"/>
                    <a:pt x="37" y="57"/>
                  </a:cubicBezTo>
                  <a:cubicBezTo>
                    <a:pt x="46" y="57"/>
                    <a:pt x="46" y="57"/>
                    <a:pt x="46" y="57"/>
                  </a:cubicBezTo>
                  <a:cubicBezTo>
                    <a:pt x="46" y="26"/>
                    <a:pt x="46" y="26"/>
                    <a:pt x="46" y="26"/>
                  </a:cubicBezTo>
                  <a:cubicBezTo>
                    <a:pt x="39" y="30"/>
                    <a:pt x="39" y="30"/>
                    <a:pt x="39" y="30"/>
                  </a:cubicBezTo>
                  <a:cubicBezTo>
                    <a:pt x="38" y="30"/>
                    <a:pt x="37" y="31"/>
                    <a:pt x="37" y="31"/>
                  </a:cubicBezTo>
                  <a:cubicBezTo>
                    <a:pt x="37" y="31"/>
                    <a:pt x="37" y="31"/>
                    <a:pt x="37" y="31"/>
                  </a:cubicBezTo>
                  <a:cubicBezTo>
                    <a:pt x="37" y="31"/>
                    <a:pt x="36" y="30"/>
                    <a:pt x="36" y="30"/>
                  </a:cubicBezTo>
                  <a:cubicBezTo>
                    <a:pt x="36" y="29"/>
                    <a:pt x="36" y="28"/>
                    <a:pt x="36" y="28"/>
                  </a:cubicBezTo>
                  <a:cubicBezTo>
                    <a:pt x="36" y="26"/>
                    <a:pt x="36" y="25"/>
                    <a:pt x="36" y="25"/>
                  </a:cubicBezTo>
                  <a:close/>
                  <a:moveTo>
                    <a:pt x="65" y="114"/>
                  </a:moveTo>
                  <a:cubicBezTo>
                    <a:pt x="65" y="117"/>
                    <a:pt x="64" y="120"/>
                    <a:pt x="62" y="122"/>
                  </a:cubicBezTo>
                  <a:cubicBezTo>
                    <a:pt x="61" y="124"/>
                    <a:pt x="59" y="126"/>
                    <a:pt x="57" y="127"/>
                  </a:cubicBezTo>
                  <a:cubicBezTo>
                    <a:pt x="55" y="128"/>
                    <a:pt x="52" y="129"/>
                    <a:pt x="49" y="129"/>
                  </a:cubicBezTo>
                  <a:cubicBezTo>
                    <a:pt x="46" y="129"/>
                    <a:pt x="43" y="128"/>
                    <a:pt x="41" y="127"/>
                  </a:cubicBezTo>
                  <a:cubicBezTo>
                    <a:pt x="39" y="126"/>
                    <a:pt x="37" y="124"/>
                    <a:pt x="35" y="122"/>
                  </a:cubicBezTo>
                  <a:cubicBezTo>
                    <a:pt x="34" y="121"/>
                    <a:pt x="33" y="118"/>
                    <a:pt x="33" y="115"/>
                  </a:cubicBezTo>
                  <a:cubicBezTo>
                    <a:pt x="32" y="112"/>
                    <a:pt x="32" y="108"/>
                    <a:pt x="32" y="105"/>
                  </a:cubicBezTo>
                  <a:cubicBezTo>
                    <a:pt x="32" y="101"/>
                    <a:pt x="32" y="97"/>
                    <a:pt x="33" y="94"/>
                  </a:cubicBezTo>
                  <a:cubicBezTo>
                    <a:pt x="33" y="91"/>
                    <a:pt x="35" y="89"/>
                    <a:pt x="36" y="87"/>
                  </a:cubicBezTo>
                  <a:cubicBezTo>
                    <a:pt x="37" y="85"/>
                    <a:pt x="39" y="83"/>
                    <a:pt x="41" y="81"/>
                  </a:cubicBezTo>
                  <a:cubicBezTo>
                    <a:pt x="43" y="80"/>
                    <a:pt x="46" y="80"/>
                    <a:pt x="49" y="80"/>
                  </a:cubicBezTo>
                  <a:cubicBezTo>
                    <a:pt x="53" y="80"/>
                    <a:pt x="55" y="80"/>
                    <a:pt x="58" y="81"/>
                  </a:cubicBezTo>
                  <a:cubicBezTo>
                    <a:pt x="60" y="83"/>
                    <a:pt x="62" y="84"/>
                    <a:pt x="63" y="86"/>
                  </a:cubicBezTo>
                  <a:cubicBezTo>
                    <a:pt x="64" y="88"/>
                    <a:pt x="65" y="90"/>
                    <a:pt x="65" y="94"/>
                  </a:cubicBezTo>
                  <a:cubicBezTo>
                    <a:pt x="66" y="97"/>
                    <a:pt x="66" y="100"/>
                    <a:pt x="66" y="104"/>
                  </a:cubicBezTo>
                  <a:cubicBezTo>
                    <a:pt x="67" y="108"/>
                    <a:pt x="66" y="111"/>
                    <a:pt x="65" y="114"/>
                  </a:cubicBezTo>
                  <a:close/>
                  <a:moveTo>
                    <a:pt x="103" y="126"/>
                  </a:moveTo>
                  <a:cubicBezTo>
                    <a:pt x="103" y="126"/>
                    <a:pt x="103" y="126"/>
                    <a:pt x="103" y="127"/>
                  </a:cubicBezTo>
                  <a:cubicBezTo>
                    <a:pt x="103" y="127"/>
                    <a:pt x="103" y="128"/>
                    <a:pt x="102" y="128"/>
                  </a:cubicBezTo>
                  <a:cubicBezTo>
                    <a:pt x="101" y="128"/>
                    <a:pt x="101" y="128"/>
                    <a:pt x="101" y="128"/>
                  </a:cubicBezTo>
                  <a:cubicBezTo>
                    <a:pt x="75" y="128"/>
                    <a:pt x="75" y="128"/>
                    <a:pt x="75" y="128"/>
                  </a:cubicBezTo>
                  <a:cubicBezTo>
                    <a:pt x="74" y="128"/>
                    <a:pt x="74" y="128"/>
                    <a:pt x="74" y="128"/>
                  </a:cubicBezTo>
                  <a:cubicBezTo>
                    <a:pt x="74" y="127"/>
                    <a:pt x="74" y="127"/>
                    <a:pt x="74" y="127"/>
                  </a:cubicBezTo>
                  <a:cubicBezTo>
                    <a:pt x="74" y="127"/>
                    <a:pt x="74" y="126"/>
                    <a:pt x="74" y="126"/>
                  </a:cubicBezTo>
                  <a:cubicBezTo>
                    <a:pt x="74" y="125"/>
                    <a:pt x="74" y="124"/>
                    <a:pt x="74" y="124"/>
                  </a:cubicBezTo>
                  <a:cubicBezTo>
                    <a:pt x="74" y="123"/>
                    <a:pt x="74" y="122"/>
                    <a:pt x="74" y="122"/>
                  </a:cubicBezTo>
                  <a:cubicBezTo>
                    <a:pt x="74" y="121"/>
                    <a:pt x="74" y="121"/>
                    <a:pt x="74" y="121"/>
                  </a:cubicBezTo>
                  <a:cubicBezTo>
                    <a:pt x="74" y="121"/>
                    <a:pt x="74" y="120"/>
                    <a:pt x="74" y="120"/>
                  </a:cubicBezTo>
                  <a:cubicBezTo>
                    <a:pt x="75" y="120"/>
                    <a:pt x="75" y="120"/>
                    <a:pt x="75" y="120"/>
                  </a:cubicBezTo>
                  <a:cubicBezTo>
                    <a:pt x="84" y="120"/>
                    <a:pt x="84" y="120"/>
                    <a:pt x="84" y="120"/>
                  </a:cubicBezTo>
                  <a:cubicBezTo>
                    <a:pt x="84" y="89"/>
                    <a:pt x="84" y="89"/>
                    <a:pt x="84" y="89"/>
                  </a:cubicBezTo>
                  <a:cubicBezTo>
                    <a:pt x="76" y="94"/>
                    <a:pt x="76" y="94"/>
                    <a:pt x="76" y="94"/>
                  </a:cubicBezTo>
                  <a:cubicBezTo>
                    <a:pt x="76" y="94"/>
                    <a:pt x="75" y="94"/>
                    <a:pt x="75" y="94"/>
                  </a:cubicBezTo>
                  <a:cubicBezTo>
                    <a:pt x="74" y="94"/>
                    <a:pt x="74" y="94"/>
                    <a:pt x="74" y="94"/>
                  </a:cubicBezTo>
                  <a:cubicBezTo>
                    <a:pt x="74" y="94"/>
                    <a:pt x="74" y="94"/>
                    <a:pt x="74" y="93"/>
                  </a:cubicBezTo>
                  <a:cubicBezTo>
                    <a:pt x="74" y="92"/>
                    <a:pt x="74" y="92"/>
                    <a:pt x="74" y="91"/>
                  </a:cubicBezTo>
                  <a:cubicBezTo>
                    <a:pt x="74" y="90"/>
                    <a:pt x="74" y="90"/>
                    <a:pt x="74" y="90"/>
                  </a:cubicBezTo>
                  <a:cubicBezTo>
                    <a:pt x="74" y="89"/>
                    <a:pt x="74" y="89"/>
                    <a:pt x="74" y="89"/>
                  </a:cubicBezTo>
                  <a:cubicBezTo>
                    <a:pt x="74" y="89"/>
                    <a:pt x="74" y="88"/>
                    <a:pt x="74" y="88"/>
                  </a:cubicBezTo>
                  <a:cubicBezTo>
                    <a:pt x="75" y="87"/>
                    <a:pt x="75" y="87"/>
                    <a:pt x="75" y="87"/>
                  </a:cubicBezTo>
                  <a:cubicBezTo>
                    <a:pt x="85" y="81"/>
                    <a:pt x="85" y="81"/>
                    <a:pt x="85" y="81"/>
                  </a:cubicBezTo>
                  <a:cubicBezTo>
                    <a:pt x="85" y="81"/>
                    <a:pt x="85" y="81"/>
                    <a:pt x="86" y="81"/>
                  </a:cubicBezTo>
                  <a:cubicBezTo>
                    <a:pt x="87" y="81"/>
                    <a:pt x="87" y="81"/>
                    <a:pt x="87" y="81"/>
                  </a:cubicBezTo>
                  <a:cubicBezTo>
                    <a:pt x="87" y="81"/>
                    <a:pt x="87" y="81"/>
                    <a:pt x="88" y="81"/>
                  </a:cubicBezTo>
                  <a:cubicBezTo>
                    <a:pt x="89" y="81"/>
                    <a:pt x="89" y="81"/>
                    <a:pt x="90" y="81"/>
                  </a:cubicBezTo>
                  <a:cubicBezTo>
                    <a:pt x="90" y="81"/>
                    <a:pt x="92" y="81"/>
                    <a:pt x="92" y="81"/>
                  </a:cubicBezTo>
                  <a:cubicBezTo>
                    <a:pt x="92" y="81"/>
                    <a:pt x="93" y="81"/>
                    <a:pt x="93" y="81"/>
                  </a:cubicBezTo>
                  <a:cubicBezTo>
                    <a:pt x="93" y="81"/>
                    <a:pt x="94" y="81"/>
                    <a:pt x="94" y="81"/>
                  </a:cubicBezTo>
                  <a:cubicBezTo>
                    <a:pt x="94" y="82"/>
                    <a:pt x="94" y="82"/>
                    <a:pt x="94" y="82"/>
                  </a:cubicBezTo>
                  <a:cubicBezTo>
                    <a:pt x="94" y="121"/>
                    <a:pt x="94" y="121"/>
                    <a:pt x="94" y="121"/>
                  </a:cubicBezTo>
                  <a:cubicBezTo>
                    <a:pt x="101" y="121"/>
                    <a:pt x="101" y="121"/>
                    <a:pt x="101" y="121"/>
                  </a:cubicBezTo>
                  <a:cubicBezTo>
                    <a:pt x="102" y="121"/>
                    <a:pt x="102" y="121"/>
                    <a:pt x="102" y="121"/>
                  </a:cubicBezTo>
                  <a:cubicBezTo>
                    <a:pt x="103" y="122"/>
                    <a:pt x="103" y="122"/>
                    <a:pt x="103" y="122"/>
                  </a:cubicBezTo>
                  <a:cubicBezTo>
                    <a:pt x="103" y="122"/>
                    <a:pt x="103" y="122"/>
                    <a:pt x="103" y="123"/>
                  </a:cubicBezTo>
                  <a:cubicBezTo>
                    <a:pt x="103" y="124"/>
                    <a:pt x="103" y="124"/>
                    <a:pt x="103" y="125"/>
                  </a:cubicBezTo>
                  <a:cubicBezTo>
                    <a:pt x="103" y="125"/>
                    <a:pt x="103" y="126"/>
                    <a:pt x="103" y="126"/>
                  </a:cubicBezTo>
                  <a:close/>
                  <a:moveTo>
                    <a:pt x="103" y="49"/>
                  </a:moveTo>
                  <a:cubicBezTo>
                    <a:pt x="103" y="53"/>
                    <a:pt x="102" y="55"/>
                    <a:pt x="100" y="57"/>
                  </a:cubicBezTo>
                  <a:cubicBezTo>
                    <a:pt x="99" y="59"/>
                    <a:pt x="97" y="61"/>
                    <a:pt x="95" y="62"/>
                  </a:cubicBezTo>
                  <a:cubicBezTo>
                    <a:pt x="93" y="64"/>
                    <a:pt x="90" y="64"/>
                    <a:pt x="87" y="64"/>
                  </a:cubicBezTo>
                  <a:cubicBezTo>
                    <a:pt x="83" y="64"/>
                    <a:pt x="81" y="64"/>
                    <a:pt x="78" y="62"/>
                  </a:cubicBezTo>
                  <a:cubicBezTo>
                    <a:pt x="76" y="61"/>
                    <a:pt x="74" y="60"/>
                    <a:pt x="73" y="58"/>
                  </a:cubicBezTo>
                  <a:cubicBezTo>
                    <a:pt x="72" y="56"/>
                    <a:pt x="71" y="53"/>
                    <a:pt x="71" y="50"/>
                  </a:cubicBezTo>
                  <a:cubicBezTo>
                    <a:pt x="70" y="47"/>
                    <a:pt x="70" y="44"/>
                    <a:pt x="70" y="40"/>
                  </a:cubicBezTo>
                  <a:cubicBezTo>
                    <a:pt x="70" y="36"/>
                    <a:pt x="70" y="33"/>
                    <a:pt x="71" y="30"/>
                  </a:cubicBezTo>
                  <a:cubicBezTo>
                    <a:pt x="71" y="26"/>
                    <a:pt x="73" y="24"/>
                    <a:pt x="74" y="22"/>
                  </a:cubicBezTo>
                  <a:cubicBezTo>
                    <a:pt x="75" y="20"/>
                    <a:pt x="77" y="18"/>
                    <a:pt x="79" y="17"/>
                  </a:cubicBezTo>
                  <a:cubicBezTo>
                    <a:pt x="81" y="16"/>
                    <a:pt x="84" y="15"/>
                    <a:pt x="87" y="15"/>
                  </a:cubicBezTo>
                  <a:cubicBezTo>
                    <a:pt x="90" y="15"/>
                    <a:pt x="93" y="16"/>
                    <a:pt x="96" y="17"/>
                  </a:cubicBezTo>
                  <a:cubicBezTo>
                    <a:pt x="97" y="18"/>
                    <a:pt x="99" y="19"/>
                    <a:pt x="101" y="21"/>
                  </a:cubicBezTo>
                  <a:cubicBezTo>
                    <a:pt x="102" y="23"/>
                    <a:pt x="103" y="26"/>
                    <a:pt x="103" y="29"/>
                  </a:cubicBezTo>
                  <a:cubicBezTo>
                    <a:pt x="104" y="32"/>
                    <a:pt x="104" y="35"/>
                    <a:pt x="104" y="39"/>
                  </a:cubicBezTo>
                  <a:cubicBezTo>
                    <a:pt x="105" y="43"/>
                    <a:pt x="104" y="46"/>
                    <a:pt x="103" y="49"/>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18" name="Rectangle 56">
              <a:extLst>
                <a:ext uri="{FF2B5EF4-FFF2-40B4-BE49-F238E27FC236}">
                  <a16:creationId xmlns:a16="http://schemas.microsoft.com/office/drawing/2014/main" id="{9DD6D377-9DEC-4F3B-AE13-07EA07C5559C}"/>
                </a:ext>
              </a:extLst>
            </p:cNvPr>
            <p:cNvSpPr>
              <a:spLocks noChangeArrowheads="1"/>
            </p:cNvSpPr>
            <p:nvPr/>
          </p:nvSpPr>
          <p:spPr bwMode="auto">
            <a:xfrm>
              <a:off x="4868863" y="3259138"/>
              <a:ext cx="525463" cy="422275"/>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19" name="Rectangle 57">
              <a:extLst>
                <a:ext uri="{FF2B5EF4-FFF2-40B4-BE49-F238E27FC236}">
                  <a16:creationId xmlns:a16="http://schemas.microsoft.com/office/drawing/2014/main" id="{131DDF7B-A166-4826-B272-8B2D396CCBBE}"/>
                </a:ext>
              </a:extLst>
            </p:cNvPr>
            <p:cNvSpPr>
              <a:spLocks noChangeArrowheads="1"/>
            </p:cNvSpPr>
            <p:nvPr/>
          </p:nvSpPr>
          <p:spPr bwMode="auto">
            <a:xfrm>
              <a:off x="4868863" y="3259138"/>
              <a:ext cx="525463" cy="42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20" name="Rectangle 58">
              <a:extLst>
                <a:ext uri="{FF2B5EF4-FFF2-40B4-BE49-F238E27FC236}">
                  <a16:creationId xmlns:a16="http://schemas.microsoft.com/office/drawing/2014/main" id="{85BEC956-E1D1-4FD8-B979-001D3E81AAF2}"/>
                </a:ext>
              </a:extLst>
            </p:cNvPr>
            <p:cNvSpPr>
              <a:spLocks noChangeArrowheads="1"/>
            </p:cNvSpPr>
            <p:nvPr/>
          </p:nvSpPr>
          <p:spPr bwMode="auto">
            <a:xfrm>
              <a:off x="4910138" y="3300413"/>
              <a:ext cx="438150" cy="339725"/>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21" name="Rectangle 59">
              <a:extLst>
                <a:ext uri="{FF2B5EF4-FFF2-40B4-BE49-F238E27FC236}">
                  <a16:creationId xmlns:a16="http://schemas.microsoft.com/office/drawing/2014/main" id="{7B7866F1-774B-473F-BACB-63CD24441AB3}"/>
                </a:ext>
              </a:extLst>
            </p:cNvPr>
            <p:cNvSpPr>
              <a:spLocks noChangeArrowheads="1"/>
            </p:cNvSpPr>
            <p:nvPr/>
          </p:nvSpPr>
          <p:spPr bwMode="auto">
            <a:xfrm>
              <a:off x="4910138" y="3300413"/>
              <a:ext cx="43815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22" name="Rectangle 60">
              <a:extLst>
                <a:ext uri="{FF2B5EF4-FFF2-40B4-BE49-F238E27FC236}">
                  <a16:creationId xmlns:a16="http://schemas.microsoft.com/office/drawing/2014/main" id="{E872389C-53B0-4EAE-90D8-FE26D60705C1}"/>
                </a:ext>
              </a:extLst>
            </p:cNvPr>
            <p:cNvSpPr>
              <a:spLocks noChangeArrowheads="1"/>
            </p:cNvSpPr>
            <p:nvPr/>
          </p:nvSpPr>
          <p:spPr bwMode="auto">
            <a:xfrm>
              <a:off x="4910138" y="3300413"/>
              <a:ext cx="438150" cy="339725"/>
            </a:xfrm>
            <a:prstGeom prst="rect">
              <a:avLst/>
            </a:prstGeom>
            <a:solidFill>
              <a:srgbClr val="3999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23" name="Rectangle 61">
              <a:extLst>
                <a:ext uri="{FF2B5EF4-FFF2-40B4-BE49-F238E27FC236}">
                  <a16:creationId xmlns:a16="http://schemas.microsoft.com/office/drawing/2014/main" id="{B7EA2ADE-1935-4430-BD04-F046954718CA}"/>
                </a:ext>
              </a:extLst>
            </p:cNvPr>
            <p:cNvSpPr>
              <a:spLocks noChangeArrowheads="1"/>
            </p:cNvSpPr>
            <p:nvPr/>
          </p:nvSpPr>
          <p:spPr bwMode="auto">
            <a:xfrm>
              <a:off x="4910138" y="3300413"/>
              <a:ext cx="43815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24" name="Freeform 62">
              <a:extLst>
                <a:ext uri="{FF2B5EF4-FFF2-40B4-BE49-F238E27FC236}">
                  <a16:creationId xmlns:a16="http://schemas.microsoft.com/office/drawing/2014/main" id="{22B6E279-49B6-4E3C-A991-06F5669C59F9}"/>
                </a:ext>
              </a:extLst>
            </p:cNvPr>
            <p:cNvSpPr>
              <a:spLocks/>
            </p:cNvSpPr>
            <p:nvPr/>
          </p:nvSpPr>
          <p:spPr bwMode="auto">
            <a:xfrm>
              <a:off x="5100638" y="3451226"/>
              <a:ext cx="247650" cy="188913"/>
            </a:xfrm>
            <a:custGeom>
              <a:avLst/>
              <a:gdLst>
                <a:gd name="T0" fmla="*/ 66 w 66"/>
                <a:gd name="T1" fmla="*/ 12 h 50"/>
                <a:gd name="T2" fmla="*/ 58 w 66"/>
                <a:gd name="T3" fmla="*/ 4 h 50"/>
                <a:gd name="T4" fmla="*/ 46 w 66"/>
                <a:gd name="T5" fmla="*/ 4 h 50"/>
                <a:gd name="T6" fmla="*/ 0 w 66"/>
                <a:gd name="T7" fmla="*/ 50 h 50"/>
                <a:gd name="T8" fmla="*/ 66 w 66"/>
                <a:gd name="T9" fmla="*/ 50 h 50"/>
                <a:gd name="T10" fmla="*/ 66 w 66"/>
                <a:gd name="T11" fmla="*/ 12 h 50"/>
              </a:gdLst>
              <a:ahLst/>
              <a:cxnLst>
                <a:cxn ang="0">
                  <a:pos x="T0" y="T1"/>
                </a:cxn>
                <a:cxn ang="0">
                  <a:pos x="T2" y="T3"/>
                </a:cxn>
                <a:cxn ang="0">
                  <a:pos x="T4" y="T5"/>
                </a:cxn>
                <a:cxn ang="0">
                  <a:pos x="T6" y="T7"/>
                </a:cxn>
                <a:cxn ang="0">
                  <a:pos x="T8" y="T9"/>
                </a:cxn>
                <a:cxn ang="0">
                  <a:pos x="T10" y="T11"/>
                </a:cxn>
              </a:cxnLst>
              <a:rect l="0" t="0" r="r" b="b"/>
              <a:pathLst>
                <a:path w="66" h="50">
                  <a:moveTo>
                    <a:pt x="66" y="12"/>
                  </a:moveTo>
                  <a:cubicBezTo>
                    <a:pt x="58" y="4"/>
                    <a:pt x="58" y="4"/>
                    <a:pt x="58" y="4"/>
                  </a:cubicBezTo>
                  <a:cubicBezTo>
                    <a:pt x="55" y="0"/>
                    <a:pt x="49" y="0"/>
                    <a:pt x="46" y="4"/>
                  </a:cubicBezTo>
                  <a:cubicBezTo>
                    <a:pt x="0" y="50"/>
                    <a:pt x="0" y="50"/>
                    <a:pt x="0" y="50"/>
                  </a:cubicBezTo>
                  <a:cubicBezTo>
                    <a:pt x="66" y="50"/>
                    <a:pt x="66" y="50"/>
                    <a:pt x="66" y="50"/>
                  </a:cubicBezTo>
                  <a:lnTo>
                    <a:pt x="66" y="12"/>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25" name="Freeform 63">
              <a:extLst>
                <a:ext uri="{FF2B5EF4-FFF2-40B4-BE49-F238E27FC236}">
                  <a16:creationId xmlns:a16="http://schemas.microsoft.com/office/drawing/2014/main" id="{1E558599-1181-42B9-8387-4C0BD618DEC3}"/>
                </a:ext>
              </a:extLst>
            </p:cNvPr>
            <p:cNvSpPr>
              <a:spLocks/>
            </p:cNvSpPr>
            <p:nvPr/>
          </p:nvSpPr>
          <p:spPr bwMode="auto">
            <a:xfrm>
              <a:off x="4995863" y="3492501"/>
              <a:ext cx="307975" cy="147638"/>
            </a:xfrm>
            <a:custGeom>
              <a:avLst/>
              <a:gdLst>
                <a:gd name="T0" fmla="*/ 82 w 82"/>
                <a:gd name="T1" fmla="*/ 39 h 39"/>
                <a:gd name="T2" fmla="*/ 46 w 82"/>
                <a:gd name="T3" fmla="*/ 3 h 39"/>
                <a:gd name="T4" fmla="*/ 37 w 82"/>
                <a:gd name="T5" fmla="*/ 3 h 39"/>
                <a:gd name="T6" fmla="*/ 0 w 82"/>
                <a:gd name="T7" fmla="*/ 39 h 39"/>
                <a:gd name="T8" fmla="*/ 82 w 82"/>
                <a:gd name="T9" fmla="*/ 39 h 39"/>
              </a:gdLst>
              <a:ahLst/>
              <a:cxnLst>
                <a:cxn ang="0">
                  <a:pos x="T0" y="T1"/>
                </a:cxn>
                <a:cxn ang="0">
                  <a:pos x="T2" y="T3"/>
                </a:cxn>
                <a:cxn ang="0">
                  <a:pos x="T4" y="T5"/>
                </a:cxn>
                <a:cxn ang="0">
                  <a:pos x="T6" y="T7"/>
                </a:cxn>
                <a:cxn ang="0">
                  <a:pos x="T8" y="T9"/>
                </a:cxn>
              </a:cxnLst>
              <a:rect l="0" t="0" r="r" b="b"/>
              <a:pathLst>
                <a:path w="82" h="39">
                  <a:moveTo>
                    <a:pt x="82" y="39"/>
                  </a:moveTo>
                  <a:cubicBezTo>
                    <a:pt x="46" y="3"/>
                    <a:pt x="46" y="3"/>
                    <a:pt x="46" y="3"/>
                  </a:cubicBezTo>
                  <a:cubicBezTo>
                    <a:pt x="43" y="0"/>
                    <a:pt x="39" y="0"/>
                    <a:pt x="37" y="3"/>
                  </a:cubicBezTo>
                  <a:cubicBezTo>
                    <a:pt x="0" y="39"/>
                    <a:pt x="0" y="39"/>
                    <a:pt x="0" y="39"/>
                  </a:cubicBezTo>
                  <a:lnTo>
                    <a:pt x="82" y="39"/>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26" name="Freeform 64">
              <a:extLst>
                <a:ext uri="{FF2B5EF4-FFF2-40B4-BE49-F238E27FC236}">
                  <a16:creationId xmlns:a16="http://schemas.microsoft.com/office/drawing/2014/main" id="{DA9BDDBB-C233-4464-AAF8-3CA45E924453}"/>
                </a:ext>
              </a:extLst>
            </p:cNvPr>
            <p:cNvSpPr>
              <a:spLocks/>
            </p:cNvSpPr>
            <p:nvPr/>
          </p:nvSpPr>
          <p:spPr bwMode="auto">
            <a:xfrm>
              <a:off x="4951413" y="3341688"/>
              <a:ext cx="201613" cy="131763"/>
            </a:xfrm>
            <a:custGeom>
              <a:avLst/>
              <a:gdLst>
                <a:gd name="T0" fmla="*/ 31 w 54"/>
                <a:gd name="T1" fmla="*/ 0 h 35"/>
                <a:gd name="T2" fmla="*/ 15 w 54"/>
                <a:gd name="T3" fmla="*/ 12 h 35"/>
                <a:gd name="T4" fmla="*/ 12 w 54"/>
                <a:gd name="T5" fmla="*/ 11 h 35"/>
                <a:gd name="T6" fmla="*/ 0 w 54"/>
                <a:gd name="T7" fmla="*/ 23 h 35"/>
                <a:gd name="T8" fmla="*/ 12 w 54"/>
                <a:gd name="T9" fmla="*/ 35 h 35"/>
                <a:gd name="T10" fmla="*/ 12 w 54"/>
                <a:gd name="T11" fmla="*/ 34 h 35"/>
                <a:gd name="T12" fmla="*/ 12 w 54"/>
                <a:gd name="T13" fmla="*/ 35 h 35"/>
                <a:gd name="T14" fmla="*/ 49 w 54"/>
                <a:gd name="T15" fmla="*/ 35 h 35"/>
                <a:gd name="T16" fmla="*/ 49 w 54"/>
                <a:gd name="T17" fmla="*/ 34 h 35"/>
                <a:gd name="T18" fmla="*/ 54 w 54"/>
                <a:gd name="T19" fmla="*/ 28 h 35"/>
                <a:gd name="T20" fmla="*/ 48 w 54"/>
                <a:gd name="T21" fmla="*/ 22 h 35"/>
                <a:gd name="T22" fmla="*/ 47 w 54"/>
                <a:gd name="T23" fmla="*/ 22 h 35"/>
                <a:gd name="T24" fmla="*/ 48 w 54"/>
                <a:gd name="T25" fmla="*/ 17 h 35"/>
                <a:gd name="T26" fmla="*/ 31 w 54"/>
                <a:gd name="T27"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 h="35">
                  <a:moveTo>
                    <a:pt x="31" y="0"/>
                  </a:moveTo>
                  <a:cubicBezTo>
                    <a:pt x="24" y="0"/>
                    <a:pt x="17" y="5"/>
                    <a:pt x="15" y="12"/>
                  </a:cubicBezTo>
                  <a:cubicBezTo>
                    <a:pt x="14" y="12"/>
                    <a:pt x="13" y="11"/>
                    <a:pt x="12" y="11"/>
                  </a:cubicBezTo>
                  <a:cubicBezTo>
                    <a:pt x="5" y="11"/>
                    <a:pt x="0" y="17"/>
                    <a:pt x="0" y="23"/>
                  </a:cubicBezTo>
                  <a:cubicBezTo>
                    <a:pt x="0" y="29"/>
                    <a:pt x="5" y="35"/>
                    <a:pt x="12" y="35"/>
                  </a:cubicBezTo>
                  <a:cubicBezTo>
                    <a:pt x="12" y="34"/>
                    <a:pt x="12" y="34"/>
                    <a:pt x="12" y="34"/>
                  </a:cubicBezTo>
                  <a:cubicBezTo>
                    <a:pt x="12" y="35"/>
                    <a:pt x="12" y="35"/>
                    <a:pt x="12" y="35"/>
                  </a:cubicBezTo>
                  <a:cubicBezTo>
                    <a:pt x="49" y="35"/>
                    <a:pt x="49" y="35"/>
                    <a:pt x="49" y="35"/>
                  </a:cubicBezTo>
                  <a:cubicBezTo>
                    <a:pt x="49" y="34"/>
                    <a:pt x="49" y="34"/>
                    <a:pt x="49" y="34"/>
                  </a:cubicBezTo>
                  <a:cubicBezTo>
                    <a:pt x="52" y="34"/>
                    <a:pt x="54" y="31"/>
                    <a:pt x="54" y="28"/>
                  </a:cubicBezTo>
                  <a:cubicBezTo>
                    <a:pt x="54" y="25"/>
                    <a:pt x="52" y="22"/>
                    <a:pt x="48" y="22"/>
                  </a:cubicBezTo>
                  <a:cubicBezTo>
                    <a:pt x="47" y="22"/>
                    <a:pt x="47" y="22"/>
                    <a:pt x="47" y="22"/>
                  </a:cubicBezTo>
                  <a:cubicBezTo>
                    <a:pt x="48" y="20"/>
                    <a:pt x="48" y="19"/>
                    <a:pt x="48" y="17"/>
                  </a:cubicBezTo>
                  <a:cubicBezTo>
                    <a:pt x="48" y="8"/>
                    <a:pt x="40" y="0"/>
                    <a:pt x="31" y="0"/>
                  </a:cubicBezTo>
                </a:path>
              </a:pathLst>
            </a:custGeom>
            <a:solidFill>
              <a:srgbClr val="B6D9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a:ea typeface="+mn-ea"/>
                <a:cs typeface="+mn-cs"/>
              </a:endParaRPr>
            </a:p>
          </p:txBody>
        </p:sp>
      </p:grpSp>
      <p:grpSp>
        <p:nvGrpSpPr>
          <p:cNvPr id="227" name="Group 226">
            <a:extLst>
              <a:ext uri="{FF2B5EF4-FFF2-40B4-BE49-F238E27FC236}">
                <a16:creationId xmlns:a16="http://schemas.microsoft.com/office/drawing/2014/main" id="{9F254D97-CF47-42C2-A215-3DFC74422404}"/>
              </a:ext>
            </a:extLst>
          </p:cNvPr>
          <p:cNvGrpSpPr/>
          <p:nvPr/>
        </p:nvGrpSpPr>
        <p:grpSpPr>
          <a:xfrm>
            <a:off x="7728233" y="1697193"/>
            <a:ext cx="3224449" cy="1988573"/>
            <a:chOff x="7165975" y="2630488"/>
            <a:chExt cx="3289107" cy="2028449"/>
          </a:xfrm>
        </p:grpSpPr>
        <p:sp>
          <p:nvSpPr>
            <p:cNvPr id="228" name="Freeform 13">
              <a:extLst>
                <a:ext uri="{FF2B5EF4-FFF2-40B4-BE49-F238E27FC236}">
                  <a16:creationId xmlns:a16="http://schemas.microsoft.com/office/drawing/2014/main" id="{448FE7C7-068C-4BC1-BAD2-D2DD540DCE18}"/>
                </a:ext>
              </a:extLst>
            </p:cNvPr>
            <p:cNvSpPr>
              <a:spLocks noEditPoints="1"/>
            </p:cNvSpPr>
            <p:nvPr/>
          </p:nvSpPr>
          <p:spPr bwMode="auto">
            <a:xfrm>
              <a:off x="7165975" y="3444876"/>
              <a:ext cx="296863" cy="28575"/>
            </a:xfrm>
            <a:custGeom>
              <a:avLst/>
              <a:gdLst>
                <a:gd name="T0" fmla="*/ 166 w 187"/>
                <a:gd name="T1" fmla="*/ 18 h 18"/>
                <a:gd name="T2" fmla="*/ 187 w 187"/>
                <a:gd name="T3" fmla="*/ 18 h 18"/>
                <a:gd name="T4" fmla="*/ 187 w 187"/>
                <a:gd name="T5" fmla="*/ 0 h 18"/>
                <a:gd name="T6" fmla="*/ 166 w 187"/>
                <a:gd name="T7" fmla="*/ 0 h 18"/>
                <a:gd name="T8" fmla="*/ 166 w 187"/>
                <a:gd name="T9" fmla="*/ 18 h 18"/>
                <a:gd name="T10" fmla="*/ 166 w 187"/>
                <a:gd name="T11" fmla="*/ 18 h 18"/>
                <a:gd name="T12" fmla="*/ 166 w 187"/>
                <a:gd name="T13" fmla="*/ 18 h 18"/>
                <a:gd name="T14" fmla="*/ 166 w 187"/>
                <a:gd name="T15" fmla="*/ 0 h 18"/>
                <a:gd name="T16" fmla="*/ 166 w 187"/>
                <a:gd name="T17" fmla="*/ 0 h 18"/>
                <a:gd name="T18" fmla="*/ 166 w 187"/>
                <a:gd name="T19" fmla="*/ 18 h 18"/>
                <a:gd name="T20" fmla="*/ 111 w 187"/>
                <a:gd name="T21" fmla="*/ 18 h 18"/>
                <a:gd name="T22" fmla="*/ 147 w 187"/>
                <a:gd name="T23" fmla="*/ 18 h 18"/>
                <a:gd name="T24" fmla="*/ 147 w 187"/>
                <a:gd name="T25" fmla="*/ 0 h 18"/>
                <a:gd name="T26" fmla="*/ 111 w 187"/>
                <a:gd name="T27" fmla="*/ 0 h 18"/>
                <a:gd name="T28" fmla="*/ 111 w 187"/>
                <a:gd name="T29" fmla="*/ 18 h 18"/>
                <a:gd name="T30" fmla="*/ 111 w 187"/>
                <a:gd name="T31" fmla="*/ 18 h 18"/>
                <a:gd name="T32" fmla="*/ 111 w 187"/>
                <a:gd name="T33" fmla="*/ 18 h 18"/>
                <a:gd name="T34" fmla="*/ 111 w 187"/>
                <a:gd name="T35" fmla="*/ 0 h 18"/>
                <a:gd name="T36" fmla="*/ 111 w 187"/>
                <a:gd name="T37" fmla="*/ 0 h 18"/>
                <a:gd name="T38" fmla="*/ 111 w 187"/>
                <a:gd name="T39" fmla="*/ 18 h 18"/>
                <a:gd name="T40" fmla="*/ 55 w 187"/>
                <a:gd name="T41" fmla="*/ 18 h 18"/>
                <a:gd name="T42" fmla="*/ 92 w 187"/>
                <a:gd name="T43" fmla="*/ 18 h 18"/>
                <a:gd name="T44" fmla="*/ 92 w 187"/>
                <a:gd name="T45" fmla="*/ 0 h 18"/>
                <a:gd name="T46" fmla="*/ 55 w 187"/>
                <a:gd name="T47" fmla="*/ 0 h 18"/>
                <a:gd name="T48" fmla="*/ 55 w 187"/>
                <a:gd name="T49" fmla="*/ 18 h 18"/>
                <a:gd name="T50" fmla="*/ 55 w 187"/>
                <a:gd name="T51" fmla="*/ 18 h 18"/>
                <a:gd name="T52" fmla="*/ 55 w 187"/>
                <a:gd name="T53" fmla="*/ 18 h 18"/>
                <a:gd name="T54" fmla="*/ 55 w 187"/>
                <a:gd name="T55" fmla="*/ 0 h 18"/>
                <a:gd name="T56" fmla="*/ 55 w 187"/>
                <a:gd name="T57" fmla="*/ 0 h 18"/>
                <a:gd name="T58" fmla="*/ 55 w 187"/>
                <a:gd name="T59" fmla="*/ 18 h 18"/>
                <a:gd name="T60" fmla="*/ 0 w 187"/>
                <a:gd name="T61" fmla="*/ 18 h 18"/>
                <a:gd name="T62" fmla="*/ 36 w 187"/>
                <a:gd name="T63" fmla="*/ 18 h 18"/>
                <a:gd name="T64" fmla="*/ 36 w 187"/>
                <a:gd name="T65" fmla="*/ 0 h 18"/>
                <a:gd name="T66" fmla="*/ 0 w 187"/>
                <a:gd name="T67" fmla="*/ 0 h 18"/>
                <a:gd name="T68" fmla="*/ 0 w 187"/>
                <a:gd name="T69"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8">
                  <a:moveTo>
                    <a:pt x="166" y="18"/>
                  </a:moveTo>
                  <a:lnTo>
                    <a:pt x="187" y="18"/>
                  </a:lnTo>
                  <a:lnTo>
                    <a:pt x="187" y="0"/>
                  </a:lnTo>
                  <a:lnTo>
                    <a:pt x="166" y="0"/>
                  </a:lnTo>
                  <a:lnTo>
                    <a:pt x="166" y="18"/>
                  </a:lnTo>
                  <a:close/>
                  <a:moveTo>
                    <a:pt x="166" y="18"/>
                  </a:moveTo>
                  <a:lnTo>
                    <a:pt x="166" y="18"/>
                  </a:lnTo>
                  <a:lnTo>
                    <a:pt x="166" y="0"/>
                  </a:lnTo>
                  <a:lnTo>
                    <a:pt x="166" y="0"/>
                  </a:lnTo>
                  <a:lnTo>
                    <a:pt x="166" y="18"/>
                  </a:lnTo>
                  <a:close/>
                  <a:moveTo>
                    <a:pt x="111" y="18"/>
                  </a:moveTo>
                  <a:lnTo>
                    <a:pt x="147" y="18"/>
                  </a:lnTo>
                  <a:lnTo>
                    <a:pt x="147" y="0"/>
                  </a:lnTo>
                  <a:lnTo>
                    <a:pt x="111" y="0"/>
                  </a:lnTo>
                  <a:lnTo>
                    <a:pt x="111" y="18"/>
                  </a:lnTo>
                  <a:close/>
                  <a:moveTo>
                    <a:pt x="111" y="18"/>
                  </a:moveTo>
                  <a:lnTo>
                    <a:pt x="111" y="18"/>
                  </a:lnTo>
                  <a:lnTo>
                    <a:pt x="111" y="0"/>
                  </a:lnTo>
                  <a:lnTo>
                    <a:pt x="111" y="0"/>
                  </a:lnTo>
                  <a:lnTo>
                    <a:pt x="111" y="18"/>
                  </a:lnTo>
                  <a:close/>
                  <a:moveTo>
                    <a:pt x="55" y="18"/>
                  </a:moveTo>
                  <a:lnTo>
                    <a:pt x="92" y="18"/>
                  </a:lnTo>
                  <a:lnTo>
                    <a:pt x="92" y="0"/>
                  </a:lnTo>
                  <a:lnTo>
                    <a:pt x="55" y="0"/>
                  </a:lnTo>
                  <a:lnTo>
                    <a:pt x="55" y="18"/>
                  </a:lnTo>
                  <a:close/>
                  <a:moveTo>
                    <a:pt x="55" y="18"/>
                  </a:moveTo>
                  <a:lnTo>
                    <a:pt x="55" y="18"/>
                  </a:lnTo>
                  <a:lnTo>
                    <a:pt x="55" y="0"/>
                  </a:lnTo>
                  <a:lnTo>
                    <a:pt x="55" y="0"/>
                  </a:lnTo>
                  <a:lnTo>
                    <a:pt x="55" y="18"/>
                  </a:lnTo>
                  <a:close/>
                  <a:moveTo>
                    <a:pt x="0" y="18"/>
                  </a:moveTo>
                  <a:lnTo>
                    <a:pt x="36" y="18"/>
                  </a:lnTo>
                  <a:lnTo>
                    <a:pt x="36" y="0"/>
                  </a:lnTo>
                  <a:lnTo>
                    <a:pt x="0" y="0"/>
                  </a:lnTo>
                  <a:lnTo>
                    <a:pt x="0" y="18"/>
                  </a:lnTo>
                  <a:close/>
                </a:path>
              </a:pathLst>
            </a:custGeom>
            <a:solidFill>
              <a:srgbClr val="2F2F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29" name="Freeform 14">
              <a:extLst>
                <a:ext uri="{FF2B5EF4-FFF2-40B4-BE49-F238E27FC236}">
                  <a16:creationId xmlns:a16="http://schemas.microsoft.com/office/drawing/2014/main" id="{DECA05C2-38E6-459A-BE00-9C1E5BCA27CA}"/>
                </a:ext>
              </a:extLst>
            </p:cNvPr>
            <p:cNvSpPr>
              <a:spLocks/>
            </p:cNvSpPr>
            <p:nvPr/>
          </p:nvSpPr>
          <p:spPr bwMode="auto">
            <a:xfrm>
              <a:off x="7440613" y="3384551"/>
              <a:ext cx="131763" cy="149225"/>
            </a:xfrm>
            <a:custGeom>
              <a:avLst/>
              <a:gdLst>
                <a:gd name="T0" fmla="*/ 0 w 83"/>
                <a:gd name="T1" fmla="*/ 94 h 94"/>
                <a:gd name="T2" fmla="*/ 83 w 83"/>
                <a:gd name="T3" fmla="*/ 47 h 94"/>
                <a:gd name="T4" fmla="*/ 0 w 83"/>
                <a:gd name="T5" fmla="*/ 0 h 94"/>
                <a:gd name="T6" fmla="*/ 0 w 83"/>
                <a:gd name="T7" fmla="*/ 94 h 94"/>
              </a:gdLst>
              <a:ahLst/>
              <a:cxnLst>
                <a:cxn ang="0">
                  <a:pos x="T0" y="T1"/>
                </a:cxn>
                <a:cxn ang="0">
                  <a:pos x="T2" y="T3"/>
                </a:cxn>
                <a:cxn ang="0">
                  <a:pos x="T4" y="T5"/>
                </a:cxn>
                <a:cxn ang="0">
                  <a:pos x="T6" y="T7"/>
                </a:cxn>
              </a:cxnLst>
              <a:rect l="0" t="0" r="r" b="b"/>
              <a:pathLst>
                <a:path w="83" h="94">
                  <a:moveTo>
                    <a:pt x="0" y="94"/>
                  </a:moveTo>
                  <a:lnTo>
                    <a:pt x="83" y="47"/>
                  </a:lnTo>
                  <a:lnTo>
                    <a:pt x="0" y="0"/>
                  </a:lnTo>
                  <a:lnTo>
                    <a:pt x="0" y="94"/>
                  </a:lnTo>
                  <a:close/>
                </a:path>
              </a:pathLst>
            </a:custGeom>
            <a:solidFill>
              <a:srgbClr val="2F2F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30" name="Rectangle 15">
              <a:extLst>
                <a:ext uri="{FF2B5EF4-FFF2-40B4-BE49-F238E27FC236}">
                  <a16:creationId xmlns:a16="http://schemas.microsoft.com/office/drawing/2014/main" id="{4D207795-C098-4832-8B87-68498E653B86}"/>
                </a:ext>
              </a:extLst>
            </p:cNvPr>
            <p:cNvSpPr>
              <a:spLocks noChangeArrowheads="1"/>
            </p:cNvSpPr>
            <p:nvPr/>
          </p:nvSpPr>
          <p:spPr bwMode="auto">
            <a:xfrm>
              <a:off x="8848725" y="3444876"/>
              <a:ext cx="404813" cy="28575"/>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31" name="Rectangle 16">
              <a:extLst>
                <a:ext uri="{FF2B5EF4-FFF2-40B4-BE49-F238E27FC236}">
                  <a16:creationId xmlns:a16="http://schemas.microsoft.com/office/drawing/2014/main" id="{6A8FF556-2755-42D2-A698-AC09D3D2AEE2}"/>
                </a:ext>
              </a:extLst>
            </p:cNvPr>
            <p:cNvSpPr>
              <a:spLocks noChangeArrowheads="1"/>
            </p:cNvSpPr>
            <p:nvPr/>
          </p:nvSpPr>
          <p:spPr bwMode="auto">
            <a:xfrm>
              <a:off x="8848725" y="3444876"/>
              <a:ext cx="404813" cy="28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32" name="Freeform 17">
              <a:extLst>
                <a:ext uri="{FF2B5EF4-FFF2-40B4-BE49-F238E27FC236}">
                  <a16:creationId xmlns:a16="http://schemas.microsoft.com/office/drawing/2014/main" id="{8BA46505-9514-4F61-A3CF-77437750294F}"/>
                </a:ext>
              </a:extLst>
            </p:cNvPr>
            <p:cNvSpPr>
              <a:spLocks/>
            </p:cNvSpPr>
            <p:nvPr/>
          </p:nvSpPr>
          <p:spPr bwMode="auto">
            <a:xfrm>
              <a:off x="8890000" y="3162301"/>
              <a:ext cx="307975" cy="307975"/>
            </a:xfrm>
            <a:custGeom>
              <a:avLst/>
              <a:gdLst>
                <a:gd name="T0" fmla="*/ 14 w 194"/>
                <a:gd name="T1" fmla="*/ 194 h 194"/>
                <a:gd name="T2" fmla="*/ 194 w 194"/>
                <a:gd name="T3" fmla="*/ 11 h 194"/>
                <a:gd name="T4" fmla="*/ 179 w 194"/>
                <a:gd name="T5" fmla="*/ 0 h 194"/>
                <a:gd name="T6" fmla="*/ 0 w 194"/>
                <a:gd name="T7" fmla="*/ 180 h 194"/>
                <a:gd name="T8" fmla="*/ 14 w 194"/>
                <a:gd name="T9" fmla="*/ 194 h 194"/>
              </a:gdLst>
              <a:ahLst/>
              <a:cxnLst>
                <a:cxn ang="0">
                  <a:pos x="T0" y="T1"/>
                </a:cxn>
                <a:cxn ang="0">
                  <a:pos x="T2" y="T3"/>
                </a:cxn>
                <a:cxn ang="0">
                  <a:pos x="T4" y="T5"/>
                </a:cxn>
                <a:cxn ang="0">
                  <a:pos x="T6" y="T7"/>
                </a:cxn>
                <a:cxn ang="0">
                  <a:pos x="T8" y="T9"/>
                </a:cxn>
              </a:cxnLst>
              <a:rect l="0" t="0" r="r" b="b"/>
              <a:pathLst>
                <a:path w="194" h="194">
                  <a:moveTo>
                    <a:pt x="14" y="194"/>
                  </a:moveTo>
                  <a:lnTo>
                    <a:pt x="194" y="11"/>
                  </a:lnTo>
                  <a:lnTo>
                    <a:pt x="179" y="0"/>
                  </a:lnTo>
                  <a:lnTo>
                    <a:pt x="0" y="180"/>
                  </a:lnTo>
                  <a:lnTo>
                    <a:pt x="14" y="194"/>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33" name="Freeform 18">
              <a:extLst>
                <a:ext uri="{FF2B5EF4-FFF2-40B4-BE49-F238E27FC236}">
                  <a16:creationId xmlns:a16="http://schemas.microsoft.com/office/drawing/2014/main" id="{841FCFA7-163A-4B89-9A60-90699BC4FBE1}"/>
                </a:ext>
              </a:extLst>
            </p:cNvPr>
            <p:cNvSpPr>
              <a:spLocks/>
            </p:cNvSpPr>
            <p:nvPr/>
          </p:nvSpPr>
          <p:spPr bwMode="auto">
            <a:xfrm>
              <a:off x="8890000" y="3162301"/>
              <a:ext cx="307975" cy="307975"/>
            </a:xfrm>
            <a:custGeom>
              <a:avLst/>
              <a:gdLst>
                <a:gd name="T0" fmla="*/ 14 w 194"/>
                <a:gd name="T1" fmla="*/ 194 h 194"/>
                <a:gd name="T2" fmla="*/ 194 w 194"/>
                <a:gd name="T3" fmla="*/ 11 h 194"/>
                <a:gd name="T4" fmla="*/ 179 w 194"/>
                <a:gd name="T5" fmla="*/ 0 h 194"/>
                <a:gd name="T6" fmla="*/ 0 w 194"/>
                <a:gd name="T7" fmla="*/ 180 h 194"/>
              </a:gdLst>
              <a:ahLst/>
              <a:cxnLst>
                <a:cxn ang="0">
                  <a:pos x="T0" y="T1"/>
                </a:cxn>
                <a:cxn ang="0">
                  <a:pos x="T2" y="T3"/>
                </a:cxn>
                <a:cxn ang="0">
                  <a:pos x="T4" y="T5"/>
                </a:cxn>
                <a:cxn ang="0">
                  <a:pos x="T6" y="T7"/>
                </a:cxn>
              </a:cxnLst>
              <a:rect l="0" t="0" r="r" b="b"/>
              <a:pathLst>
                <a:path w="194" h="194">
                  <a:moveTo>
                    <a:pt x="14" y="194"/>
                  </a:moveTo>
                  <a:lnTo>
                    <a:pt x="194" y="11"/>
                  </a:lnTo>
                  <a:lnTo>
                    <a:pt x="179" y="0"/>
                  </a:lnTo>
                  <a:lnTo>
                    <a:pt x="0" y="180"/>
                  </a:lnTo>
                </a:path>
              </a:pathLst>
            </a:custGeom>
            <a:solidFill>
              <a:srgbClr val="2F2F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34" name="Freeform 19">
              <a:extLst>
                <a:ext uri="{FF2B5EF4-FFF2-40B4-BE49-F238E27FC236}">
                  <a16:creationId xmlns:a16="http://schemas.microsoft.com/office/drawing/2014/main" id="{54ADD760-0306-4017-B18C-939D1A7A41F9}"/>
                </a:ext>
              </a:extLst>
            </p:cNvPr>
            <p:cNvSpPr>
              <a:spLocks/>
            </p:cNvSpPr>
            <p:nvPr/>
          </p:nvSpPr>
          <p:spPr bwMode="auto">
            <a:xfrm>
              <a:off x="8890000" y="3455988"/>
              <a:ext cx="307975" cy="307975"/>
            </a:xfrm>
            <a:custGeom>
              <a:avLst/>
              <a:gdLst>
                <a:gd name="T0" fmla="*/ 0 w 194"/>
                <a:gd name="T1" fmla="*/ 14 h 194"/>
                <a:gd name="T2" fmla="*/ 179 w 194"/>
                <a:gd name="T3" fmla="*/ 194 h 194"/>
                <a:gd name="T4" fmla="*/ 194 w 194"/>
                <a:gd name="T5" fmla="*/ 180 h 194"/>
                <a:gd name="T6" fmla="*/ 14 w 194"/>
                <a:gd name="T7" fmla="*/ 0 h 194"/>
                <a:gd name="T8" fmla="*/ 0 w 194"/>
                <a:gd name="T9" fmla="*/ 14 h 194"/>
              </a:gdLst>
              <a:ahLst/>
              <a:cxnLst>
                <a:cxn ang="0">
                  <a:pos x="T0" y="T1"/>
                </a:cxn>
                <a:cxn ang="0">
                  <a:pos x="T2" y="T3"/>
                </a:cxn>
                <a:cxn ang="0">
                  <a:pos x="T4" y="T5"/>
                </a:cxn>
                <a:cxn ang="0">
                  <a:pos x="T6" y="T7"/>
                </a:cxn>
                <a:cxn ang="0">
                  <a:pos x="T8" y="T9"/>
                </a:cxn>
              </a:cxnLst>
              <a:rect l="0" t="0" r="r" b="b"/>
              <a:pathLst>
                <a:path w="194" h="194">
                  <a:moveTo>
                    <a:pt x="0" y="14"/>
                  </a:moveTo>
                  <a:lnTo>
                    <a:pt x="179" y="194"/>
                  </a:lnTo>
                  <a:lnTo>
                    <a:pt x="194" y="180"/>
                  </a:lnTo>
                  <a:lnTo>
                    <a:pt x="14" y="0"/>
                  </a:lnTo>
                  <a:lnTo>
                    <a:pt x="0" y="14"/>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35" name="Freeform 20">
              <a:extLst>
                <a:ext uri="{FF2B5EF4-FFF2-40B4-BE49-F238E27FC236}">
                  <a16:creationId xmlns:a16="http://schemas.microsoft.com/office/drawing/2014/main" id="{012C9D3F-ACCE-4BDD-8825-D7FF475247FD}"/>
                </a:ext>
              </a:extLst>
            </p:cNvPr>
            <p:cNvSpPr>
              <a:spLocks/>
            </p:cNvSpPr>
            <p:nvPr/>
          </p:nvSpPr>
          <p:spPr bwMode="auto">
            <a:xfrm>
              <a:off x="8890000" y="3455988"/>
              <a:ext cx="307975" cy="307975"/>
            </a:xfrm>
            <a:custGeom>
              <a:avLst/>
              <a:gdLst>
                <a:gd name="T0" fmla="*/ 0 w 194"/>
                <a:gd name="T1" fmla="*/ 14 h 194"/>
                <a:gd name="T2" fmla="*/ 179 w 194"/>
                <a:gd name="T3" fmla="*/ 194 h 194"/>
                <a:gd name="T4" fmla="*/ 194 w 194"/>
                <a:gd name="T5" fmla="*/ 180 h 194"/>
                <a:gd name="T6" fmla="*/ 14 w 194"/>
                <a:gd name="T7" fmla="*/ 0 h 194"/>
              </a:gdLst>
              <a:ahLst/>
              <a:cxnLst>
                <a:cxn ang="0">
                  <a:pos x="T0" y="T1"/>
                </a:cxn>
                <a:cxn ang="0">
                  <a:pos x="T2" y="T3"/>
                </a:cxn>
                <a:cxn ang="0">
                  <a:pos x="T4" y="T5"/>
                </a:cxn>
                <a:cxn ang="0">
                  <a:pos x="T6" y="T7"/>
                </a:cxn>
              </a:cxnLst>
              <a:rect l="0" t="0" r="r" b="b"/>
              <a:pathLst>
                <a:path w="194" h="194">
                  <a:moveTo>
                    <a:pt x="0" y="14"/>
                  </a:moveTo>
                  <a:lnTo>
                    <a:pt x="179" y="194"/>
                  </a:lnTo>
                  <a:lnTo>
                    <a:pt x="194" y="180"/>
                  </a:lnTo>
                  <a:lnTo>
                    <a:pt x="14" y="0"/>
                  </a:lnTo>
                </a:path>
              </a:pathLst>
            </a:custGeom>
            <a:solidFill>
              <a:srgbClr val="2F2F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36" name="Freeform 65">
              <a:extLst>
                <a:ext uri="{FF2B5EF4-FFF2-40B4-BE49-F238E27FC236}">
                  <a16:creationId xmlns:a16="http://schemas.microsoft.com/office/drawing/2014/main" id="{FB3E9D65-D199-4080-9D25-975DA689BF15}"/>
                </a:ext>
              </a:extLst>
            </p:cNvPr>
            <p:cNvSpPr>
              <a:spLocks/>
            </p:cNvSpPr>
            <p:nvPr/>
          </p:nvSpPr>
          <p:spPr bwMode="auto">
            <a:xfrm>
              <a:off x="8161338" y="2759076"/>
              <a:ext cx="220663" cy="398463"/>
            </a:xfrm>
            <a:custGeom>
              <a:avLst/>
              <a:gdLst>
                <a:gd name="T0" fmla="*/ 57 w 59"/>
                <a:gd name="T1" fmla="*/ 56 h 106"/>
                <a:gd name="T2" fmla="*/ 57 w 59"/>
                <a:gd name="T3" fmla="*/ 49 h 106"/>
                <a:gd name="T4" fmla="*/ 49 w 59"/>
                <a:gd name="T5" fmla="*/ 40 h 106"/>
                <a:gd name="T6" fmla="*/ 9 w 59"/>
                <a:gd name="T7" fmla="*/ 2 h 106"/>
                <a:gd name="T8" fmla="*/ 3 w 59"/>
                <a:gd name="T9" fmla="*/ 2 h 106"/>
                <a:gd name="T10" fmla="*/ 3 w 59"/>
                <a:gd name="T11" fmla="*/ 8 h 106"/>
                <a:gd name="T12" fmla="*/ 44 w 59"/>
                <a:gd name="T13" fmla="*/ 49 h 106"/>
                <a:gd name="T14" fmla="*/ 44 w 59"/>
                <a:gd name="T15" fmla="*/ 56 h 106"/>
                <a:gd name="T16" fmla="*/ 2 w 59"/>
                <a:gd name="T17" fmla="*/ 98 h 106"/>
                <a:gd name="T18" fmla="*/ 2 w 59"/>
                <a:gd name="T19" fmla="*/ 104 h 106"/>
                <a:gd name="T20" fmla="*/ 8 w 59"/>
                <a:gd name="T21" fmla="*/ 104 h 106"/>
                <a:gd name="T22" fmla="*/ 47 w 59"/>
                <a:gd name="T23" fmla="*/ 65 h 106"/>
                <a:gd name="T24" fmla="*/ 48 w 59"/>
                <a:gd name="T25" fmla="*/ 65 h 106"/>
                <a:gd name="T26" fmla="*/ 57 w 59"/>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57" y="56"/>
                  </a:moveTo>
                  <a:cubicBezTo>
                    <a:pt x="59" y="54"/>
                    <a:pt x="59" y="51"/>
                    <a:pt x="57" y="49"/>
                  </a:cubicBezTo>
                  <a:cubicBezTo>
                    <a:pt x="49" y="40"/>
                    <a:pt x="49" y="40"/>
                    <a:pt x="49" y="40"/>
                  </a:cubicBezTo>
                  <a:cubicBezTo>
                    <a:pt x="9" y="2"/>
                    <a:pt x="9" y="2"/>
                    <a:pt x="9" y="2"/>
                  </a:cubicBezTo>
                  <a:cubicBezTo>
                    <a:pt x="7" y="0"/>
                    <a:pt x="5" y="0"/>
                    <a:pt x="3" y="2"/>
                  </a:cubicBezTo>
                  <a:cubicBezTo>
                    <a:pt x="1" y="3"/>
                    <a:pt x="0" y="7"/>
                    <a:pt x="3" y="8"/>
                  </a:cubicBezTo>
                  <a:cubicBezTo>
                    <a:pt x="44" y="49"/>
                    <a:pt x="44" y="49"/>
                    <a:pt x="44" y="49"/>
                  </a:cubicBezTo>
                  <a:cubicBezTo>
                    <a:pt x="46" y="51"/>
                    <a:pt x="46" y="54"/>
                    <a:pt x="44" y="56"/>
                  </a:cubicBezTo>
                  <a:cubicBezTo>
                    <a:pt x="2" y="98"/>
                    <a:pt x="2" y="98"/>
                    <a:pt x="2" y="98"/>
                  </a:cubicBezTo>
                  <a:cubicBezTo>
                    <a:pt x="0" y="100"/>
                    <a:pt x="0" y="103"/>
                    <a:pt x="2" y="104"/>
                  </a:cubicBezTo>
                  <a:cubicBezTo>
                    <a:pt x="4" y="106"/>
                    <a:pt x="7" y="106"/>
                    <a:pt x="8" y="104"/>
                  </a:cubicBezTo>
                  <a:cubicBezTo>
                    <a:pt x="47" y="65"/>
                    <a:pt x="47" y="65"/>
                    <a:pt x="47" y="65"/>
                  </a:cubicBezTo>
                  <a:cubicBezTo>
                    <a:pt x="48" y="65"/>
                    <a:pt x="48" y="65"/>
                    <a:pt x="48" y="65"/>
                  </a:cubicBezTo>
                  <a:lnTo>
                    <a:pt x="57"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37" name="Freeform 66">
              <a:extLst>
                <a:ext uri="{FF2B5EF4-FFF2-40B4-BE49-F238E27FC236}">
                  <a16:creationId xmlns:a16="http://schemas.microsoft.com/office/drawing/2014/main" id="{E2D0CA8D-0B7E-4367-8152-6A813E9D498A}"/>
                </a:ext>
              </a:extLst>
            </p:cNvPr>
            <p:cNvSpPr>
              <a:spLocks/>
            </p:cNvSpPr>
            <p:nvPr/>
          </p:nvSpPr>
          <p:spPr bwMode="auto">
            <a:xfrm>
              <a:off x="7688263" y="2759076"/>
              <a:ext cx="225425" cy="398463"/>
            </a:xfrm>
            <a:custGeom>
              <a:avLst/>
              <a:gdLst>
                <a:gd name="T0" fmla="*/ 2 w 60"/>
                <a:gd name="T1" fmla="*/ 56 h 106"/>
                <a:gd name="T2" fmla="*/ 2 w 60"/>
                <a:gd name="T3" fmla="*/ 49 h 106"/>
                <a:gd name="T4" fmla="*/ 11 w 60"/>
                <a:gd name="T5" fmla="*/ 40 h 106"/>
                <a:gd name="T6" fmla="*/ 51 w 60"/>
                <a:gd name="T7" fmla="*/ 2 h 106"/>
                <a:gd name="T8" fmla="*/ 57 w 60"/>
                <a:gd name="T9" fmla="*/ 2 h 106"/>
                <a:gd name="T10" fmla="*/ 57 w 60"/>
                <a:gd name="T11" fmla="*/ 8 h 106"/>
                <a:gd name="T12" fmla="*/ 16 w 60"/>
                <a:gd name="T13" fmla="*/ 49 h 106"/>
                <a:gd name="T14" fmla="*/ 16 w 60"/>
                <a:gd name="T15" fmla="*/ 56 h 106"/>
                <a:gd name="T16" fmla="*/ 58 w 60"/>
                <a:gd name="T17" fmla="*/ 98 h 106"/>
                <a:gd name="T18" fmla="*/ 58 w 60"/>
                <a:gd name="T19" fmla="*/ 104 h 106"/>
                <a:gd name="T20" fmla="*/ 51 w 60"/>
                <a:gd name="T21" fmla="*/ 104 h 106"/>
                <a:gd name="T22" fmla="*/ 11 w 60"/>
                <a:gd name="T23" fmla="*/ 66 h 106"/>
                <a:gd name="T24" fmla="*/ 11 w 60"/>
                <a:gd name="T25" fmla="*/ 66 h 106"/>
                <a:gd name="T26" fmla="*/ 2 w 60"/>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2" y="56"/>
                  </a:moveTo>
                  <a:cubicBezTo>
                    <a:pt x="0" y="54"/>
                    <a:pt x="1" y="51"/>
                    <a:pt x="2" y="49"/>
                  </a:cubicBezTo>
                  <a:cubicBezTo>
                    <a:pt x="11" y="40"/>
                    <a:pt x="11" y="40"/>
                    <a:pt x="11" y="40"/>
                  </a:cubicBezTo>
                  <a:cubicBezTo>
                    <a:pt x="51" y="2"/>
                    <a:pt x="51" y="2"/>
                    <a:pt x="51" y="2"/>
                  </a:cubicBezTo>
                  <a:cubicBezTo>
                    <a:pt x="52" y="0"/>
                    <a:pt x="55" y="0"/>
                    <a:pt x="57" y="2"/>
                  </a:cubicBezTo>
                  <a:cubicBezTo>
                    <a:pt x="59" y="3"/>
                    <a:pt x="59" y="7"/>
                    <a:pt x="57" y="8"/>
                  </a:cubicBezTo>
                  <a:cubicBezTo>
                    <a:pt x="16" y="49"/>
                    <a:pt x="16" y="49"/>
                    <a:pt x="16" y="49"/>
                  </a:cubicBezTo>
                  <a:cubicBezTo>
                    <a:pt x="14" y="51"/>
                    <a:pt x="14" y="54"/>
                    <a:pt x="16" y="56"/>
                  </a:cubicBezTo>
                  <a:cubicBezTo>
                    <a:pt x="58" y="98"/>
                    <a:pt x="58" y="98"/>
                    <a:pt x="58" y="98"/>
                  </a:cubicBezTo>
                  <a:cubicBezTo>
                    <a:pt x="60" y="100"/>
                    <a:pt x="60" y="103"/>
                    <a:pt x="58" y="104"/>
                  </a:cubicBezTo>
                  <a:cubicBezTo>
                    <a:pt x="56" y="106"/>
                    <a:pt x="53" y="106"/>
                    <a:pt x="51" y="104"/>
                  </a:cubicBezTo>
                  <a:cubicBezTo>
                    <a:pt x="11" y="66"/>
                    <a:pt x="11" y="66"/>
                    <a:pt x="11" y="66"/>
                  </a:cubicBezTo>
                  <a:cubicBezTo>
                    <a:pt x="11" y="66"/>
                    <a:pt x="11" y="66"/>
                    <a:pt x="11" y="66"/>
                  </a:cubicBezTo>
                  <a:lnTo>
                    <a:pt x="2"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38" name="Freeform 67">
              <a:extLst>
                <a:ext uri="{FF2B5EF4-FFF2-40B4-BE49-F238E27FC236}">
                  <a16:creationId xmlns:a16="http://schemas.microsoft.com/office/drawing/2014/main" id="{F9103FD1-CF91-4268-A12E-9D5A65186AF5}"/>
                </a:ext>
              </a:extLst>
            </p:cNvPr>
            <p:cNvSpPr>
              <a:spLocks/>
            </p:cNvSpPr>
            <p:nvPr/>
          </p:nvSpPr>
          <p:spPr bwMode="auto">
            <a:xfrm>
              <a:off x="7878763" y="2646363"/>
              <a:ext cx="331788" cy="636588"/>
            </a:xfrm>
            <a:custGeom>
              <a:avLst/>
              <a:gdLst>
                <a:gd name="T0" fmla="*/ 206 w 209"/>
                <a:gd name="T1" fmla="*/ 0 h 401"/>
                <a:gd name="T2" fmla="*/ 74 w 209"/>
                <a:gd name="T3" fmla="*/ 0 h 401"/>
                <a:gd name="T4" fmla="*/ 0 w 209"/>
                <a:gd name="T5" fmla="*/ 201 h 401"/>
                <a:gd name="T6" fmla="*/ 88 w 209"/>
                <a:gd name="T7" fmla="*/ 201 h 401"/>
                <a:gd name="T8" fmla="*/ 22 w 209"/>
                <a:gd name="T9" fmla="*/ 401 h 401"/>
                <a:gd name="T10" fmla="*/ 209 w 209"/>
                <a:gd name="T11" fmla="*/ 135 h 401"/>
                <a:gd name="T12" fmla="*/ 116 w 209"/>
                <a:gd name="T13" fmla="*/ 135 h 401"/>
                <a:gd name="T14" fmla="*/ 206 w 209"/>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9" h="401">
                  <a:moveTo>
                    <a:pt x="206" y="0"/>
                  </a:moveTo>
                  <a:lnTo>
                    <a:pt x="74" y="0"/>
                  </a:lnTo>
                  <a:lnTo>
                    <a:pt x="0" y="201"/>
                  </a:lnTo>
                  <a:lnTo>
                    <a:pt x="88" y="201"/>
                  </a:lnTo>
                  <a:lnTo>
                    <a:pt x="22" y="401"/>
                  </a:lnTo>
                  <a:lnTo>
                    <a:pt x="209" y="135"/>
                  </a:lnTo>
                  <a:lnTo>
                    <a:pt x="116" y="135"/>
                  </a:lnTo>
                  <a:lnTo>
                    <a:pt x="206"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39" name="Freeform 68">
              <a:extLst>
                <a:ext uri="{FF2B5EF4-FFF2-40B4-BE49-F238E27FC236}">
                  <a16:creationId xmlns:a16="http://schemas.microsoft.com/office/drawing/2014/main" id="{8D94CC3B-D7D3-4E67-8A6A-71EF5BFC8168}"/>
                </a:ext>
              </a:extLst>
            </p:cNvPr>
            <p:cNvSpPr>
              <a:spLocks/>
            </p:cNvSpPr>
            <p:nvPr/>
          </p:nvSpPr>
          <p:spPr bwMode="auto">
            <a:xfrm>
              <a:off x="7878763" y="2646363"/>
              <a:ext cx="331788" cy="636588"/>
            </a:xfrm>
            <a:custGeom>
              <a:avLst/>
              <a:gdLst>
                <a:gd name="T0" fmla="*/ 206 w 209"/>
                <a:gd name="T1" fmla="*/ 0 h 401"/>
                <a:gd name="T2" fmla="*/ 74 w 209"/>
                <a:gd name="T3" fmla="*/ 0 h 401"/>
                <a:gd name="T4" fmla="*/ 0 w 209"/>
                <a:gd name="T5" fmla="*/ 201 h 401"/>
                <a:gd name="T6" fmla="*/ 88 w 209"/>
                <a:gd name="T7" fmla="*/ 201 h 401"/>
                <a:gd name="T8" fmla="*/ 22 w 209"/>
                <a:gd name="T9" fmla="*/ 401 h 401"/>
                <a:gd name="T10" fmla="*/ 209 w 209"/>
                <a:gd name="T11" fmla="*/ 135 h 401"/>
                <a:gd name="T12" fmla="*/ 116 w 209"/>
                <a:gd name="T13" fmla="*/ 135 h 401"/>
                <a:gd name="T14" fmla="*/ 206 w 209"/>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9" h="401">
                  <a:moveTo>
                    <a:pt x="206" y="0"/>
                  </a:moveTo>
                  <a:lnTo>
                    <a:pt x="74" y="0"/>
                  </a:lnTo>
                  <a:lnTo>
                    <a:pt x="0" y="201"/>
                  </a:lnTo>
                  <a:lnTo>
                    <a:pt x="88" y="201"/>
                  </a:lnTo>
                  <a:lnTo>
                    <a:pt x="22" y="401"/>
                  </a:lnTo>
                  <a:lnTo>
                    <a:pt x="209" y="135"/>
                  </a:lnTo>
                  <a:lnTo>
                    <a:pt x="116" y="135"/>
                  </a:lnTo>
                  <a:lnTo>
                    <a:pt x="20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40" name="Freeform 69">
              <a:extLst>
                <a:ext uri="{FF2B5EF4-FFF2-40B4-BE49-F238E27FC236}">
                  <a16:creationId xmlns:a16="http://schemas.microsoft.com/office/drawing/2014/main" id="{770B4DF4-0FC9-45DA-BAF3-02A578C8B44C}"/>
                </a:ext>
              </a:extLst>
            </p:cNvPr>
            <p:cNvSpPr>
              <a:spLocks/>
            </p:cNvSpPr>
            <p:nvPr/>
          </p:nvSpPr>
          <p:spPr bwMode="auto">
            <a:xfrm>
              <a:off x="7913688" y="2646363"/>
              <a:ext cx="296863" cy="636588"/>
            </a:xfrm>
            <a:custGeom>
              <a:avLst/>
              <a:gdLst>
                <a:gd name="T0" fmla="*/ 184 w 187"/>
                <a:gd name="T1" fmla="*/ 0 h 401"/>
                <a:gd name="T2" fmla="*/ 113 w 187"/>
                <a:gd name="T3" fmla="*/ 0 h 401"/>
                <a:gd name="T4" fmla="*/ 40 w 187"/>
                <a:gd name="T5" fmla="*/ 166 h 401"/>
                <a:gd name="T6" fmla="*/ 128 w 187"/>
                <a:gd name="T7" fmla="*/ 168 h 401"/>
                <a:gd name="T8" fmla="*/ 0 w 187"/>
                <a:gd name="T9" fmla="*/ 401 h 401"/>
                <a:gd name="T10" fmla="*/ 187 w 187"/>
                <a:gd name="T11" fmla="*/ 135 h 401"/>
                <a:gd name="T12" fmla="*/ 94 w 187"/>
                <a:gd name="T13" fmla="*/ 135 h 401"/>
                <a:gd name="T14" fmla="*/ 184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4" y="0"/>
                  </a:moveTo>
                  <a:lnTo>
                    <a:pt x="113" y="0"/>
                  </a:lnTo>
                  <a:lnTo>
                    <a:pt x="40" y="166"/>
                  </a:lnTo>
                  <a:lnTo>
                    <a:pt x="128" y="168"/>
                  </a:lnTo>
                  <a:lnTo>
                    <a:pt x="0" y="401"/>
                  </a:lnTo>
                  <a:lnTo>
                    <a:pt x="187" y="135"/>
                  </a:lnTo>
                  <a:lnTo>
                    <a:pt x="94" y="135"/>
                  </a:lnTo>
                  <a:lnTo>
                    <a:pt x="184"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41" name="Freeform 70">
              <a:extLst>
                <a:ext uri="{FF2B5EF4-FFF2-40B4-BE49-F238E27FC236}">
                  <a16:creationId xmlns:a16="http://schemas.microsoft.com/office/drawing/2014/main" id="{7E63F703-B8FC-4720-B57D-DE464B458E56}"/>
                </a:ext>
              </a:extLst>
            </p:cNvPr>
            <p:cNvSpPr>
              <a:spLocks/>
            </p:cNvSpPr>
            <p:nvPr/>
          </p:nvSpPr>
          <p:spPr bwMode="auto">
            <a:xfrm>
              <a:off x="7913688" y="2646363"/>
              <a:ext cx="296863" cy="636588"/>
            </a:xfrm>
            <a:custGeom>
              <a:avLst/>
              <a:gdLst>
                <a:gd name="T0" fmla="*/ 184 w 187"/>
                <a:gd name="T1" fmla="*/ 0 h 401"/>
                <a:gd name="T2" fmla="*/ 113 w 187"/>
                <a:gd name="T3" fmla="*/ 0 h 401"/>
                <a:gd name="T4" fmla="*/ 40 w 187"/>
                <a:gd name="T5" fmla="*/ 166 h 401"/>
                <a:gd name="T6" fmla="*/ 128 w 187"/>
                <a:gd name="T7" fmla="*/ 168 h 401"/>
                <a:gd name="T8" fmla="*/ 0 w 187"/>
                <a:gd name="T9" fmla="*/ 401 h 401"/>
                <a:gd name="T10" fmla="*/ 187 w 187"/>
                <a:gd name="T11" fmla="*/ 135 h 401"/>
                <a:gd name="T12" fmla="*/ 94 w 187"/>
                <a:gd name="T13" fmla="*/ 135 h 401"/>
                <a:gd name="T14" fmla="*/ 184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4" y="0"/>
                  </a:moveTo>
                  <a:lnTo>
                    <a:pt x="113" y="0"/>
                  </a:lnTo>
                  <a:lnTo>
                    <a:pt x="40" y="166"/>
                  </a:lnTo>
                  <a:lnTo>
                    <a:pt x="128" y="168"/>
                  </a:lnTo>
                  <a:lnTo>
                    <a:pt x="0" y="401"/>
                  </a:lnTo>
                  <a:lnTo>
                    <a:pt x="187" y="135"/>
                  </a:lnTo>
                  <a:lnTo>
                    <a:pt x="94" y="135"/>
                  </a:lnTo>
                  <a:lnTo>
                    <a:pt x="18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42" name="Rectangle 71">
              <a:extLst>
                <a:ext uri="{FF2B5EF4-FFF2-40B4-BE49-F238E27FC236}">
                  <a16:creationId xmlns:a16="http://schemas.microsoft.com/office/drawing/2014/main" id="{0714E745-DAC4-4607-94F6-A292C9BB0D9C}"/>
                </a:ext>
              </a:extLst>
            </p:cNvPr>
            <p:cNvSpPr>
              <a:spLocks noChangeArrowheads="1"/>
            </p:cNvSpPr>
            <p:nvPr/>
          </p:nvSpPr>
          <p:spPr bwMode="auto">
            <a:xfrm>
              <a:off x="8074024" y="4344988"/>
              <a:ext cx="294327" cy="3139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896455" rtl="0" eaLnBrk="0" fontAlgn="base" latinLnBrk="0" hangingPunct="0">
                <a:lnSpc>
                  <a:spcPct val="100000"/>
                </a:lnSpc>
                <a:spcBef>
                  <a:spcPct val="0"/>
                </a:spcBef>
                <a:spcAft>
                  <a:spcPct val="0"/>
                </a:spcAft>
                <a:buClrTx/>
                <a:buSzTx/>
                <a:buFontTx/>
                <a:buNone/>
                <a:tabLst/>
                <a:defRPr/>
              </a:pPr>
              <a:r>
                <a:rPr kumimoji="0" lang="en-US" altLang="en-US" sz="2000" b="0" i="0" u="none" strike="noStrike" kern="0" cap="none" spc="0" normalizeH="0" baseline="0" noProof="0">
                  <a:ln>
                    <a:noFill/>
                  </a:ln>
                  <a:solidFill>
                    <a:srgbClr val="E6E6E6"/>
                  </a:solidFill>
                  <a:effectLst/>
                  <a:uLnTx/>
                  <a:uFillTx/>
                  <a:latin typeface="Segoe UI"/>
                  <a:ea typeface="+mn-ea"/>
                  <a:cs typeface="+mn-cs"/>
                </a:rPr>
                <a:t>PP</a:t>
              </a:r>
            </a:p>
          </p:txBody>
        </p:sp>
        <p:sp>
          <p:nvSpPr>
            <p:cNvPr id="243" name="Rectangle 72">
              <a:extLst>
                <a:ext uri="{FF2B5EF4-FFF2-40B4-BE49-F238E27FC236}">
                  <a16:creationId xmlns:a16="http://schemas.microsoft.com/office/drawing/2014/main" id="{A0510D0E-5D6B-4367-B4FF-BE87A138993B}"/>
                </a:ext>
              </a:extLst>
            </p:cNvPr>
            <p:cNvSpPr>
              <a:spLocks noChangeArrowheads="1"/>
            </p:cNvSpPr>
            <p:nvPr/>
          </p:nvSpPr>
          <p:spPr bwMode="auto">
            <a:xfrm>
              <a:off x="8172450" y="4344988"/>
              <a:ext cx="91568" cy="3139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896455" rtl="0" eaLnBrk="0" fontAlgn="base" latinLnBrk="0" hangingPunct="0">
                <a:lnSpc>
                  <a:spcPct val="100000"/>
                </a:lnSpc>
                <a:spcBef>
                  <a:spcPct val="0"/>
                </a:spcBef>
                <a:spcAft>
                  <a:spcPct val="0"/>
                </a:spcAft>
                <a:buClrTx/>
                <a:buSzTx/>
                <a:buFontTx/>
                <a:buNone/>
                <a:tabLst/>
                <a:defRPr/>
              </a:pPr>
              <a:r>
                <a:rPr kumimoji="0" lang="en-US" altLang="en-US" sz="2000" b="0" i="0" u="none" strike="noStrike" kern="0" cap="none" spc="0" normalizeH="0" baseline="0" noProof="0">
                  <a:ln>
                    <a:noFill/>
                  </a:ln>
                  <a:solidFill>
                    <a:srgbClr val="E6E6E6"/>
                  </a:solidFill>
                  <a:effectLst/>
                  <a:uLnTx/>
                  <a:uFillTx/>
                  <a:latin typeface="Segoe UI"/>
                  <a:ea typeface="+mn-ea"/>
                  <a:cs typeface="+mn-cs"/>
                </a:rPr>
                <a:t>r</a:t>
              </a:r>
            </a:p>
          </p:txBody>
        </p:sp>
        <p:sp>
          <p:nvSpPr>
            <p:cNvPr id="244" name="Rectangle 73">
              <a:extLst>
                <a:ext uri="{FF2B5EF4-FFF2-40B4-BE49-F238E27FC236}">
                  <a16:creationId xmlns:a16="http://schemas.microsoft.com/office/drawing/2014/main" id="{0F61729A-47F8-439E-ADBB-A591A17D822F}"/>
                </a:ext>
              </a:extLst>
            </p:cNvPr>
            <p:cNvSpPr>
              <a:spLocks noChangeArrowheads="1"/>
            </p:cNvSpPr>
            <p:nvPr/>
          </p:nvSpPr>
          <p:spPr bwMode="auto">
            <a:xfrm>
              <a:off x="7636089" y="4344988"/>
              <a:ext cx="2818993" cy="3139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896455" rtl="0" eaLnBrk="0" fontAlgn="base" latinLnBrk="0" hangingPunct="0">
                <a:lnSpc>
                  <a:spcPct val="100000"/>
                </a:lnSpc>
                <a:spcBef>
                  <a:spcPct val="0"/>
                </a:spcBef>
                <a:spcAft>
                  <a:spcPct val="0"/>
                </a:spcAft>
                <a:buClrTx/>
                <a:buSzTx/>
                <a:buFontTx/>
                <a:buNone/>
                <a:tabLst/>
                <a:defRPr/>
              </a:pPr>
              <a:r>
                <a:rPr kumimoji="0" lang="en-US" altLang="en-US" sz="2000" b="0" i="0" u="none" strike="noStrike" kern="0" cap="none" spc="0" normalizeH="0" baseline="0" noProof="0">
                  <a:ln>
                    <a:noFill/>
                  </a:ln>
                  <a:gradFill>
                    <a:gsLst>
                      <a:gs pos="92035">
                        <a:srgbClr val="2F2F2F"/>
                      </a:gs>
                      <a:gs pos="77876">
                        <a:srgbClr val="2F2F2F"/>
                      </a:gs>
                    </a:gsLst>
                    <a:lin ang="5400000" scaled="0"/>
                  </a:gradFill>
                  <a:effectLst/>
                  <a:uLnTx/>
                  <a:uFillTx/>
                  <a:latin typeface="Segoe UI"/>
                  <a:ea typeface="+mn-ea"/>
                  <a:cs typeface="+mn-cs"/>
                </a:rPr>
                <a:t>Produces scaled images</a:t>
              </a:r>
            </a:p>
          </p:txBody>
        </p:sp>
        <p:sp>
          <p:nvSpPr>
            <p:cNvPr id="245" name="Freeform 74">
              <a:extLst>
                <a:ext uri="{FF2B5EF4-FFF2-40B4-BE49-F238E27FC236}">
                  <a16:creationId xmlns:a16="http://schemas.microsoft.com/office/drawing/2014/main" id="{3D37B5A3-B21E-4CA0-98A5-7B45B22B7957}"/>
                </a:ext>
              </a:extLst>
            </p:cNvPr>
            <p:cNvSpPr>
              <a:spLocks noEditPoints="1"/>
            </p:cNvSpPr>
            <p:nvPr/>
          </p:nvSpPr>
          <p:spPr bwMode="auto">
            <a:xfrm>
              <a:off x="7713663" y="2630488"/>
              <a:ext cx="2516188" cy="1657350"/>
            </a:xfrm>
            <a:custGeom>
              <a:avLst/>
              <a:gdLst>
                <a:gd name="T0" fmla="*/ 180 w 670"/>
                <a:gd name="T1" fmla="*/ 3 h 440"/>
                <a:gd name="T2" fmla="*/ 188 w 670"/>
                <a:gd name="T3" fmla="*/ 2 h 440"/>
                <a:gd name="T4" fmla="*/ 211 w 670"/>
                <a:gd name="T5" fmla="*/ 0 h 440"/>
                <a:gd name="T6" fmla="*/ 234 w 670"/>
                <a:gd name="T7" fmla="*/ 0 h 440"/>
                <a:gd name="T8" fmla="*/ 257 w 670"/>
                <a:gd name="T9" fmla="*/ 8 h 440"/>
                <a:gd name="T10" fmla="*/ 295 w 670"/>
                <a:gd name="T11" fmla="*/ 8 h 440"/>
                <a:gd name="T12" fmla="*/ 318 w 670"/>
                <a:gd name="T13" fmla="*/ 0 h 440"/>
                <a:gd name="T14" fmla="*/ 363 w 670"/>
                <a:gd name="T15" fmla="*/ 0 h 440"/>
                <a:gd name="T16" fmla="*/ 371 w 670"/>
                <a:gd name="T17" fmla="*/ 0 h 440"/>
                <a:gd name="T18" fmla="*/ 394 w 670"/>
                <a:gd name="T19" fmla="*/ 8 h 440"/>
                <a:gd name="T20" fmla="*/ 432 w 670"/>
                <a:gd name="T21" fmla="*/ 8 h 440"/>
                <a:gd name="T22" fmla="*/ 455 w 670"/>
                <a:gd name="T23" fmla="*/ 0 h 440"/>
                <a:gd name="T24" fmla="*/ 501 w 670"/>
                <a:gd name="T25" fmla="*/ 5 h 440"/>
                <a:gd name="T26" fmla="*/ 508 w 670"/>
                <a:gd name="T27" fmla="*/ 7 h 440"/>
                <a:gd name="T28" fmla="*/ 528 w 670"/>
                <a:gd name="T29" fmla="*/ 21 h 440"/>
                <a:gd name="T30" fmla="*/ 561 w 670"/>
                <a:gd name="T31" fmla="*/ 37 h 440"/>
                <a:gd name="T32" fmla="*/ 585 w 670"/>
                <a:gd name="T33" fmla="*/ 43 h 440"/>
                <a:gd name="T34" fmla="*/ 618 w 670"/>
                <a:gd name="T35" fmla="*/ 75 h 440"/>
                <a:gd name="T36" fmla="*/ 623 w 670"/>
                <a:gd name="T37" fmla="*/ 81 h 440"/>
                <a:gd name="T38" fmla="*/ 630 w 670"/>
                <a:gd name="T39" fmla="*/ 104 h 440"/>
                <a:gd name="T40" fmla="*/ 647 w 670"/>
                <a:gd name="T41" fmla="*/ 137 h 440"/>
                <a:gd name="T42" fmla="*/ 662 w 670"/>
                <a:gd name="T43" fmla="*/ 156 h 440"/>
                <a:gd name="T44" fmla="*/ 669 w 670"/>
                <a:gd name="T45" fmla="*/ 202 h 440"/>
                <a:gd name="T46" fmla="*/ 670 w 670"/>
                <a:gd name="T47" fmla="*/ 214 h 440"/>
                <a:gd name="T48" fmla="*/ 669 w 670"/>
                <a:gd name="T49" fmla="*/ 248 h 440"/>
                <a:gd name="T50" fmla="*/ 668 w 670"/>
                <a:gd name="T51" fmla="*/ 256 h 440"/>
                <a:gd name="T52" fmla="*/ 656 w 670"/>
                <a:gd name="T53" fmla="*/ 277 h 440"/>
                <a:gd name="T54" fmla="*/ 643 w 670"/>
                <a:gd name="T55" fmla="*/ 312 h 440"/>
                <a:gd name="T56" fmla="*/ 639 w 670"/>
                <a:gd name="T57" fmla="*/ 336 h 440"/>
                <a:gd name="T58" fmla="*/ 611 w 670"/>
                <a:gd name="T59" fmla="*/ 373 h 440"/>
                <a:gd name="T60" fmla="*/ 606 w 670"/>
                <a:gd name="T61" fmla="*/ 378 h 440"/>
                <a:gd name="T62" fmla="*/ 583 w 670"/>
                <a:gd name="T63" fmla="*/ 388 h 440"/>
                <a:gd name="T64" fmla="*/ 552 w 670"/>
                <a:gd name="T65" fmla="*/ 408 h 440"/>
                <a:gd name="T66" fmla="*/ 535 w 670"/>
                <a:gd name="T67" fmla="*/ 425 h 440"/>
                <a:gd name="T68" fmla="*/ 490 w 670"/>
                <a:gd name="T69" fmla="*/ 437 h 440"/>
                <a:gd name="T70" fmla="*/ 482 w 670"/>
                <a:gd name="T71" fmla="*/ 438 h 440"/>
                <a:gd name="T72" fmla="*/ 459 w 670"/>
                <a:gd name="T73" fmla="*/ 440 h 440"/>
                <a:gd name="T74" fmla="*/ 436 w 670"/>
                <a:gd name="T75" fmla="*/ 440 h 440"/>
                <a:gd name="T76" fmla="*/ 413 w 670"/>
                <a:gd name="T77" fmla="*/ 432 h 440"/>
                <a:gd name="T78" fmla="*/ 375 w 670"/>
                <a:gd name="T79" fmla="*/ 432 h 440"/>
                <a:gd name="T80" fmla="*/ 353 w 670"/>
                <a:gd name="T81" fmla="*/ 440 h 440"/>
                <a:gd name="T82" fmla="*/ 307 w 670"/>
                <a:gd name="T83" fmla="*/ 440 h 440"/>
                <a:gd name="T84" fmla="*/ 299 w 670"/>
                <a:gd name="T85" fmla="*/ 440 h 440"/>
                <a:gd name="T86" fmla="*/ 276 w 670"/>
                <a:gd name="T87" fmla="*/ 432 h 440"/>
                <a:gd name="T88" fmla="*/ 238 w 670"/>
                <a:gd name="T89" fmla="*/ 432 h 440"/>
                <a:gd name="T90" fmla="*/ 216 w 670"/>
                <a:gd name="T91" fmla="*/ 440 h 440"/>
                <a:gd name="T92" fmla="*/ 169 w 670"/>
                <a:gd name="T93" fmla="*/ 435 h 440"/>
                <a:gd name="T94" fmla="*/ 162 w 670"/>
                <a:gd name="T95" fmla="*/ 433 h 440"/>
                <a:gd name="T96" fmla="*/ 142 w 670"/>
                <a:gd name="T97" fmla="*/ 419 h 440"/>
                <a:gd name="T98" fmla="*/ 109 w 670"/>
                <a:gd name="T99" fmla="*/ 403 h 440"/>
                <a:gd name="T100" fmla="*/ 86 w 670"/>
                <a:gd name="T101" fmla="*/ 397 h 440"/>
                <a:gd name="T102" fmla="*/ 52 w 670"/>
                <a:gd name="T103" fmla="*/ 365 h 440"/>
                <a:gd name="T104" fmla="*/ 47 w 670"/>
                <a:gd name="T105" fmla="*/ 359 h 440"/>
                <a:gd name="T106" fmla="*/ 40 w 670"/>
                <a:gd name="T107" fmla="*/ 336 h 440"/>
                <a:gd name="T108" fmla="*/ 23 w 670"/>
                <a:gd name="T109" fmla="*/ 303 h 440"/>
                <a:gd name="T110" fmla="*/ 8 w 670"/>
                <a:gd name="T111" fmla="*/ 284 h 440"/>
                <a:gd name="T112" fmla="*/ 0 w 670"/>
                <a:gd name="T113" fmla="*/ 238 h 440"/>
                <a:gd name="T114" fmla="*/ 0 w 670"/>
                <a:gd name="T115" fmla="*/ 226 h 440"/>
                <a:gd name="T116" fmla="*/ 1 w 670"/>
                <a:gd name="T117" fmla="*/ 192 h 440"/>
                <a:gd name="T118" fmla="*/ 2 w 670"/>
                <a:gd name="T119" fmla="*/ 184 h 440"/>
                <a:gd name="T120" fmla="*/ 14 w 670"/>
                <a:gd name="T121" fmla="*/ 163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70" h="440">
                  <a:moveTo>
                    <a:pt x="158" y="8"/>
                  </a:moveTo>
                  <a:cubicBezTo>
                    <a:pt x="155" y="8"/>
                    <a:pt x="151" y="9"/>
                    <a:pt x="148" y="10"/>
                  </a:cubicBezTo>
                  <a:cubicBezTo>
                    <a:pt x="151" y="18"/>
                    <a:pt x="151" y="18"/>
                    <a:pt x="151" y="18"/>
                  </a:cubicBezTo>
                  <a:cubicBezTo>
                    <a:pt x="154" y="17"/>
                    <a:pt x="157" y="16"/>
                    <a:pt x="160" y="15"/>
                  </a:cubicBezTo>
                  <a:cubicBezTo>
                    <a:pt x="158" y="8"/>
                    <a:pt x="158" y="8"/>
                    <a:pt x="158" y="8"/>
                  </a:cubicBezTo>
                  <a:close/>
                  <a:moveTo>
                    <a:pt x="180" y="3"/>
                  </a:moveTo>
                  <a:cubicBezTo>
                    <a:pt x="175" y="3"/>
                    <a:pt x="170" y="4"/>
                    <a:pt x="165" y="6"/>
                  </a:cubicBezTo>
                  <a:cubicBezTo>
                    <a:pt x="167" y="13"/>
                    <a:pt x="167" y="13"/>
                    <a:pt x="167" y="13"/>
                  </a:cubicBezTo>
                  <a:cubicBezTo>
                    <a:pt x="172" y="12"/>
                    <a:pt x="177" y="11"/>
                    <a:pt x="181" y="10"/>
                  </a:cubicBezTo>
                  <a:cubicBezTo>
                    <a:pt x="180" y="3"/>
                    <a:pt x="180" y="3"/>
                    <a:pt x="180" y="3"/>
                  </a:cubicBezTo>
                  <a:close/>
                  <a:moveTo>
                    <a:pt x="203" y="0"/>
                  </a:moveTo>
                  <a:cubicBezTo>
                    <a:pt x="198" y="1"/>
                    <a:pt x="193" y="1"/>
                    <a:pt x="188" y="2"/>
                  </a:cubicBezTo>
                  <a:cubicBezTo>
                    <a:pt x="189" y="9"/>
                    <a:pt x="189" y="9"/>
                    <a:pt x="189" y="9"/>
                  </a:cubicBezTo>
                  <a:cubicBezTo>
                    <a:pt x="194" y="9"/>
                    <a:pt x="199" y="8"/>
                    <a:pt x="204" y="8"/>
                  </a:cubicBezTo>
                  <a:cubicBezTo>
                    <a:pt x="203" y="0"/>
                    <a:pt x="203" y="0"/>
                    <a:pt x="203" y="0"/>
                  </a:cubicBezTo>
                  <a:close/>
                  <a:moveTo>
                    <a:pt x="226" y="0"/>
                  </a:moveTo>
                  <a:cubicBezTo>
                    <a:pt x="214" y="0"/>
                    <a:pt x="214" y="0"/>
                    <a:pt x="214" y="0"/>
                  </a:cubicBezTo>
                  <a:cubicBezTo>
                    <a:pt x="213" y="0"/>
                    <a:pt x="212" y="0"/>
                    <a:pt x="211" y="0"/>
                  </a:cubicBezTo>
                  <a:cubicBezTo>
                    <a:pt x="211" y="8"/>
                    <a:pt x="211" y="8"/>
                    <a:pt x="211" y="8"/>
                  </a:cubicBezTo>
                  <a:cubicBezTo>
                    <a:pt x="212" y="8"/>
                    <a:pt x="213" y="8"/>
                    <a:pt x="214" y="8"/>
                  </a:cubicBezTo>
                  <a:cubicBezTo>
                    <a:pt x="226" y="8"/>
                    <a:pt x="226" y="8"/>
                    <a:pt x="226" y="8"/>
                  </a:cubicBezTo>
                  <a:cubicBezTo>
                    <a:pt x="226" y="0"/>
                    <a:pt x="226" y="0"/>
                    <a:pt x="226" y="0"/>
                  </a:cubicBezTo>
                  <a:close/>
                  <a:moveTo>
                    <a:pt x="249" y="0"/>
                  </a:moveTo>
                  <a:cubicBezTo>
                    <a:pt x="234" y="0"/>
                    <a:pt x="234" y="0"/>
                    <a:pt x="234" y="0"/>
                  </a:cubicBezTo>
                  <a:cubicBezTo>
                    <a:pt x="234" y="8"/>
                    <a:pt x="234" y="8"/>
                    <a:pt x="234" y="8"/>
                  </a:cubicBezTo>
                  <a:cubicBezTo>
                    <a:pt x="249" y="8"/>
                    <a:pt x="249" y="8"/>
                    <a:pt x="249" y="8"/>
                  </a:cubicBezTo>
                  <a:lnTo>
                    <a:pt x="249" y="0"/>
                  </a:lnTo>
                  <a:close/>
                  <a:moveTo>
                    <a:pt x="272" y="0"/>
                  </a:moveTo>
                  <a:cubicBezTo>
                    <a:pt x="257" y="0"/>
                    <a:pt x="257" y="0"/>
                    <a:pt x="257" y="0"/>
                  </a:cubicBezTo>
                  <a:cubicBezTo>
                    <a:pt x="257" y="8"/>
                    <a:pt x="257" y="8"/>
                    <a:pt x="257" y="8"/>
                  </a:cubicBezTo>
                  <a:cubicBezTo>
                    <a:pt x="272" y="8"/>
                    <a:pt x="272" y="8"/>
                    <a:pt x="272" y="8"/>
                  </a:cubicBezTo>
                  <a:lnTo>
                    <a:pt x="272" y="0"/>
                  </a:lnTo>
                  <a:close/>
                  <a:moveTo>
                    <a:pt x="295" y="0"/>
                  </a:moveTo>
                  <a:cubicBezTo>
                    <a:pt x="280" y="0"/>
                    <a:pt x="280" y="0"/>
                    <a:pt x="280" y="0"/>
                  </a:cubicBezTo>
                  <a:cubicBezTo>
                    <a:pt x="280" y="8"/>
                    <a:pt x="280" y="8"/>
                    <a:pt x="280" y="8"/>
                  </a:cubicBezTo>
                  <a:cubicBezTo>
                    <a:pt x="295" y="8"/>
                    <a:pt x="295" y="8"/>
                    <a:pt x="295" y="8"/>
                  </a:cubicBezTo>
                  <a:lnTo>
                    <a:pt x="295" y="0"/>
                  </a:lnTo>
                  <a:close/>
                  <a:moveTo>
                    <a:pt x="318" y="0"/>
                  </a:moveTo>
                  <a:cubicBezTo>
                    <a:pt x="302" y="0"/>
                    <a:pt x="302" y="0"/>
                    <a:pt x="302" y="0"/>
                  </a:cubicBezTo>
                  <a:cubicBezTo>
                    <a:pt x="302" y="8"/>
                    <a:pt x="302" y="8"/>
                    <a:pt x="302" y="8"/>
                  </a:cubicBezTo>
                  <a:cubicBezTo>
                    <a:pt x="318" y="8"/>
                    <a:pt x="318" y="8"/>
                    <a:pt x="318" y="8"/>
                  </a:cubicBezTo>
                  <a:lnTo>
                    <a:pt x="318" y="0"/>
                  </a:lnTo>
                  <a:close/>
                  <a:moveTo>
                    <a:pt x="341" y="0"/>
                  </a:moveTo>
                  <a:cubicBezTo>
                    <a:pt x="325" y="0"/>
                    <a:pt x="325" y="0"/>
                    <a:pt x="325" y="0"/>
                  </a:cubicBezTo>
                  <a:cubicBezTo>
                    <a:pt x="325" y="8"/>
                    <a:pt x="325" y="8"/>
                    <a:pt x="325" y="8"/>
                  </a:cubicBezTo>
                  <a:cubicBezTo>
                    <a:pt x="341" y="8"/>
                    <a:pt x="341" y="8"/>
                    <a:pt x="341" y="8"/>
                  </a:cubicBezTo>
                  <a:lnTo>
                    <a:pt x="341" y="0"/>
                  </a:lnTo>
                  <a:close/>
                  <a:moveTo>
                    <a:pt x="363" y="0"/>
                  </a:moveTo>
                  <a:cubicBezTo>
                    <a:pt x="348" y="0"/>
                    <a:pt x="348" y="0"/>
                    <a:pt x="348" y="0"/>
                  </a:cubicBezTo>
                  <a:cubicBezTo>
                    <a:pt x="348" y="8"/>
                    <a:pt x="348" y="8"/>
                    <a:pt x="348" y="8"/>
                  </a:cubicBezTo>
                  <a:cubicBezTo>
                    <a:pt x="363" y="8"/>
                    <a:pt x="363" y="8"/>
                    <a:pt x="363" y="8"/>
                  </a:cubicBezTo>
                  <a:lnTo>
                    <a:pt x="363" y="0"/>
                  </a:lnTo>
                  <a:close/>
                  <a:moveTo>
                    <a:pt x="386" y="0"/>
                  </a:moveTo>
                  <a:cubicBezTo>
                    <a:pt x="371" y="0"/>
                    <a:pt x="371" y="0"/>
                    <a:pt x="371" y="0"/>
                  </a:cubicBezTo>
                  <a:cubicBezTo>
                    <a:pt x="371" y="8"/>
                    <a:pt x="371" y="8"/>
                    <a:pt x="371" y="8"/>
                  </a:cubicBezTo>
                  <a:cubicBezTo>
                    <a:pt x="386" y="8"/>
                    <a:pt x="386" y="8"/>
                    <a:pt x="386" y="8"/>
                  </a:cubicBezTo>
                  <a:lnTo>
                    <a:pt x="386" y="0"/>
                  </a:lnTo>
                  <a:close/>
                  <a:moveTo>
                    <a:pt x="409" y="0"/>
                  </a:moveTo>
                  <a:cubicBezTo>
                    <a:pt x="394" y="0"/>
                    <a:pt x="394" y="0"/>
                    <a:pt x="394" y="0"/>
                  </a:cubicBezTo>
                  <a:cubicBezTo>
                    <a:pt x="394" y="8"/>
                    <a:pt x="394" y="8"/>
                    <a:pt x="394" y="8"/>
                  </a:cubicBezTo>
                  <a:cubicBezTo>
                    <a:pt x="409" y="8"/>
                    <a:pt x="409" y="8"/>
                    <a:pt x="409" y="8"/>
                  </a:cubicBezTo>
                  <a:lnTo>
                    <a:pt x="409" y="0"/>
                  </a:lnTo>
                  <a:close/>
                  <a:moveTo>
                    <a:pt x="432" y="0"/>
                  </a:moveTo>
                  <a:cubicBezTo>
                    <a:pt x="417" y="0"/>
                    <a:pt x="417" y="0"/>
                    <a:pt x="417" y="0"/>
                  </a:cubicBezTo>
                  <a:cubicBezTo>
                    <a:pt x="417" y="8"/>
                    <a:pt x="417" y="8"/>
                    <a:pt x="417" y="8"/>
                  </a:cubicBezTo>
                  <a:cubicBezTo>
                    <a:pt x="432" y="8"/>
                    <a:pt x="432" y="8"/>
                    <a:pt x="432" y="8"/>
                  </a:cubicBezTo>
                  <a:lnTo>
                    <a:pt x="432" y="0"/>
                  </a:lnTo>
                  <a:close/>
                  <a:moveTo>
                    <a:pt x="455" y="0"/>
                  </a:moveTo>
                  <a:cubicBezTo>
                    <a:pt x="439" y="0"/>
                    <a:pt x="439" y="0"/>
                    <a:pt x="439" y="0"/>
                  </a:cubicBezTo>
                  <a:cubicBezTo>
                    <a:pt x="439" y="8"/>
                    <a:pt x="439" y="8"/>
                    <a:pt x="439" y="8"/>
                  </a:cubicBezTo>
                  <a:cubicBezTo>
                    <a:pt x="455" y="8"/>
                    <a:pt x="455" y="8"/>
                    <a:pt x="455" y="8"/>
                  </a:cubicBezTo>
                  <a:lnTo>
                    <a:pt x="455" y="0"/>
                  </a:lnTo>
                  <a:close/>
                  <a:moveTo>
                    <a:pt x="478" y="1"/>
                  </a:moveTo>
                  <a:cubicBezTo>
                    <a:pt x="473" y="1"/>
                    <a:pt x="468" y="0"/>
                    <a:pt x="462" y="0"/>
                  </a:cubicBezTo>
                  <a:cubicBezTo>
                    <a:pt x="462" y="8"/>
                    <a:pt x="462" y="8"/>
                    <a:pt x="462" y="8"/>
                  </a:cubicBezTo>
                  <a:cubicBezTo>
                    <a:pt x="467" y="8"/>
                    <a:pt x="472" y="8"/>
                    <a:pt x="477" y="9"/>
                  </a:cubicBezTo>
                  <a:lnTo>
                    <a:pt x="478" y="1"/>
                  </a:lnTo>
                  <a:close/>
                  <a:moveTo>
                    <a:pt x="501" y="5"/>
                  </a:moveTo>
                  <a:cubicBezTo>
                    <a:pt x="496" y="4"/>
                    <a:pt x="491" y="3"/>
                    <a:pt x="486" y="2"/>
                  </a:cubicBezTo>
                  <a:cubicBezTo>
                    <a:pt x="484" y="10"/>
                    <a:pt x="484" y="10"/>
                    <a:pt x="484" y="10"/>
                  </a:cubicBezTo>
                  <a:cubicBezTo>
                    <a:pt x="489" y="10"/>
                    <a:pt x="494" y="11"/>
                    <a:pt x="499" y="12"/>
                  </a:cubicBezTo>
                  <a:cubicBezTo>
                    <a:pt x="501" y="5"/>
                    <a:pt x="501" y="5"/>
                    <a:pt x="501" y="5"/>
                  </a:cubicBezTo>
                  <a:close/>
                  <a:moveTo>
                    <a:pt x="523" y="11"/>
                  </a:moveTo>
                  <a:cubicBezTo>
                    <a:pt x="518" y="9"/>
                    <a:pt x="513" y="8"/>
                    <a:pt x="508" y="7"/>
                  </a:cubicBezTo>
                  <a:cubicBezTo>
                    <a:pt x="506" y="14"/>
                    <a:pt x="506" y="14"/>
                    <a:pt x="506" y="14"/>
                  </a:cubicBezTo>
                  <a:cubicBezTo>
                    <a:pt x="511" y="15"/>
                    <a:pt x="516" y="17"/>
                    <a:pt x="521" y="18"/>
                  </a:cubicBezTo>
                  <a:cubicBezTo>
                    <a:pt x="523" y="11"/>
                    <a:pt x="523" y="11"/>
                    <a:pt x="523" y="11"/>
                  </a:cubicBezTo>
                  <a:close/>
                  <a:moveTo>
                    <a:pt x="545" y="19"/>
                  </a:moveTo>
                  <a:cubicBezTo>
                    <a:pt x="540" y="17"/>
                    <a:pt x="535" y="15"/>
                    <a:pt x="530" y="14"/>
                  </a:cubicBezTo>
                  <a:cubicBezTo>
                    <a:pt x="528" y="21"/>
                    <a:pt x="528" y="21"/>
                    <a:pt x="528" y="21"/>
                  </a:cubicBezTo>
                  <a:cubicBezTo>
                    <a:pt x="532" y="23"/>
                    <a:pt x="537" y="24"/>
                    <a:pt x="542" y="27"/>
                  </a:cubicBezTo>
                  <a:cubicBezTo>
                    <a:pt x="545" y="19"/>
                    <a:pt x="545" y="19"/>
                    <a:pt x="545" y="19"/>
                  </a:cubicBezTo>
                  <a:close/>
                  <a:moveTo>
                    <a:pt x="565" y="30"/>
                  </a:moveTo>
                  <a:cubicBezTo>
                    <a:pt x="561" y="28"/>
                    <a:pt x="556" y="25"/>
                    <a:pt x="552" y="23"/>
                  </a:cubicBezTo>
                  <a:cubicBezTo>
                    <a:pt x="548" y="30"/>
                    <a:pt x="548" y="30"/>
                    <a:pt x="548" y="30"/>
                  </a:cubicBezTo>
                  <a:cubicBezTo>
                    <a:pt x="553" y="32"/>
                    <a:pt x="557" y="34"/>
                    <a:pt x="561" y="37"/>
                  </a:cubicBezTo>
                  <a:cubicBezTo>
                    <a:pt x="565" y="30"/>
                    <a:pt x="565" y="30"/>
                    <a:pt x="565" y="30"/>
                  </a:cubicBezTo>
                  <a:close/>
                  <a:moveTo>
                    <a:pt x="585" y="43"/>
                  </a:moveTo>
                  <a:cubicBezTo>
                    <a:pt x="580" y="40"/>
                    <a:pt x="576" y="37"/>
                    <a:pt x="572" y="34"/>
                  </a:cubicBezTo>
                  <a:cubicBezTo>
                    <a:pt x="568" y="41"/>
                    <a:pt x="568" y="41"/>
                    <a:pt x="568" y="41"/>
                  </a:cubicBezTo>
                  <a:cubicBezTo>
                    <a:pt x="572" y="44"/>
                    <a:pt x="576" y="46"/>
                    <a:pt x="580" y="49"/>
                  </a:cubicBezTo>
                  <a:lnTo>
                    <a:pt x="585" y="43"/>
                  </a:lnTo>
                  <a:close/>
                  <a:moveTo>
                    <a:pt x="602" y="58"/>
                  </a:moveTo>
                  <a:cubicBezTo>
                    <a:pt x="599" y="55"/>
                    <a:pt x="595" y="51"/>
                    <a:pt x="591" y="48"/>
                  </a:cubicBezTo>
                  <a:cubicBezTo>
                    <a:pt x="586" y="54"/>
                    <a:pt x="586" y="54"/>
                    <a:pt x="586" y="54"/>
                  </a:cubicBezTo>
                  <a:cubicBezTo>
                    <a:pt x="590" y="57"/>
                    <a:pt x="593" y="61"/>
                    <a:pt x="597" y="64"/>
                  </a:cubicBezTo>
                  <a:cubicBezTo>
                    <a:pt x="602" y="58"/>
                    <a:pt x="602" y="58"/>
                    <a:pt x="602" y="58"/>
                  </a:cubicBezTo>
                  <a:close/>
                  <a:moveTo>
                    <a:pt x="618" y="75"/>
                  </a:moveTo>
                  <a:cubicBezTo>
                    <a:pt x="615" y="71"/>
                    <a:pt x="611" y="67"/>
                    <a:pt x="608" y="64"/>
                  </a:cubicBezTo>
                  <a:cubicBezTo>
                    <a:pt x="602" y="69"/>
                    <a:pt x="602" y="69"/>
                    <a:pt x="602" y="69"/>
                  </a:cubicBezTo>
                  <a:cubicBezTo>
                    <a:pt x="606" y="73"/>
                    <a:pt x="609" y="76"/>
                    <a:pt x="612" y="80"/>
                  </a:cubicBezTo>
                  <a:cubicBezTo>
                    <a:pt x="618" y="75"/>
                    <a:pt x="618" y="75"/>
                    <a:pt x="618" y="75"/>
                  </a:cubicBezTo>
                  <a:close/>
                  <a:moveTo>
                    <a:pt x="632" y="94"/>
                  </a:moveTo>
                  <a:cubicBezTo>
                    <a:pt x="630" y="89"/>
                    <a:pt x="626" y="85"/>
                    <a:pt x="623" y="81"/>
                  </a:cubicBezTo>
                  <a:cubicBezTo>
                    <a:pt x="617" y="86"/>
                    <a:pt x="617" y="86"/>
                    <a:pt x="617" y="86"/>
                  </a:cubicBezTo>
                  <a:cubicBezTo>
                    <a:pt x="620" y="90"/>
                    <a:pt x="623" y="94"/>
                    <a:pt x="626" y="98"/>
                  </a:cubicBezTo>
                  <a:cubicBezTo>
                    <a:pt x="632" y="94"/>
                    <a:pt x="632" y="94"/>
                    <a:pt x="632" y="94"/>
                  </a:cubicBezTo>
                  <a:close/>
                  <a:moveTo>
                    <a:pt x="645" y="113"/>
                  </a:moveTo>
                  <a:cubicBezTo>
                    <a:pt x="642" y="109"/>
                    <a:pt x="639" y="104"/>
                    <a:pt x="637" y="100"/>
                  </a:cubicBezTo>
                  <a:cubicBezTo>
                    <a:pt x="630" y="104"/>
                    <a:pt x="630" y="104"/>
                    <a:pt x="630" y="104"/>
                  </a:cubicBezTo>
                  <a:cubicBezTo>
                    <a:pt x="633" y="108"/>
                    <a:pt x="635" y="113"/>
                    <a:pt x="638" y="117"/>
                  </a:cubicBezTo>
                  <a:cubicBezTo>
                    <a:pt x="645" y="113"/>
                    <a:pt x="645" y="113"/>
                    <a:pt x="645" y="113"/>
                  </a:cubicBezTo>
                  <a:close/>
                  <a:moveTo>
                    <a:pt x="654" y="134"/>
                  </a:moveTo>
                  <a:cubicBezTo>
                    <a:pt x="652" y="130"/>
                    <a:pt x="650" y="125"/>
                    <a:pt x="648" y="120"/>
                  </a:cubicBezTo>
                  <a:cubicBezTo>
                    <a:pt x="641" y="124"/>
                    <a:pt x="641" y="124"/>
                    <a:pt x="641" y="124"/>
                  </a:cubicBezTo>
                  <a:cubicBezTo>
                    <a:pt x="643" y="128"/>
                    <a:pt x="645" y="133"/>
                    <a:pt x="647" y="137"/>
                  </a:cubicBezTo>
                  <a:cubicBezTo>
                    <a:pt x="654" y="134"/>
                    <a:pt x="654" y="134"/>
                    <a:pt x="654" y="134"/>
                  </a:cubicBezTo>
                  <a:close/>
                  <a:moveTo>
                    <a:pt x="662" y="156"/>
                  </a:moveTo>
                  <a:cubicBezTo>
                    <a:pt x="660" y="151"/>
                    <a:pt x="659" y="147"/>
                    <a:pt x="657" y="142"/>
                  </a:cubicBezTo>
                  <a:cubicBezTo>
                    <a:pt x="650" y="144"/>
                    <a:pt x="650" y="144"/>
                    <a:pt x="650" y="144"/>
                  </a:cubicBezTo>
                  <a:cubicBezTo>
                    <a:pt x="652" y="149"/>
                    <a:pt x="653" y="154"/>
                    <a:pt x="654" y="159"/>
                  </a:cubicBezTo>
                  <a:cubicBezTo>
                    <a:pt x="662" y="156"/>
                    <a:pt x="662" y="156"/>
                    <a:pt x="662" y="156"/>
                  </a:cubicBezTo>
                  <a:close/>
                  <a:moveTo>
                    <a:pt x="667" y="179"/>
                  </a:moveTo>
                  <a:cubicBezTo>
                    <a:pt x="666" y="174"/>
                    <a:pt x="665" y="169"/>
                    <a:pt x="664" y="164"/>
                  </a:cubicBezTo>
                  <a:cubicBezTo>
                    <a:pt x="656" y="166"/>
                    <a:pt x="656" y="166"/>
                    <a:pt x="656" y="166"/>
                  </a:cubicBezTo>
                  <a:cubicBezTo>
                    <a:pt x="657" y="171"/>
                    <a:pt x="658" y="175"/>
                    <a:pt x="659" y="180"/>
                  </a:cubicBezTo>
                  <a:lnTo>
                    <a:pt x="667" y="179"/>
                  </a:lnTo>
                  <a:close/>
                  <a:moveTo>
                    <a:pt x="669" y="202"/>
                  </a:moveTo>
                  <a:cubicBezTo>
                    <a:pt x="669" y="197"/>
                    <a:pt x="669" y="192"/>
                    <a:pt x="668" y="187"/>
                  </a:cubicBezTo>
                  <a:cubicBezTo>
                    <a:pt x="660" y="188"/>
                    <a:pt x="660" y="188"/>
                    <a:pt x="660" y="188"/>
                  </a:cubicBezTo>
                  <a:cubicBezTo>
                    <a:pt x="661" y="193"/>
                    <a:pt x="661" y="198"/>
                    <a:pt x="662" y="203"/>
                  </a:cubicBezTo>
                  <a:cubicBezTo>
                    <a:pt x="669" y="202"/>
                    <a:pt x="669" y="202"/>
                    <a:pt x="669" y="202"/>
                  </a:cubicBezTo>
                  <a:close/>
                  <a:moveTo>
                    <a:pt x="670" y="225"/>
                  </a:moveTo>
                  <a:cubicBezTo>
                    <a:pt x="670" y="214"/>
                    <a:pt x="670" y="214"/>
                    <a:pt x="670" y="214"/>
                  </a:cubicBezTo>
                  <a:cubicBezTo>
                    <a:pt x="670" y="213"/>
                    <a:pt x="670" y="211"/>
                    <a:pt x="670" y="210"/>
                  </a:cubicBezTo>
                  <a:cubicBezTo>
                    <a:pt x="662" y="210"/>
                    <a:pt x="662" y="210"/>
                    <a:pt x="662" y="210"/>
                  </a:cubicBezTo>
                  <a:cubicBezTo>
                    <a:pt x="662" y="211"/>
                    <a:pt x="662" y="213"/>
                    <a:pt x="662" y="214"/>
                  </a:cubicBezTo>
                  <a:cubicBezTo>
                    <a:pt x="662" y="225"/>
                    <a:pt x="662" y="225"/>
                    <a:pt x="662" y="225"/>
                  </a:cubicBezTo>
                  <a:cubicBezTo>
                    <a:pt x="670" y="225"/>
                    <a:pt x="670" y="225"/>
                    <a:pt x="670" y="225"/>
                  </a:cubicBezTo>
                  <a:close/>
                  <a:moveTo>
                    <a:pt x="669" y="248"/>
                  </a:moveTo>
                  <a:cubicBezTo>
                    <a:pt x="669" y="243"/>
                    <a:pt x="669" y="238"/>
                    <a:pt x="670" y="233"/>
                  </a:cubicBezTo>
                  <a:cubicBezTo>
                    <a:pt x="662" y="233"/>
                    <a:pt x="662" y="233"/>
                    <a:pt x="662" y="233"/>
                  </a:cubicBezTo>
                  <a:cubicBezTo>
                    <a:pt x="662" y="238"/>
                    <a:pt x="661" y="243"/>
                    <a:pt x="661" y="248"/>
                  </a:cubicBezTo>
                  <a:cubicBezTo>
                    <a:pt x="669" y="248"/>
                    <a:pt x="669" y="248"/>
                    <a:pt x="669" y="248"/>
                  </a:cubicBezTo>
                  <a:close/>
                  <a:moveTo>
                    <a:pt x="665" y="271"/>
                  </a:moveTo>
                  <a:cubicBezTo>
                    <a:pt x="666" y="266"/>
                    <a:pt x="667" y="261"/>
                    <a:pt x="668" y="256"/>
                  </a:cubicBezTo>
                  <a:cubicBezTo>
                    <a:pt x="660" y="255"/>
                    <a:pt x="660" y="255"/>
                    <a:pt x="660" y="255"/>
                  </a:cubicBezTo>
                  <a:cubicBezTo>
                    <a:pt x="659" y="260"/>
                    <a:pt x="658" y="265"/>
                    <a:pt x="657" y="270"/>
                  </a:cubicBezTo>
                  <a:cubicBezTo>
                    <a:pt x="665" y="271"/>
                    <a:pt x="665" y="271"/>
                    <a:pt x="665" y="271"/>
                  </a:cubicBezTo>
                  <a:close/>
                  <a:moveTo>
                    <a:pt x="659" y="294"/>
                  </a:moveTo>
                  <a:cubicBezTo>
                    <a:pt x="660" y="289"/>
                    <a:pt x="662" y="284"/>
                    <a:pt x="663" y="279"/>
                  </a:cubicBezTo>
                  <a:cubicBezTo>
                    <a:pt x="656" y="277"/>
                    <a:pt x="656" y="277"/>
                    <a:pt x="656" y="277"/>
                  </a:cubicBezTo>
                  <a:cubicBezTo>
                    <a:pt x="654" y="282"/>
                    <a:pt x="653" y="287"/>
                    <a:pt x="651" y="291"/>
                  </a:cubicBezTo>
                  <a:lnTo>
                    <a:pt x="659" y="294"/>
                  </a:lnTo>
                  <a:close/>
                  <a:moveTo>
                    <a:pt x="650" y="315"/>
                  </a:moveTo>
                  <a:cubicBezTo>
                    <a:pt x="652" y="311"/>
                    <a:pt x="654" y="306"/>
                    <a:pt x="656" y="301"/>
                  </a:cubicBezTo>
                  <a:cubicBezTo>
                    <a:pt x="649" y="298"/>
                    <a:pt x="649" y="298"/>
                    <a:pt x="649" y="298"/>
                  </a:cubicBezTo>
                  <a:cubicBezTo>
                    <a:pt x="647" y="303"/>
                    <a:pt x="645" y="308"/>
                    <a:pt x="643" y="312"/>
                  </a:cubicBezTo>
                  <a:lnTo>
                    <a:pt x="650" y="315"/>
                  </a:lnTo>
                  <a:close/>
                  <a:moveTo>
                    <a:pt x="639" y="336"/>
                  </a:moveTo>
                  <a:cubicBezTo>
                    <a:pt x="642" y="331"/>
                    <a:pt x="644" y="327"/>
                    <a:pt x="647" y="322"/>
                  </a:cubicBezTo>
                  <a:cubicBezTo>
                    <a:pt x="640" y="319"/>
                    <a:pt x="640" y="319"/>
                    <a:pt x="640" y="319"/>
                  </a:cubicBezTo>
                  <a:cubicBezTo>
                    <a:pt x="637" y="323"/>
                    <a:pt x="635" y="328"/>
                    <a:pt x="632" y="332"/>
                  </a:cubicBezTo>
                  <a:lnTo>
                    <a:pt x="639" y="336"/>
                  </a:lnTo>
                  <a:close/>
                  <a:moveTo>
                    <a:pt x="626" y="355"/>
                  </a:moveTo>
                  <a:cubicBezTo>
                    <a:pt x="629" y="351"/>
                    <a:pt x="632" y="347"/>
                    <a:pt x="635" y="342"/>
                  </a:cubicBezTo>
                  <a:cubicBezTo>
                    <a:pt x="629" y="338"/>
                    <a:pt x="629" y="338"/>
                    <a:pt x="629" y="338"/>
                  </a:cubicBezTo>
                  <a:cubicBezTo>
                    <a:pt x="626" y="342"/>
                    <a:pt x="623" y="346"/>
                    <a:pt x="620" y="350"/>
                  </a:cubicBezTo>
                  <a:cubicBezTo>
                    <a:pt x="626" y="355"/>
                    <a:pt x="626" y="355"/>
                    <a:pt x="626" y="355"/>
                  </a:cubicBezTo>
                  <a:close/>
                  <a:moveTo>
                    <a:pt x="611" y="373"/>
                  </a:moveTo>
                  <a:cubicBezTo>
                    <a:pt x="615" y="369"/>
                    <a:pt x="618" y="365"/>
                    <a:pt x="621" y="361"/>
                  </a:cubicBezTo>
                  <a:cubicBezTo>
                    <a:pt x="615" y="356"/>
                    <a:pt x="615" y="356"/>
                    <a:pt x="615" y="356"/>
                  </a:cubicBezTo>
                  <a:cubicBezTo>
                    <a:pt x="612" y="360"/>
                    <a:pt x="609" y="364"/>
                    <a:pt x="605" y="367"/>
                  </a:cubicBezTo>
                  <a:cubicBezTo>
                    <a:pt x="611" y="373"/>
                    <a:pt x="611" y="373"/>
                    <a:pt x="611" y="373"/>
                  </a:cubicBezTo>
                  <a:close/>
                  <a:moveTo>
                    <a:pt x="594" y="389"/>
                  </a:moveTo>
                  <a:cubicBezTo>
                    <a:pt x="598" y="385"/>
                    <a:pt x="602" y="382"/>
                    <a:pt x="606" y="378"/>
                  </a:cubicBezTo>
                  <a:cubicBezTo>
                    <a:pt x="600" y="373"/>
                    <a:pt x="600" y="373"/>
                    <a:pt x="600" y="373"/>
                  </a:cubicBezTo>
                  <a:cubicBezTo>
                    <a:pt x="597" y="376"/>
                    <a:pt x="593" y="380"/>
                    <a:pt x="589" y="383"/>
                  </a:cubicBezTo>
                  <a:cubicBezTo>
                    <a:pt x="594" y="389"/>
                    <a:pt x="594" y="389"/>
                    <a:pt x="594" y="389"/>
                  </a:cubicBezTo>
                  <a:close/>
                  <a:moveTo>
                    <a:pt x="576" y="403"/>
                  </a:moveTo>
                  <a:cubicBezTo>
                    <a:pt x="580" y="400"/>
                    <a:pt x="584" y="397"/>
                    <a:pt x="588" y="394"/>
                  </a:cubicBezTo>
                  <a:cubicBezTo>
                    <a:pt x="583" y="388"/>
                    <a:pt x="583" y="388"/>
                    <a:pt x="583" y="388"/>
                  </a:cubicBezTo>
                  <a:cubicBezTo>
                    <a:pt x="579" y="391"/>
                    <a:pt x="575" y="394"/>
                    <a:pt x="571" y="396"/>
                  </a:cubicBezTo>
                  <a:cubicBezTo>
                    <a:pt x="576" y="403"/>
                    <a:pt x="576" y="403"/>
                    <a:pt x="576" y="403"/>
                  </a:cubicBezTo>
                  <a:close/>
                  <a:moveTo>
                    <a:pt x="556" y="415"/>
                  </a:moveTo>
                  <a:cubicBezTo>
                    <a:pt x="560" y="412"/>
                    <a:pt x="565" y="410"/>
                    <a:pt x="569" y="407"/>
                  </a:cubicBezTo>
                  <a:cubicBezTo>
                    <a:pt x="565" y="400"/>
                    <a:pt x="565" y="400"/>
                    <a:pt x="565" y="400"/>
                  </a:cubicBezTo>
                  <a:cubicBezTo>
                    <a:pt x="561" y="403"/>
                    <a:pt x="557" y="406"/>
                    <a:pt x="552" y="408"/>
                  </a:cubicBezTo>
                  <a:cubicBezTo>
                    <a:pt x="556" y="415"/>
                    <a:pt x="556" y="415"/>
                    <a:pt x="556" y="415"/>
                  </a:cubicBezTo>
                  <a:close/>
                  <a:moveTo>
                    <a:pt x="535" y="425"/>
                  </a:moveTo>
                  <a:cubicBezTo>
                    <a:pt x="540" y="423"/>
                    <a:pt x="544" y="421"/>
                    <a:pt x="549" y="418"/>
                  </a:cubicBezTo>
                  <a:cubicBezTo>
                    <a:pt x="546" y="411"/>
                    <a:pt x="546" y="411"/>
                    <a:pt x="546" y="411"/>
                  </a:cubicBezTo>
                  <a:cubicBezTo>
                    <a:pt x="541" y="414"/>
                    <a:pt x="536" y="416"/>
                    <a:pt x="532" y="417"/>
                  </a:cubicBezTo>
                  <a:cubicBezTo>
                    <a:pt x="535" y="425"/>
                    <a:pt x="535" y="425"/>
                    <a:pt x="535" y="425"/>
                  </a:cubicBezTo>
                  <a:close/>
                  <a:moveTo>
                    <a:pt x="513" y="432"/>
                  </a:moveTo>
                  <a:cubicBezTo>
                    <a:pt x="518" y="431"/>
                    <a:pt x="523" y="429"/>
                    <a:pt x="527" y="427"/>
                  </a:cubicBezTo>
                  <a:cubicBezTo>
                    <a:pt x="525" y="420"/>
                    <a:pt x="525" y="420"/>
                    <a:pt x="525" y="420"/>
                  </a:cubicBezTo>
                  <a:cubicBezTo>
                    <a:pt x="520" y="422"/>
                    <a:pt x="515" y="423"/>
                    <a:pt x="511" y="425"/>
                  </a:cubicBezTo>
                  <a:cubicBezTo>
                    <a:pt x="513" y="432"/>
                    <a:pt x="513" y="432"/>
                    <a:pt x="513" y="432"/>
                  </a:cubicBezTo>
                  <a:close/>
                  <a:moveTo>
                    <a:pt x="490" y="437"/>
                  </a:moveTo>
                  <a:cubicBezTo>
                    <a:pt x="495" y="436"/>
                    <a:pt x="500" y="435"/>
                    <a:pt x="505" y="434"/>
                  </a:cubicBezTo>
                  <a:cubicBezTo>
                    <a:pt x="503" y="426"/>
                    <a:pt x="503" y="426"/>
                    <a:pt x="503" y="426"/>
                  </a:cubicBezTo>
                  <a:cubicBezTo>
                    <a:pt x="499" y="428"/>
                    <a:pt x="494" y="429"/>
                    <a:pt x="489" y="429"/>
                  </a:cubicBezTo>
                  <a:cubicBezTo>
                    <a:pt x="490" y="437"/>
                    <a:pt x="490" y="437"/>
                    <a:pt x="490" y="437"/>
                  </a:cubicBezTo>
                  <a:close/>
                  <a:moveTo>
                    <a:pt x="467" y="439"/>
                  </a:moveTo>
                  <a:cubicBezTo>
                    <a:pt x="472" y="439"/>
                    <a:pt x="477" y="439"/>
                    <a:pt x="482" y="438"/>
                  </a:cubicBezTo>
                  <a:cubicBezTo>
                    <a:pt x="481" y="430"/>
                    <a:pt x="481" y="430"/>
                    <a:pt x="481" y="430"/>
                  </a:cubicBezTo>
                  <a:cubicBezTo>
                    <a:pt x="476" y="431"/>
                    <a:pt x="471" y="431"/>
                    <a:pt x="466" y="432"/>
                  </a:cubicBezTo>
                  <a:lnTo>
                    <a:pt x="467" y="439"/>
                  </a:lnTo>
                  <a:close/>
                  <a:moveTo>
                    <a:pt x="444" y="440"/>
                  </a:moveTo>
                  <a:cubicBezTo>
                    <a:pt x="456" y="440"/>
                    <a:pt x="456" y="440"/>
                    <a:pt x="456" y="440"/>
                  </a:cubicBezTo>
                  <a:cubicBezTo>
                    <a:pt x="457" y="440"/>
                    <a:pt x="458" y="440"/>
                    <a:pt x="459" y="440"/>
                  </a:cubicBezTo>
                  <a:cubicBezTo>
                    <a:pt x="459" y="432"/>
                    <a:pt x="459" y="432"/>
                    <a:pt x="459" y="432"/>
                  </a:cubicBezTo>
                  <a:cubicBezTo>
                    <a:pt x="458" y="432"/>
                    <a:pt x="457" y="432"/>
                    <a:pt x="456" y="432"/>
                  </a:cubicBezTo>
                  <a:cubicBezTo>
                    <a:pt x="444" y="432"/>
                    <a:pt x="444" y="432"/>
                    <a:pt x="444" y="432"/>
                  </a:cubicBezTo>
                  <a:cubicBezTo>
                    <a:pt x="444" y="440"/>
                    <a:pt x="444" y="440"/>
                    <a:pt x="444" y="440"/>
                  </a:cubicBezTo>
                  <a:close/>
                  <a:moveTo>
                    <a:pt x="421" y="440"/>
                  </a:moveTo>
                  <a:cubicBezTo>
                    <a:pt x="436" y="440"/>
                    <a:pt x="436" y="440"/>
                    <a:pt x="436" y="440"/>
                  </a:cubicBezTo>
                  <a:cubicBezTo>
                    <a:pt x="436" y="432"/>
                    <a:pt x="436" y="432"/>
                    <a:pt x="436" y="432"/>
                  </a:cubicBezTo>
                  <a:cubicBezTo>
                    <a:pt x="421" y="432"/>
                    <a:pt x="421" y="432"/>
                    <a:pt x="421" y="432"/>
                  </a:cubicBezTo>
                  <a:lnTo>
                    <a:pt x="421" y="440"/>
                  </a:lnTo>
                  <a:close/>
                  <a:moveTo>
                    <a:pt x="398" y="440"/>
                  </a:moveTo>
                  <a:cubicBezTo>
                    <a:pt x="413" y="440"/>
                    <a:pt x="413" y="440"/>
                    <a:pt x="413" y="440"/>
                  </a:cubicBezTo>
                  <a:cubicBezTo>
                    <a:pt x="413" y="432"/>
                    <a:pt x="413" y="432"/>
                    <a:pt x="413" y="432"/>
                  </a:cubicBezTo>
                  <a:cubicBezTo>
                    <a:pt x="398" y="432"/>
                    <a:pt x="398" y="432"/>
                    <a:pt x="398" y="432"/>
                  </a:cubicBezTo>
                  <a:lnTo>
                    <a:pt x="398" y="440"/>
                  </a:lnTo>
                  <a:close/>
                  <a:moveTo>
                    <a:pt x="375" y="440"/>
                  </a:moveTo>
                  <a:cubicBezTo>
                    <a:pt x="391" y="440"/>
                    <a:pt x="391" y="440"/>
                    <a:pt x="391" y="440"/>
                  </a:cubicBezTo>
                  <a:cubicBezTo>
                    <a:pt x="391" y="432"/>
                    <a:pt x="391" y="432"/>
                    <a:pt x="391" y="432"/>
                  </a:cubicBezTo>
                  <a:cubicBezTo>
                    <a:pt x="375" y="432"/>
                    <a:pt x="375" y="432"/>
                    <a:pt x="375" y="432"/>
                  </a:cubicBezTo>
                  <a:lnTo>
                    <a:pt x="375" y="440"/>
                  </a:lnTo>
                  <a:close/>
                  <a:moveTo>
                    <a:pt x="353" y="440"/>
                  </a:moveTo>
                  <a:cubicBezTo>
                    <a:pt x="368" y="440"/>
                    <a:pt x="368" y="440"/>
                    <a:pt x="368" y="440"/>
                  </a:cubicBezTo>
                  <a:cubicBezTo>
                    <a:pt x="368" y="432"/>
                    <a:pt x="368" y="432"/>
                    <a:pt x="368" y="432"/>
                  </a:cubicBezTo>
                  <a:cubicBezTo>
                    <a:pt x="353" y="432"/>
                    <a:pt x="353" y="432"/>
                    <a:pt x="353" y="432"/>
                  </a:cubicBezTo>
                  <a:lnTo>
                    <a:pt x="353" y="440"/>
                  </a:lnTo>
                  <a:close/>
                  <a:moveTo>
                    <a:pt x="330" y="440"/>
                  </a:moveTo>
                  <a:cubicBezTo>
                    <a:pt x="345" y="440"/>
                    <a:pt x="345" y="440"/>
                    <a:pt x="345" y="440"/>
                  </a:cubicBezTo>
                  <a:cubicBezTo>
                    <a:pt x="345" y="432"/>
                    <a:pt x="345" y="432"/>
                    <a:pt x="345" y="432"/>
                  </a:cubicBezTo>
                  <a:cubicBezTo>
                    <a:pt x="330" y="432"/>
                    <a:pt x="330" y="432"/>
                    <a:pt x="330" y="432"/>
                  </a:cubicBezTo>
                  <a:lnTo>
                    <a:pt x="330" y="440"/>
                  </a:lnTo>
                  <a:close/>
                  <a:moveTo>
                    <a:pt x="307" y="440"/>
                  </a:moveTo>
                  <a:cubicBezTo>
                    <a:pt x="322" y="440"/>
                    <a:pt x="322" y="440"/>
                    <a:pt x="322" y="440"/>
                  </a:cubicBezTo>
                  <a:cubicBezTo>
                    <a:pt x="322" y="432"/>
                    <a:pt x="322" y="432"/>
                    <a:pt x="322" y="432"/>
                  </a:cubicBezTo>
                  <a:cubicBezTo>
                    <a:pt x="307" y="432"/>
                    <a:pt x="307" y="432"/>
                    <a:pt x="307" y="432"/>
                  </a:cubicBezTo>
                  <a:lnTo>
                    <a:pt x="307" y="440"/>
                  </a:lnTo>
                  <a:close/>
                  <a:moveTo>
                    <a:pt x="284" y="440"/>
                  </a:moveTo>
                  <a:cubicBezTo>
                    <a:pt x="299" y="440"/>
                    <a:pt x="299" y="440"/>
                    <a:pt x="299" y="440"/>
                  </a:cubicBezTo>
                  <a:cubicBezTo>
                    <a:pt x="299" y="432"/>
                    <a:pt x="299" y="432"/>
                    <a:pt x="299" y="432"/>
                  </a:cubicBezTo>
                  <a:cubicBezTo>
                    <a:pt x="284" y="432"/>
                    <a:pt x="284" y="432"/>
                    <a:pt x="284" y="432"/>
                  </a:cubicBezTo>
                  <a:lnTo>
                    <a:pt x="284" y="440"/>
                  </a:lnTo>
                  <a:close/>
                  <a:moveTo>
                    <a:pt x="261" y="440"/>
                  </a:moveTo>
                  <a:cubicBezTo>
                    <a:pt x="276" y="440"/>
                    <a:pt x="276" y="440"/>
                    <a:pt x="276" y="440"/>
                  </a:cubicBezTo>
                  <a:cubicBezTo>
                    <a:pt x="276" y="432"/>
                    <a:pt x="276" y="432"/>
                    <a:pt x="276" y="432"/>
                  </a:cubicBezTo>
                  <a:cubicBezTo>
                    <a:pt x="261" y="432"/>
                    <a:pt x="261" y="432"/>
                    <a:pt x="261" y="432"/>
                  </a:cubicBezTo>
                  <a:lnTo>
                    <a:pt x="261" y="440"/>
                  </a:lnTo>
                  <a:close/>
                  <a:moveTo>
                    <a:pt x="238" y="440"/>
                  </a:moveTo>
                  <a:cubicBezTo>
                    <a:pt x="254" y="440"/>
                    <a:pt x="254" y="440"/>
                    <a:pt x="254" y="440"/>
                  </a:cubicBezTo>
                  <a:cubicBezTo>
                    <a:pt x="254" y="432"/>
                    <a:pt x="254" y="432"/>
                    <a:pt x="254" y="432"/>
                  </a:cubicBezTo>
                  <a:cubicBezTo>
                    <a:pt x="238" y="432"/>
                    <a:pt x="238" y="432"/>
                    <a:pt x="238" y="432"/>
                  </a:cubicBezTo>
                  <a:lnTo>
                    <a:pt x="238" y="440"/>
                  </a:lnTo>
                  <a:close/>
                  <a:moveTo>
                    <a:pt x="216" y="440"/>
                  </a:moveTo>
                  <a:cubicBezTo>
                    <a:pt x="231" y="440"/>
                    <a:pt x="231" y="440"/>
                    <a:pt x="231" y="440"/>
                  </a:cubicBezTo>
                  <a:cubicBezTo>
                    <a:pt x="231" y="432"/>
                    <a:pt x="231" y="432"/>
                    <a:pt x="231" y="432"/>
                  </a:cubicBezTo>
                  <a:cubicBezTo>
                    <a:pt x="216" y="432"/>
                    <a:pt x="216" y="432"/>
                    <a:pt x="216" y="432"/>
                  </a:cubicBezTo>
                  <a:lnTo>
                    <a:pt x="216" y="440"/>
                  </a:lnTo>
                  <a:close/>
                  <a:moveTo>
                    <a:pt x="192" y="439"/>
                  </a:moveTo>
                  <a:cubicBezTo>
                    <a:pt x="198" y="439"/>
                    <a:pt x="203" y="440"/>
                    <a:pt x="208" y="440"/>
                  </a:cubicBezTo>
                  <a:cubicBezTo>
                    <a:pt x="208" y="432"/>
                    <a:pt x="208" y="432"/>
                    <a:pt x="208" y="432"/>
                  </a:cubicBezTo>
                  <a:cubicBezTo>
                    <a:pt x="203" y="432"/>
                    <a:pt x="198" y="431"/>
                    <a:pt x="193" y="431"/>
                  </a:cubicBezTo>
                  <a:cubicBezTo>
                    <a:pt x="192" y="439"/>
                    <a:pt x="192" y="439"/>
                    <a:pt x="192" y="439"/>
                  </a:cubicBezTo>
                  <a:close/>
                  <a:moveTo>
                    <a:pt x="169" y="435"/>
                  </a:moveTo>
                  <a:cubicBezTo>
                    <a:pt x="174" y="436"/>
                    <a:pt x="180" y="437"/>
                    <a:pt x="185" y="438"/>
                  </a:cubicBezTo>
                  <a:cubicBezTo>
                    <a:pt x="186" y="430"/>
                    <a:pt x="186" y="430"/>
                    <a:pt x="186" y="430"/>
                  </a:cubicBezTo>
                  <a:cubicBezTo>
                    <a:pt x="181" y="429"/>
                    <a:pt x="176" y="429"/>
                    <a:pt x="171" y="428"/>
                  </a:cubicBezTo>
                  <a:cubicBezTo>
                    <a:pt x="169" y="435"/>
                    <a:pt x="169" y="435"/>
                    <a:pt x="169" y="435"/>
                  </a:cubicBezTo>
                  <a:close/>
                  <a:moveTo>
                    <a:pt x="147" y="429"/>
                  </a:moveTo>
                  <a:cubicBezTo>
                    <a:pt x="152" y="431"/>
                    <a:pt x="157" y="432"/>
                    <a:pt x="162" y="433"/>
                  </a:cubicBezTo>
                  <a:cubicBezTo>
                    <a:pt x="164" y="426"/>
                    <a:pt x="164" y="426"/>
                    <a:pt x="164" y="426"/>
                  </a:cubicBezTo>
                  <a:cubicBezTo>
                    <a:pt x="159" y="425"/>
                    <a:pt x="154" y="423"/>
                    <a:pt x="149" y="422"/>
                  </a:cubicBezTo>
                  <a:cubicBezTo>
                    <a:pt x="147" y="429"/>
                    <a:pt x="147" y="429"/>
                    <a:pt x="147" y="429"/>
                  </a:cubicBezTo>
                  <a:close/>
                  <a:moveTo>
                    <a:pt x="125" y="421"/>
                  </a:moveTo>
                  <a:cubicBezTo>
                    <a:pt x="130" y="423"/>
                    <a:pt x="135" y="425"/>
                    <a:pt x="140" y="427"/>
                  </a:cubicBezTo>
                  <a:cubicBezTo>
                    <a:pt x="142" y="419"/>
                    <a:pt x="142" y="419"/>
                    <a:pt x="142" y="419"/>
                  </a:cubicBezTo>
                  <a:cubicBezTo>
                    <a:pt x="138" y="418"/>
                    <a:pt x="133" y="416"/>
                    <a:pt x="129" y="414"/>
                  </a:cubicBezTo>
                  <a:cubicBezTo>
                    <a:pt x="125" y="421"/>
                    <a:pt x="125" y="421"/>
                    <a:pt x="125" y="421"/>
                  </a:cubicBezTo>
                  <a:close/>
                  <a:moveTo>
                    <a:pt x="105" y="410"/>
                  </a:moveTo>
                  <a:cubicBezTo>
                    <a:pt x="109" y="412"/>
                    <a:pt x="114" y="415"/>
                    <a:pt x="118" y="417"/>
                  </a:cubicBezTo>
                  <a:cubicBezTo>
                    <a:pt x="122" y="410"/>
                    <a:pt x="122" y="410"/>
                    <a:pt x="122" y="410"/>
                  </a:cubicBezTo>
                  <a:cubicBezTo>
                    <a:pt x="117" y="408"/>
                    <a:pt x="113" y="406"/>
                    <a:pt x="109" y="403"/>
                  </a:cubicBezTo>
                  <a:cubicBezTo>
                    <a:pt x="105" y="410"/>
                    <a:pt x="105" y="410"/>
                    <a:pt x="105" y="410"/>
                  </a:cubicBezTo>
                  <a:close/>
                  <a:moveTo>
                    <a:pt x="86" y="397"/>
                  </a:moveTo>
                  <a:cubicBezTo>
                    <a:pt x="90" y="400"/>
                    <a:pt x="94" y="403"/>
                    <a:pt x="98" y="406"/>
                  </a:cubicBezTo>
                  <a:cubicBezTo>
                    <a:pt x="103" y="399"/>
                    <a:pt x="103" y="399"/>
                    <a:pt x="103" y="399"/>
                  </a:cubicBezTo>
                  <a:cubicBezTo>
                    <a:pt x="98" y="397"/>
                    <a:pt x="94" y="394"/>
                    <a:pt x="90" y="391"/>
                  </a:cubicBezTo>
                  <a:cubicBezTo>
                    <a:pt x="86" y="397"/>
                    <a:pt x="86" y="397"/>
                    <a:pt x="86" y="397"/>
                  </a:cubicBezTo>
                  <a:close/>
                  <a:moveTo>
                    <a:pt x="68" y="382"/>
                  </a:moveTo>
                  <a:cubicBezTo>
                    <a:pt x="72" y="386"/>
                    <a:pt x="75" y="389"/>
                    <a:pt x="79" y="392"/>
                  </a:cubicBezTo>
                  <a:cubicBezTo>
                    <a:pt x="84" y="386"/>
                    <a:pt x="84" y="386"/>
                    <a:pt x="84" y="386"/>
                  </a:cubicBezTo>
                  <a:cubicBezTo>
                    <a:pt x="81" y="383"/>
                    <a:pt x="77" y="380"/>
                    <a:pt x="73" y="376"/>
                  </a:cubicBezTo>
                  <a:cubicBezTo>
                    <a:pt x="68" y="382"/>
                    <a:pt x="68" y="382"/>
                    <a:pt x="68" y="382"/>
                  </a:cubicBezTo>
                  <a:close/>
                  <a:moveTo>
                    <a:pt x="52" y="365"/>
                  </a:moveTo>
                  <a:cubicBezTo>
                    <a:pt x="55" y="369"/>
                    <a:pt x="59" y="373"/>
                    <a:pt x="62" y="377"/>
                  </a:cubicBezTo>
                  <a:cubicBezTo>
                    <a:pt x="68" y="371"/>
                    <a:pt x="68" y="371"/>
                    <a:pt x="68" y="371"/>
                  </a:cubicBezTo>
                  <a:cubicBezTo>
                    <a:pt x="64" y="368"/>
                    <a:pt x="61" y="364"/>
                    <a:pt x="58" y="360"/>
                  </a:cubicBezTo>
                  <a:cubicBezTo>
                    <a:pt x="52" y="365"/>
                    <a:pt x="52" y="365"/>
                    <a:pt x="52" y="365"/>
                  </a:cubicBezTo>
                  <a:close/>
                  <a:moveTo>
                    <a:pt x="38" y="347"/>
                  </a:moveTo>
                  <a:cubicBezTo>
                    <a:pt x="40" y="351"/>
                    <a:pt x="44" y="355"/>
                    <a:pt x="47" y="359"/>
                  </a:cubicBezTo>
                  <a:cubicBezTo>
                    <a:pt x="53" y="354"/>
                    <a:pt x="53" y="354"/>
                    <a:pt x="53" y="354"/>
                  </a:cubicBezTo>
                  <a:cubicBezTo>
                    <a:pt x="50" y="351"/>
                    <a:pt x="47" y="347"/>
                    <a:pt x="44" y="342"/>
                  </a:cubicBezTo>
                  <a:cubicBezTo>
                    <a:pt x="38" y="347"/>
                    <a:pt x="38" y="347"/>
                    <a:pt x="38" y="347"/>
                  </a:cubicBezTo>
                  <a:close/>
                  <a:moveTo>
                    <a:pt x="25" y="327"/>
                  </a:moveTo>
                  <a:cubicBezTo>
                    <a:pt x="28" y="332"/>
                    <a:pt x="30" y="336"/>
                    <a:pt x="33" y="340"/>
                  </a:cubicBezTo>
                  <a:cubicBezTo>
                    <a:pt x="40" y="336"/>
                    <a:pt x="40" y="336"/>
                    <a:pt x="40" y="336"/>
                  </a:cubicBezTo>
                  <a:cubicBezTo>
                    <a:pt x="37" y="332"/>
                    <a:pt x="35" y="328"/>
                    <a:pt x="32" y="323"/>
                  </a:cubicBezTo>
                  <a:lnTo>
                    <a:pt x="25" y="327"/>
                  </a:lnTo>
                  <a:close/>
                  <a:moveTo>
                    <a:pt x="15" y="306"/>
                  </a:moveTo>
                  <a:cubicBezTo>
                    <a:pt x="17" y="311"/>
                    <a:pt x="20" y="316"/>
                    <a:pt x="22" y="320"/>
                  </a:cubicBezTo>
                  <a:cubicBezTo>
                    <a:pt x="29" y="317"/>
                    <a:pt x="29" y="317"/>
                    <a:pt x="29" y="317"/>
                  </a:cubicBezTo>
                  <a:cubicBezTo>
                    <a:pt x="27" y="312"/>
                    <a:pt x="25" y="308"/>
                    <a:pt x="23" y="303"/>
                  </a:cubicBezTo>
                  <a:cubicBezTo>
                    <a:pt x="15" y="306"/>
                    <a:pt x="15" y="306"/>
                    <a:pt x="15" y="306"/>
                  </a:cubicBezTo>
                  <a:close/>
                  <a:moveTo>
                    <a:pt x="8" y="284"/>
                  </a:moveTo>
                  <a:cubicBezTo>
                    <a:pt x="9" y="289"/>
                    <a:pt x="11" y="294"/>
                    <a:pt x="13" y="299"/>
                  </a:cubicBezTo>
                  <a:cubicBezTo>
                    <a:pt x="20" y="296"/>
                    <a:pt x="20" y="296"/>
                    <a:pt x="20" y="296"/>
                  </a:cubicBezTo>
                  <a:cubicBezTo>
                    <a:pt x="18" y="291"/>
                    <a:pt x="17" y="287"/>
                    <a:pt x="15" y="282"/>
                  </a:cubicBezTo>
                  <a:cubicBezTo>
                    <a:pt x="8" y="284"/>
                    <a:pt x="8" y="284"/>
                    <a:pt x="8" y="284"/>
                  </a:cubicBezTo>
                  <a:close/>
                  <a:moveTo>
                    <a:pt x="3" y="261"/>
                  </a:moveTo>
                  <a:cubicBezTo>
                    <a:pt x="4" y="266"/>
                    <a:pt x="5" y="272"/>
                    <a:pt x="6" y="276"/>
                  </a:cubicBezTo>
                  <a:cubicBezTo>
                    <a:pt x="13" y="275"/>
                    <a:pt x="13" y="275"/>
                    <a:pt x="13" y="275"/>
                  </a:cubicBezTo>
                  <a:cubicBezTo>
                    <a:pt x="12" y="270"/>
                    <a:pt x="11" y="265"/>
                    <a:pt x="10" y="260"/>
                  </a:cubicBezTo>
                  <a:lnTo>
                    <a:pt x="3" y="261"/>
                  </a:lnTo>
                  <a:close/>
                  <a:moveTo>
                    <a:pt x="0" y="238"/>
                  </a:moveTo>
                  <a:cubicBezTo>
                    <a:pt x="0" y="243"/>
                    <a:pt x="1" y="249"/>
                    <a:pt x="2" y="254"/>
                  </a:cubicBezTo>
                  <a:cubicBezTo>
                    <a:pt x="9" y="253"/>
                    <a:pt x="9" y="253"/>
                    <a:pt x="9" y="253"/>
                  </a:cubicBezTo>
                  <a:cubicBezTo>
                    <a:pt x="9" y="248"/>
                    <a:pt x="8" y="243"/>
                    <a:pt x="8" y="238"/>
                  </a:cubicBezTo>
                  <a:cubicBezTo>
                    <a:pt x="0" y="238"/>
                    <a:pt x="0" y="238"/>
                    <a:pt x="0" y="238"/>
                  </a:cubicBezTo>
                  <a:close/>
                  <a:moveTo>
                    <a:pt x="0" y="215"/>
                  </a:moveTo>
                  <a:cubicBezTo>
                    <a:pt x="0" y="226"/>
                    <a:pt x="0" y="226"/>
                    <a:pt x="0" y="226"/>
                  </a:cubicBezTo>
                  <a:cubicBezTo>
                    <a:pt x="0" y="227"/>
                    <a:pt x="0" y="229"/>
                    <a:pt x="0" y="231"/>
                  </a:cubicBezTo>
                  <a:cubicBezTo>
                    <a:pt x="8" y="230"/>
                    <a:pt x="8" y="230"/>
                    <a:pt x="8" y="230"/>
                  </a:cubicBezTo>
                  <a:cubicBezTo>
                    <a:pt x="8" y="229"/>
                    <a:pt x="8" y="227"/>
                    <a:pt x="8" y="226"/>
                  </a:cubicBezTo>
                  <a:cubicBezTo>
                    <a:pt x="8" y="215"/>
                    <a:pt x="8" y="215"/>
                    <a:pt x="8" y="215"/>
                  </a:cubicBezTo>
                  <a:cubicBezTo>
                    <a:pt x="0" y="215"/>
                    <a:pt x="0" y="215"/>
                    <a:pt x="0" y="215"/>
                  </a:cubicBezTo>
                  <a:close/>
                  <a:moveTo>
                    <a:pt x="1" y="192"/>
                  </a:moveTo>
                  <a:cubicBezTo>
                    <a:pt x="0" y="197"/>
                    <a:pt x="0" y="202"/>
                    <a:pt x="0" y="207"/>
                  </a:cubicBezTo>
                  <a:cubicBezTo>
                    <a:pt x="8" y="208"/>
                    <a:pt x="8" y="208"/>
                    <a:pt x="8" y="208"/>
                  </a:cubicBezTo>
                  <a:cubicBezTo>
                    <a:pt x="8" y="203"/>
                    <a:pt x="8" y="198"/>
                    <a:pt x="9" y="193"/>
                  </a:cubicBezTo>
                  <a:cubicBezTo>
                    <a:pt x="1" y="192"/>
                    <a:pt x="1" y="192"/>
                    <a:pt x="1" y="192"/>
                  </a:cubicBezTo>
                  <a:close/>
                  <a:moveTo>
                    <a:pt x="5" y="169"/>
                  </a:moveTo>
                  <a:cubicBezTo>
                    <a:pt x="4" y="174"/>
                    <a:pt x="3" y="179"/>
                    <a:pt x="2" y="184"/>
                  </a:cubicBezTo>
                  <a:cubicBezTo>
                    <a:pt x="10" y="185"/>
                    <a:pt x="10" y="185"/>
                    <a:pt x="10" y="185"/>
                  </a:cubicBezTo>
                  <a:cubicBezTo>
                    <a:pt x="10" y="180"/>
                    <a:pt x="11" y="176"/>
                    <a:pt x="12" y="171"/>
                  </a:cubicBezTo>
                  <a:cubicBezTo>
                    <a:pt x="5" y="169"/>
                    <a:pt x="5" y="169"/>
                    <a:pt x="5" y="169"/>
                  </a:cubicBezTo>
                  <a:close/>
                  <a:moveTo>
                    <a:pt x="11" y="147"/>
                  </a:moveTo>
                  <a:cubicBezTo>
                    <a:pt x="9" y="152"/>
                    <a:pt x="8" y="157"/>
                    <a:pt x="6" y="162"/>
                  </a:cubicBezTo>
                  <a:cubicBezTo>
                    <a:pt x="14" y="163"/>
                    <a:pt x="14" y="163"/>
                    <a:pt x="14" y="163"/>
                  </a:cubicBezTo>
                  <a:cubicBezTo>
                    <a:pt x="15" y="159"/>
                    <a:pt x="17" y="154"/>
                    <a:pt x="18" y="149"/>
                  </a:cubicBezTo>
                  <a:cubicBezTo>
                    <a:pt x="11" y="147"/>
                    <a:pt x="11" y="147"/>
                    <a:pt x="11" y="147"/>
                  </a:cubicBezTo>
                  <a:close/>
                </a:path>
              </a:pathLst>
            </a:custGeom>
            <a:solidFill>
              <a:srgbClr val="2F2F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46" name="Rectangle 75">
              <a:extLst>
                <a:ext uri="{FF2B5EF4-FFF2-40B4-BE49-F238E27FC236}">
                  <a16:creationId xmlns:a16="http://schemas.microsoft.com/office/drawing/2014/main" id="{30AD0341-1EA5-43F2-8156-63B95CB980F0}"/>
                </a:ext>
              </a:extLst>
            </p:cNvPr>
            <p:cNvSpPr>
              <a:spLocks noChangeArrowheads="1"/>
            </p:cNvSpPr>
            <p:nvPr/>
          </p:nvSpPr>
          <p:spPr bwMode="auto">
            <a:xfrm>
              <a:off x="8458200" y="3240088"/>
              <a:ext cx="525463" cy="422275"/>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47" name="Rectangle 76">
              <a:extLst>
                <a:ext uri="{FF2B5EF4-FFF2-40B4-BE49-F238E27FC236}">
                  <a16:creationId xmlns:a16="http://schemas.microsoft.com/office/drawing/2014/main" id="{2BEE8E2C-AF99-4EF0-BAEC-DAA172B4A5F7}"/>
                </a:ext>
              </a:extLst>
            </p:cNvPr>
            <p:cNvSpPr>
              <a:spLocks noChangeArrowheads="1"/>
            </p:cNvSpPr>
            <p:nvPr/>
          </p:nvSpPr>
          <p:spPr bwMode="auto">
            <a:xfrm>
              <a:off x="8458200" y="3240088"/>
              <a:ext cx="525463" cy="42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48" name="Rectangle 77">
              <a:extLst>
                <a:ext uri="{FF2B5EF4-FFF2-40B4-BE49-F238E27FC236}">
                  <a16:creationId xmlns:a16="http://schemas.microsoft.com/office/drawing/2014/main" id="{03BB81C7-10C1-48DC-B46E-5B90D5866408}"/>
                </a:ext>
              </a:extLst>
            </p:cNvPr>
            <p:cNvSpPr>
              <a:spLocks noChangeArrowheads="1"/>
            </p:cNvSpPr>
            <p:nvPr/>
          </p:nvSpPr>
          <p:spPr bwMode="auto">
            <a:xfrm>
              <a:off x="8499475" y="3282951"/>
              <a:ext cx="442913" cy="338138"/>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49" name="Rectangle 78">
              <a:extLst>
                <a:ext uri="{FF2B5EF4-FFF2-40B4-BE49-F238E27FC236}">
                  <a16:creationId xmlns:a16="http://schemas.microsoft.com/office/drawing/2014/main" id="{F701FA37-8017-4620-8982-94AF4147A307}"/>
                </a:ext>
              </a:extLst>
            </p:cNvPr>
            <p:cNvSpPr>
              <a:spLocks noChangeArrowheads="1"/>
            </p:cNvSpPr>
            <p:nvPr/>
          </p:nvSpPr>
          <p:spPr bwMode="auto">
            <a:xfrm>
              <a:off x="8499475" y="3282951"/>
              <a:ext cx="442913"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50" name="Rectangle 79">
              <a:extLst>
                <a:ext uri="{FF2B5EF4-FFF2-40B4-BE49-F238E27FC236}">
                  <a16:creationId xmlns:a16="http://schemas.microsoft.com/office/drawing/2014/main" id="{FAFEC6B0-E69E-4A2A-A2D4-88295DCB491C}"/>
                </a:ext>
              </a:extLst>
            </p:cNvPr>
            <p:cNvSpPr>
              <a:spLocks noChangeArrowheads="1"/>
            </p:cNvSpPr>
            <p:nvPr/>
          </p:nvSpPr>
          <p:spPr bwMode="auto">
            <a:xfrm>
              <a:off x="8499475" y="3282951"/>
              <a:ext cx="442913" cy="338138"/>
            </a:xfrm>
            <a:prstGeom prst="rect">
              <a:avLst/>
            </a:prstGeom>
            <a:solidFill>
              <a:srgbClr val="3999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51" name="Rectangle 80">
              <a:extLst>
                <a:ext uri="{FF2B5EF4-FFF2-40B4-BE49-F238E27FC236}">
                  <a16:creationId xmlns:a16="http://schemas.microsoft.com/office/drawing/2014/main" id="{CE19A8FC-9EE3-4A53-B401-6BAD65DBADED}"/>
                </a:ext>
              </a:extLst>
            </p:cNvPr>
            <p:cNvSpPr>
              <a:spLocks noChangeArrowheads="1"/>
            </p:cNvSpPr>
            <p:nvPr/>
          </p:nvSpPr>
          <p:spPr bwMode="auto">
            <a:xfrm>
              <a:off x="8499475" y="3282951"/>
              <a:ext cx="442913"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52" name="Freeform 81">
              <a:extLst>
                <a:ext uri="{FF2B5EF4-FFF2-40B4-BE49-F238E27FC236}">
                  <a16:creationId xmlns:a16="http://schemas.microsoft.com/office/drawing/2014/main" id="{8EF77FE1-264C-45E9-A42C-9BA4BD23E912}"/>
                </a:ext>
              </a:extLst>
            </p:cNvPr>
            <p:cNvSpPr>
              <a:spLocks/>
            </p:cNvSpPr>
            <p:nvPr/>
          </p:nvSpPr>
          <p:spPr bwMode="auto">
            <a:xfrm>
              <a:off x="8689975" y="3432176"/>
              <a:ext cx="252413" cy="188913"/>
            </a:xfrm>
            <a:custGeom>
              <a:avLst/>
              <a:gdLst>
                <a:gd name="T0" fmla="*/ 67 w 67"/>
                <a:gd name="T1" fmla="*/ 12 h 50"/>
                <a:gd name="T2" fmla="*/ 58 w 67"/>
                <a:gd name="T3" fmla="*/ 4 h 50"/>
                <a:gd name="T4" fmla="*/ 46 w 67"/>
                <a:gd name="T5" fmla="*/ 4 h 50"/>
                <a:gd name="T6" fmla="*/ 0 w 67"/>
                <a:gd name="T7" fmla="*/ 50 h 50"/>
                <a:gd name="T8" fmla="*/ 67 w 67"/>
                <a:gd name="T9" fmla="*/ 50 h 50"/>
                <a:gd name="T10" fmla="*/ 67 w 67"/>
                <a:gd name="T11" fmla="*/ 12 h 50"/>
              </a:gdLst>
              <a:ahLst/>
              <a:cxnLst>
                <a:cxn ang="0">
                  <a:pos x="T0" y="T1"/>
                </a:cxn>
                <a:cxn ang="0">
                  <a:pos x="T2" y="T3"/>
                </a:cxn>
                <a:cxn ang="0">
                  <a:pos x="T4" y="T5"/>
                </a:cxn>
                <a:cxn ang="0">
                  <a:pos x="T6" y="T7"/>
                </a:cxn>
                <a:cxn ang="0">
                  <a:pos x="T8" y="T9"/>
                </a:cxn>
                <a:cxn ang="0">
                  <a:pos x="T10" y="T11"/>
                </a:cxn>
              </a:cxnLst>
              <a:rect l="0" t="0" r="r" b="b"/>
              <a:pathLst>
                <a:path w="67" h="50">
                  <a:moveTo>
                    <a:pt x="67" y="12"/>
                  </a:moveTo>
                  <a:cubicBezTo>
                    <a:pt x="58" y="4"/>
                    <a:pt x="58" y="4"/>
                    <a:pt x="58" y="4"/>
                  </a:cubicBezTo>
                  <a:cubicBezTo>
                    <a:pt x="55" y="0"/>
                    <a:pt x="49" y="0"/>
                    <a:pt x="46" y="4"/>
                  </a:cubicBezTo>
                  <a:cubicBezTo>
                    <a:pt x="0" y="50"/>
                    <a:pt x="0" y="50"/>
                    <a:pt x="0" y="50"/>
                  </a:cubicBezTo>
                  <a:cubicBezTo>
                    <a:pt x="67" y="50"/>
                    <a:pt x="67" y="50"/>
                    <a:pt x="67" y="50"/>
                  </a:cubicBezTo>
                  <a:lnTo>
                    <a:pt x="67" y="12"/>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53" name="Freeform 82">
              <a:extLst>
                <a:ext uri="{FF2B5EF4-FFF2-40B4-BE49-F238E27FC236}">
                  <a16:creationId xmlns:a16="http://schemas.microsoft.com/office/drawing/2014/main" id="{1919BE05-7045-427F-90E2-5774F09C981E}"/>
                </a:ext>
              </a:extLst>
            </p:cNvPr>
            <p:cNvSpPr>
              <a:spLocks/>
            </p:cNvSpPr>
            <p:nvPr/>
          </p:nvSpPr>
          <p:spPr bwMode="auto">
            <a:xfrm>
              <a:off x="8589963" y="3473451"/>
              <a:ext cx="303213" cy="147638"/>
            </a:xfrm>
            <a:custGeom>
              <a:avLst/>
              <a:gdLst>
                <a:gd name="T0" fmla="*/ 81 w 81"/>
                <a:gd name="T1" fmla="*/ 39 h 39"/>
                <a:gd name="T2" fmla="*/ 45 w 81"/>
                <a:gd name="T3" fmla="*/ 3 h 39"/>
                <a:gd name="T4" fmla="*/ 36 w 81"/>
                <a:gd name="T5" fmla="*/ 3 h 39"/>
                <a:gd name="T6" fmla="*/ 0 w 81"/>
                <a:gd name="T7" fmla="*/ 39 h 39"/>
                <a:gd name="T8" fmla="*/ 81 w 81"/>
                <a:gd name="T9" fmla="*/ 39 h 39"/>
              </a:gdLst>
              <a:ahLst/>
              <a:cxnLst>
                <a:cxn ang="0">
                  <a:pos x="T0" y="T1"/>
                </a:cxn>
                <a:cxn ang="0">
                  <a:pos x="T2" y="T3"/>
                </a:cxn>
                <a:cxn ang="0">
                  <a:pos x="T4" y="T5"/>
                </a:cxn>
                <a:cxn ang="0">
                  <a:pos x="T6" y="T7"/>
                </a:cxn>
                <a:cxn ang="0">
                  <a:pos x="T8" y="T9"/>
                </a:cxn>
              </a:cxnLst>
              <a:rect l="0" t="0" r="r" b="b"/>
              <a:pathLst>
                <a:path w="81" h="39">
                  <a:moveTo>
                    <a:pt x="81" y="39"/>
                  </a:moveTo>
                  <a:cubicBezTo>
                    <a:pt x="45" y="3"/>
                    <a:pt x="45" y="3"/>
                    <a:pt x="45" y="3"/>
                  </a:cubicBezTo>
                  <a:cubicBezTo>
                    <a:pt x="43" y="0"/>
                    <a:pt x="38" y="0"/>
                    <a:pt x="36" y="3"/>
                  </a:cubicBezTo>
                  <a:cubicBezTo>
                    <a:pt x="0" y="39"/>
                    <a:pt x="0" y="39"/>
                    <a:pt x="0" y="39"/>
                  </a:cubicBezTo>
                  <a:lnTo>
                    <a:pt x="81" y="39"/>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54" name="Freeform 83">
              <a:extLst>
                <a:ext uri="{FF2B5EF4-FFF2-40B4-BE49-F238E27FC236}">
                  <a16:creationId xmlns:a16="http://schemas.microsoft.com/office/drawing/2014/main" id="{E2E0FB90-E308-49AE-BEFC-24923D4F5C14}"/>
                </a:ext>
              </a:extLst>
            </p:cNvPr>
            <p:cNvSpPr>
              <a:spLocks/>
            </p:cNvSpPr>
            <p:nvPr/>
          </p:nvSpPr>
          <p:spPr bwMode="auto">
            <a:xfrm>
              <a:off x="8540750" y="3327401"/>
              <a:ext cx="206375" cy="128588"/>
            </a:xfrm>
            <a:custGeom>
              <a:avLst/>
              <a:gdLst>
                <a:gd name="T0" fmla="*/ 31 w 55"/>
                <a:gd name="T1" fmla="*/ 0 h 34"/>
                <a:gd name="T2" fmla="*/ 15 w 55"/>
                <a:gd name="T3" fmla="*/ 11 h 34"/>
                <a:gd name="T4" fmla="*/ 12 w 55"/>
                <a:gd name="T5" fmla="*/ 11 h 34"/>
                <a:gd name="T6" fmla="*/ 0 w 55"/>
                <a:gd name="T7" fmla="*/ 22 h 34"/>
                <a:gd name="T8" fmla="*/ 12 w 55"/>
                <a:gd name="T9" fmla="*/ 34 h 34"/>
                <a:gd name="T10" fmla="*/ 12 w 55"/>
                <a:gd name="T11" fmla="*/ 34 h 34"/>
                <a:gd name="T12" fmla="*/ 12 w 55"/>
                <a:gd name="T13" fmla="*/ 34 h 34"/>
                <a:gd name="T14" fmla="*/ 49 w 55"/>
                <a:gd name="T15" fmla="*/ 34 h 34"/>
                <a:gd name="T16" fmla="*/ 49 w 55"/>
                <a:gd name="T17" fmla="*/ 34 h 34"/>
                <a:gd name="T18" fmla="*/ 55 w 55"/>
                <a:gd name="T19" fmla="*/ 27 h 34"/>
                <a:gd name="T20" fmla="*/ 48 w 55"/>
                <a:gd name="T21" fmla="*/ 21 h 34"/>
                <a:gd name="T22" fmla="*/ 48 w 55"/>
                <a:gd name="T23" fmla="*/ 21 h 34"/>
                <a:gd name="T24" fmla="*/ 48 w 55"/>
                <a:gd name="T25" fmla="*/ 17 h 34"/>
                <a:gd name="T26" fmla="*/ 31 w 55"/>
                <a:gd name="T2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5" h="34">
                  <a:moveTo>
                    <a:pt x="31" y="0"/>
                  </a:moveTo>
                  <a:cubicBezTo>
                    <a:pt x="24" y="0"/>
                    <a:pt x="18" y="4"/>
                    <a:pt x="15" y="11"/>
                  </a:cubicBezTo>
                  <a:cubicBezTo>
                    <a:pt x="14" y="11"/>
                    <a:pt x="13" y="11"/>
                    <a:pt x="12" y="11"/>
                  </a:cubicBezTo>
                  <a:cubicBezTo>
                    <a:pt x="5" y="11"/>
                    <a:pt x="0" y="16"/>
                    <a:pt x="0" y="22"/>
                  </a:cubicBezTo>
                  <a:cubicBezTo>
                    <a:pt x="0" y="28"/>
                    <a:pt x="5" y="34"/>
                    <a:pt x="12" y="34"/>
                  </a:cubicBezTo>
                  <a:cubicBezTo>
                    <a:pt x="12" y="34"/>
                    <a:pt x="12" y="34"/>
                    <a:pt x="12" y="34"/>
                  </a:cubicBezTo>
                  <a:cubicBezTo>
                    <a:pt x="12" y="34"/>
                    <a:pt x="12" y="34"/>
                    <a:pt x="12" y="34"/>
                  </a:cubicBezTo>
                  <a:cubicBezTo>
                    <a:pt x="49" y="34"/>
                    <a:pt x="49" y="34"/>
                    <a:pt x="49" y="34"/>
                  </a:cubicBezTo>
                  <a:cubicBezTo>
                    <a:pt x="49" y="34"/>
                    <a:pt x="49" y="34"/>
                    <a:pt x="49" y="34"/>
                  </a:cubicBezTo>
                  <a:cubicBezTo>
                    <a:pt x="52" y="33"/>
                    <a:pt x="55" y="31"/>
                    <a:pt x="55" y="27"/>
                  </a:cubicBezTo>
                  <a:cubicBezTo>
                    <a:pt x="55" y="24"/>
                    <a:pt x="52" y="21"/>
                    <a:pt x="48" y="21"/>
                  </a:cubicBezTo>
                  <a:cubicBezTo>
                    <a:pt x="48" y="21"/>
                    <a:pt x="48" y="21"/>
                    <a:pt x="48" y="21"/>
                  </a:cubicBezTo>
                  <a:cubicBezTo>
                    <a:pt x="48" y="20"/>
                    <a:pt x="48" y="18"/>
                    <a:pt x="48" y="17"/>
                  </a:cubicBezTo>
                  <a:cubicBezTo>
                    <a:pt x="48" y="7"/>
                    <a:pt x="41" y="0"/>
                    <a:pt x="31" y="0"/>
                  </a:cubicBezTo>
                </a:path>
              </a:pathLst>
            </a:custGeom>
            <a:solidFill>
              <a:srgbClr val="B6D9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55" name="Rectangle 84">
              <a:extLst>
                <a:ext uri="{FF2B5EF4-FFF2-40B4-BE49-F238E27FC236}">
                  <a16:creationId xmlns:a16="http://schemas.microsoft.com/office/drawing/2014/main" id="{44D27A92-A3F2-4342-B71C-FB61AED49F44}"/>
                </a:ext>
              </a:extLst>
            </p:cNvPr>
            <p:cNvSpPr>
              <a:spLocks noChangeArrowheads="1"/>
            </p:cNvSpPr>
            <p:nvPr/>
          </p:nvSpPr>
          <p:spPr bwMode="auto">
            <a:xfrm>
              <a:off x="9159875" y="3719513"/>
              <a:ext cx="404813" cy="323850"/>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56" name="Rectangle 85">
              <a:extLst>
                <a:ext uri="{FF2B5EF4-FFF2-40B4-BE49-F238E27FC236}">
                  <a16:creationId xmlns:a16="http://schemas.microsoft.com/office/drawing/2014/main" id="{5423A597-29B2-46A1-91C8-C601E5119A9F}"/>
                </a:ext>
              </a:extLst>
            </p:cNvPr>
            <p:cNvSpPr>
              <a:spLocks noChangeArrowheads="1"/>
            </p:cNvSpPr>
            <p:nvPr/>
          </p:nvSpPr>
          <p:spPr bwMode="auto">
            <a:xfrm>
              <a:off x="9159875" y="3719513"/>
              <a:ext cx="404813"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57" name="Rectangle 86">
              <a:extLst>
                <a:ext uri="{FF2B5EF4-FFF2-40B4-BE49-F238E27FC236}">
                  <a16:creationId xmlns:a16="http://schemas.microsoft.com/office/drawing/2014/main" id="{05ED96D2-6DA8-4416-A079-DC977E5A6903}"/>
                </a:ext>
              </a:extLst>
            </p:cNvPr>
            <p:cNvSpPr>
              <a:spLocks noChangeArrowheads="1"/>
            </p:cNvSpPr>
            <p:nvPr/>
          </p:nvSpPr>
          <p:spPr bwMode="auto">
            <a:xfrm>
              <a:off x="9193213" y="3749676"/>
              <a:ext cx="342900" cy="258763"/>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58" name="Rectangle 87">
              <a:extLst>
                <a:ext uri="{FF2B5EF4-FFF2-40B4-BE49-F238E27FC236}">
                  <a16:creationId xmlns:a16="http://schemas.microsoft.com/office/drawing/2014/main" id="{8788E3F4-D1C0-44F2-8B2D-D7845CFBCE55}"/>
                </a:ext>
              </a:extLst>
            </p:cNvPr>
            <p:cNvSpPr>
              <a:spLocks noChangeArrowheads="1"/>
            </p:cNvSpPr>
            <p:nvPr/>
          </p:nvSpPr>
          <p:spPr bwMode="auto">
            <a:xfrm>
              <a:off x="9193213" y="3749676"/>
              <a:ext cx="342900" cy="25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59" name="Rectangle 88">
              <a:extLst>
                <a:ext uri="{FF2B5EF4-FFF2-40B4-BE49-F238E27FC236}">
                  <a16:creationId xmlns:a16="http://schemas.microsoft.com/office/drawing/2014/main" id="{6CB48F74-D902-4567-9D1C-C1D2B7393690}"/>
                </a:ext>
              </a:extLst>
            </p:cNvPr>
            <p:cNvSpPr>
              <a:spLocks noChangeArrowheads="1"/>
            </p:cNvSpPr>
            <p:nvPr/>
          </p:nvSpPr>
          <p:spPr bwMode="auto">
            <a:xfrm>
              <a:off x="9193213" y="3749676"/>
              <a:ext cx="342900" cy="258763"/>
            </a:xfrm>
            <a:prstGeom prst="rect">
              <a:avLst/>
            </a:prstGeom>
            <a:solidFill>
              <a:srgbClr val="3999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60" name="Rectangle 89">
              <a:extLst>
                <a:ext uri="{FF2B5EF4-FFF2-40B4-BE49-F238E27FC236}">
                  <a16:creationId xmlns:a16="http://schemas.microsoft.com/office/drawing/2014/main" id="{028A7ED7-77D8-4685-8560-B3F631700169}"/>
                </a:ext>
              </a:extLst>
            </p:cNvPr>
            <p:cNvSpPr>
              <a:spLocks noChangeArrowheads="1"/>
            </p:cNvSpPr>
            <p:nvPr/>
          </p:nvSpPr>
          <p:spPr bwMode="auto">
            <a:xfrm>
              <a:off x="9193213" y="3749676"/>
              <a:ext cx="342900" cy="25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61" name="Freeform 90">
              <a:extLst>
                <a:ext uri="{FF2B5EF4-FFF2-40B4-BE49-F238E27FC236}">
                  <a16:creationId xmlns:a16="http://schemas.microsoft.com/office/drawing/2014/main" id="{CED774C7-5CC6-4048-AAC7-C1D2CD993CCD}"/>
                </a:ext>
              </a:extLst>
            </p:cNvPr>
            <p:cNvSpPr>
              <a:spLocks/>
            </p:cNvSpPr>
            <p:nvPr/>
          </p:nvSpPr>
          <p:spPr bwMode="auto">
            <a:xfrm>
              <a:off x="9340850" y="3865563"/>
              <a:ext cx="195263" cy="142875"/>
            </a:xfrm>
            <a:custGeom>
              <a:avLst/>
              <a:gdLst>
                <a:gd name="T0" fmla="*/ 52 w 52"/>
                <a:gd name="T1" fmla="*/ 9 h 38"/>
                <a:gd name="T2" fmla="*/ 45 w 52"/>
                <a:gd name="T3" fmla="*/ 3 h 38"/>
                <a:gd name="T4" fmla="*/ 36 w 52"/>
                <a:gd name="T5" fmla="*/ 3 h 38"/>
                <a:gd name="T6" fmla="*/ 0 w 52"/>
                <a:gd name="T7" fmla="*/ 38 h 38"/>
                <a:gd name="T8" fmla="*/ 52 w 52"/>
                <a:gd name="T9" fmla="*/ 38 h 38"/>
                <a:gd name="T10" fmla="*/ 52 w 52"/>
                <a:gd name="T11" fmla="*/ 9 h 38"/>
              </a:gdLst>
              <a:ahLst/>
              <a:cxnLst>
                <a:cxn ang="0">
                  <a:pos x="T0" y="T1"/>
                </a:cxn>
                <a:cxn ang="0">
                  <a:pos x="T2" y="T3"/>
                </a:cxn>
                <a:cxn ang="0">
                  <a:pos x="T4" y="T5"/>
                </a:cxn>
                <a:cxn ang="0">
                  <a:pos x="T6" y="T7"/>
                </a:cxn>
                <a:cxn ang="0">
                  <a:pos x="T8" y="T9"/>
                </a:cxn>
                <a:cxn ang="0">
                  <a:pos x="T10" y="T11"/>
                </a:cxn>
              </a:cxnLst>
              <a:rect l="0" t="0" r="r" b="b"/>
              <a:pathLst>
                <a:path w="52" h="38">
                  <a:moveTo>
                    <a:pt x="52" y="9"/>
                  </a:moveTo>
                  <a:cubicBezTo>
                    <a:pt x="45" y="3"/>
                    <a:pt x="45" y="3"/>
                    <a:pt x="45" y="3"/>
                  </a:cubicBezTo>
                  <a:cubicBezTo>
                    <a:pt x="43" y="0"/>
                    <a:pt x="38" y="0"/>
                    <a:pt x="36" y="3"/>
                  </a:cubicBezTo>
                  <a:cubicBezTo>
                    <a:pt x="0" y="38"/>
                    <a:pt x="0" y="38"/>
                    <a:pt x="0" y="38"/>
                  </a:cubicBezTo>
                  <a:cubicBezTo>
                    <a:pt x="52" y="38"/>
                    <a:pt x="52" y="38"/>
                    <a:pt x="52" y="38"/>
                  </a:cubicBezTo>
                  <a:lnTo>
                    <a:pt x="52" y="9"/>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62" name="Freeform 91">
              <a:extLst>
                <a:ext uri="{FF2B5EF4-FFF2-40B4-BE49-F238E27FC236}">
                  <a16:creationId xmlns:a16="http://schemas.microsoft.com/office/drawing/2014/main" id="{C7C7A07A-84E2-4C9D-8688-93C31BD0EA8C}"/>
                </a:ext>
              </a:extLst>
            </p:cNvPr>
            <p:cNvSpPr>
              <a:spLocks/>
            </p:cNvSpPr>
            <p:nvPr/>
          </p:nvSpPr>
          <p:spPr bwMode="auto">
            <a:xfrm>
              <a:off x="9261475" y="3895726"/>
              <a:ext cx="236538" cy="112713"/>
            </a:xfrm>
            <a:custGeom>
              <a:avLst/>
              <a:gdLst>
                <a:gd name="T0" fmla="*/ 63 w 63"/>
                <a:gd name="T1" fmla="*/ 30 h 30"/>
                <a:gd name="T2" fmla="*/ 35 w 63"/>
                <a:gd name="T3" fmla="*/ 2 h 30"/>
                <a:gd name="T4" fmla="*/ 28 w 63"/>
                <a:gd name="T5" fmla="*/ 2 h 30"/>
                <a:gd name="T6" fmla="*/ 0 w 63"/>
                <a:gd name="T7" fmla="*/ 30 h 30"/>
                <a:gd name="T8" fmla="*/ 63 w 63"/>
                <a:gd name="T9" fmla="*/ 30 h 30"/>
              </a:gdLst>
              <a:ahLst/>
              <a:cxnLst>
                <a:cxn ang="0">
                  <a:pos x="T0" y="T1"/>
                </a:cxn>
                <a:cxn ang="0">
                  <a:pos x="T2" y="T3"/>
                </a:cxn>
                <a:cxn ang="0">
                  <a:pos x="T4" y="T5"/>
                </a:cxn>
                <a:cxn ang="0">
                  <a:pos x="T6" y="T7"/>
                </a:cxn>
                <a:cxn ang="0">
                  <a:pos x="T8" y="T9"/>
                </a:cxn>
              </a:cxnLst>
              <a:rect l="0" t="0" r="r" b="b"/>
              <a:pathLst>
                <a:path w="63" h="30">
                  <a:moveTo>
                    <a:pt x="63" y="30"/>
                  </a:moveTo>
                  <a:cubicBezTo>
                    <a:pt x="35" y="2"/>
                    <a:pt x="35" y="2"/>
                    <a:pt x="35" y="2"/>
                  </a:cubicBezTo>
                  <a:cubicBezTo>
                    <a:pt x="33" y="0"/>
                    <a:pt x="30" y="0"/>
                    <a:pt x="28" y="2"/>
                  </a:cubicBezTo>
                  <a:cubicBezTo>
                    <a:pt x="0" y="30"/>
                    <a:pt x="0" y="30"/>
                    <a:pt x="0" y="30"/>
                  </a:cubicBezTo>
                  <a:lnTo>
                    <a:pt x="63" y="30"/>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63" name="Freeform 92">
              <a:extLst>
                <a:ext uri="{FF2B5EF4-FFF2-40B4-BE49-F238E27FC236}">
                  <a16:creationId xmlns:a16="http://schemas.microsoft.com/office/drawing/2014/main" id="{985FFDC4-22CD-4281-BF50-03262D7BFD7A}"/>
                </a:ext>
              </a:extLst>
            </p:cNvPr>
            <p:cNvSpPr>
              <a:spLocks/>
            </p:cNvSpPr>
            <p:nvPr/>
          </p:nvSpPr>
          <p:spPr bwMode="auto">
            <a:xfrm>
              <a:off x="9228138" y="3783013"/>
              <a:ext cx="157163" cy="98425"/>
            </a:xfrm>
            <a:custGeom>
              <a:avLst/>
              <a:gdLst>
                <a:gd name="T0" fmla="*/ 24 w 42"/>
                <a:gd name="T1" fmla="*/ 0 h 26"/>
                <a:gd name="T2" fmla="*/ 11 w 42"/>
                <a:gd name="T3" fmla="*/ 9 h 26"/>
                <a:gd name="T4" fmla="*/ 9 w 42"/>
                <a:gd name="T5" fmla="*/ 8 h 26"/>
                <a:gd name="T6" fmla="*/ 0 w 42"/>
                <a:gd name="T7" fmla="*/ 17 h 26"/>
                <a:gd name="T8" fmla="*/ 9 w 42"/>
                <a:gd name="T9" fmla="*/ 26 h 26"/>
                <a:gd name="T10" fmla="*/ 9 w 42"/>
                <a:gd name="T11" fmla="*/ 26 h 26"/>
                <a:gd name="T12" fmla="*/ 9 w 42"/>
                <a:gd name="T13" fmla="*/ 26 h 26"/>
                <a:gd name="T14" fmla="*/ 37 w 42"/>
                <a:gd name="T15" fmla="*/ 26 h 26"/>
                <a:gd name="T16" fmla="*/ 37 w 42"/>
                <a:gd name="T17" fmla="*/ 26 h 26"/>
                <a:gd name="T18" fmla="*/ 42 w 42"/>
                <a:gd name="T19" fmla="*/ 21 h 26"/>
                <a:gd name="T20" fmla="*/ 37 w 42"/>
                <a:gd name="T21" fmla="*/ 16 h 26"/>
                <a:gd name="T22" fmla="*/ 36 w 42"/>
                <a:gd name="T23" fmla="*/ 16 h 26"/>
                <a:gd name="T24" fmla="*/ 37 w 42"/>
                <a:gd name="T25" fmla="*/ 13 h 26"/>
                <a:gd name="T26" fmla="*/ 24 w 42"/>
                <a:gd name="T2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2" h="26">
                  <a:moveTo>
                    <a:pt x="24" y="0"/>
                  </a:moveTo>
                  <a:cubicBezTo>
                    <a:pt x="18" y="0"/>
                    <a:pt x="13" y="4"/>
                    <a:pt x="11" y="9"/>
                  </a:cubicBezTo>
                  <a:cubicBezTo>
                    <a:pt x="11" y="8"/>
                    <a:pt x="10" y="8"/>
                    <a:pt x="9" y="8"/>
                  </a:cubicBezTo>
                  <a:cubicBezTo>
                    <a:pt x="4" y="8"/>
                    <a:pt x="0" y="12"/>
                    <a:pt x="0" y="17"/>
                  </a:cubicBezTo>
                  <a:cubicBezTo>
                    <a:pt x="0" y="22"/>
                    <a:pt x="4" y="26"/>
                    <a:pt x="9" y="26"/>
                  </a:cubicBezTo>
                  <a:cubicBezTo>
                    <a:pt x="9" y="26"/>
                    <a:pt x="9" y="26"/>
                    <a:pt x="9" y="26"/>
                  </a:cubicBezTo>
                  <a:cubicBezTo>
                    <a:pt x="9" y="26"/>
                    <a:pt x="9" y="26"/>
                    <a:pt x="9" y="26"/>
                  </a:cubicBezTo>
                  <a:cubicBezTo>
                    <a:pt x="37" y="26"/>
                    <a:pt x="37" y="26"/>
                    <a:pt x="37" y="26"/>
                  </a:cubicBezTo>
                  <a:cubicBezTo>
                    <a:pt x="37" y="26"/>
                    <a:pt x="37" y="26"/>
                    <a:pt x="37" y="26"/>
                  </a:cubicBezTo>
                  <a:cubicBezTo>
                    <a:pt x="40" y="26"/>
                    <a:pt x="42" y="24"/>
                    <a:pt x="42" y="21"/>
                  </a:cubicBezTo>
                  <a:cubicBezTo>
                    <a:pt x="42" y="18"/>
                    <a:pt x="39" y="16"/>
                    <a:pt x="37" y="16"/>
                  </a:cubicBezTo>
                  <a:cubicBezTo>
                    <a:pt x="36" y="16"/>
                    <a:pt x="36" y="16"/>
                    <a:pt x="36" y="16"/>
                  </a:cubicBezTo>
                  <a:cubicBezTo>
                    <a:pt x="36" y="15"/>
                    <a:pt x="37" y="14"/>
                    <a:pt x="37" y="13"/>
                  </a:cubicBezTo>
                  <a:cubicBezTo>
                    <a:pt x="37" y="6"/>
                    <a:pt x="31" y="0"/>
                    <a:pt x="24" y="0"/>
                  </a:cubicBezTo>
                </a:path>
              </a:pathLst>
            </a:custGeom>
            <a:solidFill>
              <a:srgbClr val="B6D9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64" name="Rectangle 93">
              <a:extLst>
                <a:ext uri="{FF2B5EF4-FFF2-40B4-BE49-F238E27FC236}">
                  <a16:creationId xmlns:a16="http://schemas.microsoft.com/office/drawing/2014/main" id="{B8CBF541-BE50-4218-B8E9-7A20B80908EC}"/>
                </a:ext>
              </a:extLst>
            </p:cNvPr>
            <p:cNvSpPr>
              <a:spLocks noChangeArrowheads="1"/>
            </p:cNvSpPr>
            <p:nvPr/>
          </p:nvSpPr>
          <p:spPr bwMode="auto">
            <a:xfrm>
              <a:off x="9159875" y="3289301"/>
              <a:ext cx="404813" cy="323850"/>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65" name="Rectangle 94">
              <a:extLst>
                <a:ext uri="{FF2B5EF4-FFF2-40B4-BE49-F238E27FC236}">
                  <a16:creationId xmlns:a16="http://schemas.microsoft.com/office/drawing/2014/main" id="{9CE29E2B-C9A8-42E9-81B6-80D7E2194562}"/>
                </a:ext>
              </a:extLst>
            </p:cNvPr>
            <p:cNvSpPr>
              <a:spLocks noChangeArrowheads="1"/>
            </p:cNvSpPr>
            <p:nvPr/>
          </p:nvSpPr>
          <p:spPr bwMode="auto">
            <a:xfrm>
              <a:off x="9159875" y="3289301"/>
              <a:ext cx="404813"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66" name="Rectangle 95">
              <a:extLst>
                <a:ext uri="{FF2B5EF4-FFF2-40B4-BE49-F238E27FC236}">
                  <a16:creationId xmlns:a16="http://schemas.microsoft.com/office/drawing/2014/main" id="{26891130-784B-4D0E-8D48-B4DA43D803C0}"/>
                </a:ext>
              </a:extLst>
            </p:cNvPr>
            <p:cNvSpPr>
              <a:spLocks noChangeArrowheads="1"/>
            </p:cNvSpPr>
            <p:nvPr/>
          </p:nvSpPr>
          <p:spPr bwMode="auto">
            <a:xfrm>
              <a:off x="9193213" y="3324226"/>
              <a:ext cx="342900" cy="258763"/>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67" name="Rectangle 96">
              <a:extLst>
                <a:ext uri="{FF2B5EF4-FFF2-40B4-BE49-F238E27FC236}">
                  <a16:creationId xmlns:a16="http://schemas.microsoft.com/office/drawing/2014/main" id="{5655F39C-10F0-4D04-8FFB-D762B7B5A1E6}"/>
                </a:ext>
              </a:extLst>
            </p:cNvPr>
            <p:cNvSpPr>
              <a:spLocks noChangeArrowheads="1"/>
            </p:cNvSpPr>
            <p:nvPr/>
          </p:nvSpPr>
          <p:spPr bwMode="auto">
            <a:xfrm>
              <a:off x="9193213" y="3324226"/>
              <a:ext cx="342900" cy="25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68" name="Rectangle 97">
              <a:extLst>
                <a:ext uri="{FF2B5EF4-FFF2-40B4-BE49-F238E27FC236}">
                  <a16:creationId xmlns:a16="http://schemas.microsoft.com/office/drawing/2014/main" id="{58B85BB3-096A-404B-AA77-B625DF5BBEA2}"/>
                </a:ext>
              </a:extLst>
            </p:cNvPr>
            <p:cNvSpPr>
              <a:spLocks noChangeArrowheads="1"/>
            </p:cNvSpPr>
            <p:nvPr/>
          </p:nvSpPr>
          <p:spPr bwMode="auto">
            <a:xfrm>
              <a:off x="9193213" y="3324226"/>
              <a:ext cx="342900" cy="258763"/>
            </a:xfrm>
            <a:prstGeom prst="rect">
              <a:avLst/>
            </a:prstGeom>
            <a:solidFill>
              <a:srgbClr val="3999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69" name="Rectangle 98">
              <a:extLst>
                <a:ext uri="{FF2B5EF4-FFF2-40B4-BE49-F238E27FC236}">
                  <a16:creationId xmlns:a16="http://schemas.microsoft.com/office/drawing/2014/main" id="{EFC29F52-BBFD-4241-9424-BF56ADA7B5ED}"/>
                </a:ext>
              </a:extLst>
            </p:cNvPr>
            <p:cNvSpPr>
              <a:spLocks noChangeArrowheads="1"/>
            </p:cNvSpPr>
            <p:nvPr/>
          </p:nvSpPr>
          <p:spPr bwMode="auto">
            <a:xfrm>
              <a:off x="9193213" y="3324226"/>
              <a:ext cx="342900" cy="25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70" name="Freeform 99">
              <a:extLst>
                <a:ext uri="{FF2B5EF4-FFF2-40B4-BE49-F238E27FC236}">
                  <a16:creationId xmlns:a16="http://schemas.microsoft.com/office/drawing/2014/main" id="{1BBAC0CC-D7FE-4D80-B84B-6FCBA835BC9F}"/>
                </a:ext>
              </a:extLst>
            </p:cNvPr>
            <p:cNvSpPr>
              <a:spLocks/>
            </p:cNvSpPr>
            <p:nvPr/>
          </p:nvSpPr>
          <p:spPr bwMode="auto">
            <a:xfrm>
              <a:off x="9340850" y="3440113"/>
              <a:ext cx="195263" cy="142875"/>
            </a:xfrm>
            <a:custGeom>
              <a:avLst/>
              <a:gdLst>
                <a:gd name="T0" fmla="*/ 52 w 52"/>
                <a:gd name="T1" fmla="*/ 9 h 38"/>
                <a:gd name="T2" fmla="*/ 45 w 52"/>
                <a:gd name="T3" fmla="*/ 2 h 38"/>
                <a:gd name="T4" fmla="*/ 36 w 52"/>
                <a:gd name="T5" fmla="*/ 2 h 38"/>
                <a:gd name="T6" fmla="*/ 0 w 52"/>
                <a:gd name="T7" fmla="*/ 38 h 38"/>
                <a:gd name="T8" fmla="*/ 52 w 52"/>
                <a:gd name="T9" fmla="*/ 38 h 38"/>
                <a:gd name="T10" fmla="*/ 52 w 52"/>
                <a:gd name="T11" fmla="*/ 9 h 38"/>
              </a:gdLst>
              <a:ahLst/>
              <a:cxnLst>
                <a:cxn ang="0">
                  <a:pos x="T0" y="T1"/>
                </a:cxn>
                <a:cxn ang="0">
                  <a:pos x="T2" y="T3"/>
                </a:cxn>
                <a:cxn ang="0">
                  <a:pos x="T4" y="T5"/>
                </a:cxn>
                <a:cxn ang="0">
                  <a:pos x="T6" y="T7"/>
                </a:cxn>
                <a:cxn ang="0">
                  <a:pos x="T8" y="T9"/>
                </a:cxn>
                <a:cxn ang="0">
                  <a:pos x="T10" y="T11"/>
                </a:cxn>
              </a:cxnLst>
              <a:rect l="0" t="0" r="r" b="b"/>
              <a:pathLst>
                <a:path w="52" h="38">
                  <a:moveTo>
                    <a:pt x="52" y="9"/>
                  </a:moveTo>
                  <a:cubicBezTo>
                    <a:pt x="45" y="2"/>
                    <a:pt x="45" y="2"/>
                    <a:pt x="45" y="2"/>
                  </a:cubicBezTo>
                  <a:cubicBezTo>
                    <a:pt x="43" y="0"/>
                    <a:pt x="38" y="0"/>
                    <a:pt x="36" y="2"/>
                  </a:cubicBezTo>
                  <a:cubicBezTo>
                    <a:pt x="0" y="38"/>
                    <a:pt x="0" y="38"/>
                    <a:pt x="0" y="38"/>
                  </a:cubicBezTo>
                  <a:cubicBezTo>
                    <a:pt x="52" y="38"/>
                    <a:pt x="52" y="38"/>
                    <a:pt x="52" y="38"/>
                  </a:cubicBezTo>
                  <a:lnTo>
                    <a:pt x="52" y="9"/>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71" name="Freeform 100">
              <a:extLst>
                <a:ext uri="{FF2B5EF4-FFF2-40B4-BE49-F238E27FC236}">
                  <a16:creationId xmlns:a16="http://schemas.microsoft.com/office/drawing/2014/main" id="{1FF8C29E-A69A-4459-9AEB-76EB6228C38C}"/>
                </a:ext>
              </a:extLst>
            </p:cNvPr>
            <p:cNvSpPr>
              <a:spLocks/>
            </p:cNvSpPr>
            <p:nvPr/>
          </p:nvSpPr>
          <p:spPr bwMode="auto">
            <a:xfrm>
              <a:off x="9261475" y="3470276"/>
              <a:ext cx="236538" cy="112713"/>
            </a:xfrm>
            <a:custGeom>
              <a:avLst/>
              <a:gdLst>
                <a:gd name="T0" fmla="*/ 63 w 63"/>
                <a:gd name="T1" fmla="*/ 30 h 30"/>
                <a:gd name="T2" fmla="*/ 35 w 63"/>
                <a:gd name="T3" fmla="*/ 2 h 30"/>
                <a:gd name="T4" fmla="*/ 28 w 63"/>
                <a:gd name="T5" fmla="*/ 2 h 30"/>
                <a:gd name="T6" fmla="*/ 0 w 63"/>
                <a:gd name="T7" fmla="*/ 30 h 30"/>
                <a:gd name="T8" fmla="*/ 63 w 63"/>
                <a:gd name="T9" fmla="*/ 30 h 30"/>
              </a:gdLst>
              <a:ahLst/>
              <a:cxnLst>
                <a:cxn ang="0">
                  <a:pos x="T0" y="T1"/>
                </a:cxn>
                <a:cxn ang="0">
                  <a:pos x="T2" y="T3"/>
                </a:cxn>
                <a:cxn ang="0">
                  <a:pos x="T4" y="T5"/>
                </a:cxn>
                <a:cxn ang="0">
                  <a:pos x="T6" y="T7"/>
                </a:cxn>
                <a:cxn ang="0">
                  <a:pos x="T8" y="T9"/>
                </a:cxn>
              </a:cxnLst>
              <a:rect l="0" t="0" r="r" b="b"/>
              <a:pathLst>
                <a:path w="63" h="30">
                  <a:moveTo>
                    <a:pt x="63" y="30"/>
                  </a:moveTo>
                  <a:cubicBezTo>
                    <a:pt x="35" y="2"/>
                    <a:pt x="35" y="2"/>
                    <a:pt x="35" y="2"/>
                  </a:cubicBezTo>
                  <a:cubicBezTo>
                    <a:pt x="33" y="0"/>
                    <a:pt x="30" y="0"/>
                    <a:pt x="28" y="2"/>
                  </a:cubicBezTo>
                  <a:cubicBezTo>
                    <a:pt x="0" y="30"/>
                    <a:pt x="0" y="30"/>
                    <a:pt x="0" y="30"/>
                  </a:cubicBezTo>
                  <a:lnTo>
                    <a:pt x="63" y="30"/>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72" name="Freeform 101">
              <a:extLst>
                <a:ext uri="{FF2B5EF4-FFF2-40B4-BE49-F238E27FC236}">
                  <a16:creationId xmlns:a16="http://schemas.microsoft.com/office/drawing/2014/main" id="{E064F5E6-9A7C-44A6-B251-CB0C2A0AA0BF}"/>
                </a:ext>
              </a:extLst>
            </p:cNvPr>
            <p:cNvSpPr>
              <a:spLocks/>
            </p:cNvSpPr>
            <p:nvPr/>
          </p:nvSpPr>
          <p:spPr bwMode="auto">
            <a:xfrm>
              <a:off x="9228138" y="3354388"/>
              <a:ext cx="157163" cy="101600"/>
            </a:xfrm>
            <a:custGeom>
              <a:avLst/>
              <a:gdLst>
                <a:gd name="T0" fmla="*/ 24 w 42"/>
                <a:gd name="T1" fmla="*/ 0 h 27"/>
                <a:gd name="T2" fmla="*/ 11 w 42"/>
                <a:gd name="T3" fmla="*/ 9 h 27"/>
                <a:gd name="T4" fmla="*/ 9 w 42"/>
                <a:gd name="T5" fmla="*/ 9 h 27"/>
                <a:gd name="T6" fmla="*/ 0 w 42"/>
                <a:gd name="T7" fmla="*/ 18 h 27"/>
                <a:gd name="T8" fmla="*/ 9 w 42"/>
                <a:gd name="T9" fmla="*/ 27 h 27"/>
                <a:gd name="T10" fmla="*/ 9 w 42"/>
                <a:gd name="T11" fmla="*/ 27 h 27"/>
                <a:gd name="T12" fmla="*/ 9 w 42"/>
                <a:gd name="T13" fmla="*/ 27 h 27"/>
                <a:gd name="T14" fmla="*/ 37 w 42"/>
                <a:gd name="T15" fmla="*/ 27 h 27"/>
                <a:gd name="T16" fmla="*/ 37 w 42"/>
                <a:gd name="T17" fmla="*/ 27 h 27"/>
                <a:gd name="T18" fmla="*/ 42 w 42"/>
                <a:gd name="T19" fmla="*/ 22 h 27"/>
                <a:gd name="T20" fmla="*/ 37 w 42"/>
                <a:gd name="T21" fmla="*/ 17 h 27"/>
                <a:gd name="T22" fmla="*/ 36 w 42"/>
                <a:gd name="T23" fmla="*/ 17 h 27"/>
                <a:gd name="T24" fmla="*/ 37 w 42"/>
                <a:gd name="T25" fmla="*/ 13 h 27"/>
                <a:gd name="T26" fmla="*/ 24 w 42"/>
                <a:gd name="T27"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2" h="27">
                  <a:moveTo>
                    <a:pt x="24" y="0"/>
                  </a:moveTo>
                  <a:cubicBezTo>
                    <a:pt x="18" y="0"/>
                    <a:pt x="13" y="4"/>
                    <a:pt x="11" y="9"/>
                  </a:cubicBezTo>
                  <a:cubicBezTo>
                    <a:pt x="11" y="9"/>
                    <a:pt x="10" y="9"/>
                    <a:pt x="9" y="9"/>
                  </a:cubicBezTo>
                  <a:cubicBezTo>
                    <a:pt x="4" y="9"/>
                    <a:pt x="0" y="13"/>
                    <a:pt x="0" y="18"/>
                  </a:cubicBezTo>
                  <a:cubicBezTo>
                    <a:pt x="0" y="23"/>
                    <a:pt x="4" y="27"/>
                    <a:pt x="9" y="27"/>
                  </a:cubicBezTo>
                  <a:cubicBezTo>
                    <a:pt x="9" y="27"/>
                    <a:pt x="9" y="27"/>
                    <a:pt x="9" y="27"/>
                  </a:cubicBezTo>
                  <a:cubicBezTo>
                    <a:pt x="9" y="27"/>
                    <a:pt x="9" y="27"/>
                    <a:pt x="9" y="27"/>
                  </a:cubicBezTo>
                  <a:cubicBezTo>
                    <a:pt x="37" y="27"/>
                    <a:pt x="37" y="27"/>
                    <a:pt x="37" y="27"/>
                  </a:cubicBezTo>
                  <a:cubicBezTo>
                    <a:pt x="37" y="27"/>
                    <a:pt x="37" y="27"/>
                    <a:pt x="37" y="27"/>
                  </a:cubicBezTo>
                  <a:cubicBezTo>
                    <a:pt x="40" y="26"/>
                    <a:pt x="42" y="24"/>
                    <a:pt x="42" y="22"/>
                  </a:cubicBezTo>
                  <a:cubicBezTo>
                    <a:pt x="42" y="19"/>
                    <a:pt x="39" y="17"/>
                    <a:pt x="37" y="17"/>
                  </a:cubicBezTo>
                  <a:cubicBezTo>
                    <a:pt x="36" y="17"/>
                    <a:pt x="36" y="17"/>
                    <a:pt x="36" y="17"/>
                  </a:cubicBezTo>
                  <a:cubicBezTo>
                    <a:pt x="36" y="16"/>
                    <a:pt x="37" y="15"/>
                    <a:pt x="37" y="13"/>
                  </a:cubicBezTo>
                  <a:cubicBezTo>
                    <a:pt x="37" y="6"/>
                    <a:pt x="31" y="0"/>
                    <a:pt x="24" y="0"/>
                  </a:cubicBezTo>
                </a:path>
              </a:pathLst>
            </a:custGeom>
            <a:solidFill>
              <a:srgbClr val="B6D9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73" name="Rectangle 102">
              <a:extLst>
                <a:ext uri="{FF2B5EF4-FFF2-40B4-BE49-F238E27FC236}">
                  <a16:creationId xmlns:a16="http://schemas.microsoft.com/office/drawing/2014/main" id="{38AB09A1-1912-4132-A1D7-65076B9EE4AF}"/>
                </a:ext>
              </a:extLst>
            </p:cNvPr>
            <p:cNvSpPr>
              <a:spLocks noChangeArrowheads="1"/>
            </p:cNvSpPr>
            <p:nvPr/>
          </p:nvSpPr>
          <p:spPr bwMode="auto">
            <a:xfrm>
              <a:off x="9159875" y="2860676"/>
              <a:ext cx="404813" cy="327025"/>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74" name="Rectangle 103">
              <a:extLst>
                <a:ext uri="{FF2B5EF4-FFF2-40B4-BE49-F238E27FC236}">
                  <a16:creationId xmlns:a16="http://schemas.microsoft.com/office/drawing/2014/main" id="{557D32CA-5D8F-4AF0-9F54-4D10D406C219}"/>
                </a:ext>
              </a:extLst>
            </p:cNvPr>
            <p:cNvSpPr>
              <a:spLocks noChangeArrowheads="1"/>
            </p:cNvSpPr>
            <p:nvPr/>
          </p:nvSpPr>
          <p:spPr bwMode="auto">
            <a:xfrm>
              <a:off x="9159875" y="2860676"/>
              <a:ext cx="404813"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75" name="Rectangle 104">
              <a:extLst>
                <a:ext uri="{FF2B5EF4-FFF2-40B4-BE49-F238E27FC236}">
                  <a16:creationId xmlns:a16="http://schemas.microsoft.com/office/drawing/2014/main" id="{96A1512E-D82F-4C76-8475-C87B3ED147D5}"/>
                </a:ext>
              </a:extLst>
            </p:cNvPr>
            <p:cNvSpPr>
              <a:spLocks noChangeArrowheads="1"/>
            </p:cNvSpPr>
            <p:nvPr/>
          </p:nvSpPr>
          <p:spPr bwMode="auto">
            <a:xfrm>
              <a:off x="9193213" y="2894013"/>
              <a:ext cx="342900" cy="260350"/>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76" name="Rectangle 105">
              <a:extLst>
                <a:ext uri="{FF2B5EF4-FFF2-40B4-BE49-F238E27FC236}">
                  <a16:creationId xmlns:a16="http://schemas.microsoft.com/office/drawing/2014/main" id="{2FCAB49D-0576-4A19-999E-2D29EF8A2A0D}"/>
                </a:ext>
              </a:extLst>
            </p:cNvPr>
            <p:cNvSpPr>
              <a:spLocks noChangeArrowheads="1"/>
            </p:cNvSpPr>
            <p:nvPr/>
          </p:nvSpPr>
          <p:spPr bwMode="auto">
            <a:xfrm>
              <a:off x="9193213" y="2894013"/>
              <a:ext cx="34290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77" name="Rectangle 106">
              <a:extLst>
                <a:ext uri="{FF2B5EF4-FFF2-40B4-BE49-F238E27FC236}">
                  <a16:creationId xmlns:a16="http://schemas.microsoft.com/office/drawing/2014/main" id="{68A773CC-4164-409F-9907-A775052897CB}"/>
                </a:ext>
              </a:extLst>
            </p:cNvPr>
            <p:cNvSpPr>
              <a:spLocks noChangeArrowheads="1"/>
            </p:cNvSpPr>
            <p:nvPr/>
          </p:nvSpPr>
          <p:spPr bwMode="auto">
            <a:xfrm>
              <a:off x="9193213" y="2894013"/>
              <a:ext cx="342900" cy="260350"/>
            </a:xfrm>
            <a:prstGeom prst="rect">
              <a:avLst/>
            </a:prstGeom>
            <a:solidFill>
              <a:srgbClr val="3999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78" name="Rectangle 107">
              <a:extLst>
                <a:ext uri="{FF2B5EF4-FFF2-40B4-BE49-F238E27FC236}">
                  <a16:creationId xmlns:a16="http://schemas.microsoft.com/office/drawing/2014/main" id="{1A29752C-2675-4854-AB97-C132FF2742D7}"/>
                </a:ext>
              </a:extLst>
            </p:cNvPr>
            <p:cNvSpPr>
              <a:spLocks noChangeArrowheads="1"/>
            </p:cNvSpPr>
            <p:nvPr/>
          </p:nvSpPr>
          <p:spPr bwMode="auto">
            <a:xfrm>
              <a:off x="9193213" y="2894013"/>
              <a:ext cx="34290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79" name="Freeform 108">
              <a:extLst>
                <a:ext uri="{FF2B5EF4-FFF2-40B4-BE49-F238E27FC236}">
                  <a16:creationId xmlns:a16="http://schemas.microsoft.com/office/drawing/2014/main" id="{3CA38EE0-7F96-4824-8881-5102EE4009D3}"/>
                </a:ext>
              </a:extLst>
            </p:cNvPr>
            <p:cNvSpPr>
              <a:spLocks/>
            </p:cNvSpPr>
            <p:nvPr/>
          </p:nvSpPr>
          <p:spPr bwMode="auto">
            <a:xfrm>
              <a:off x="9340850" y="3011488"/>
              <a:ext cx="195263" cy="142875"/>
            </a:xfrm>
            <a:custGeom>
              <a:avLst/>
              <a:gdLst>
                <a:gd name="T0" fmla="*/ 52 w 52"/>
                <a:gd name="T1" fmla="*/ 9 h 38"/>
                <a:gd name="T2" fmla="*/ 45 w 52"/>
                <a:gd name="T3" fmla="*/ 3 h 38"/>
                <a:gd name="T4" fmla="*/ 36 w 52"/>
                <a:gd name="T5" fmla="*/ 3 h 38"/>
                <a:gd name="T6" fmla="*/ 0 w 52"/>
                <a:gd name="T7" fmla="*/ 38 h 38"/>
                <a:gd name="T8" fmla="*/ 52 w 52"/>
                <a:gd name="T9" fmla="*/ 38 h 38"/>
                <a:gd name="T10" fmla="*/ 52 w 52"/>
                <a:gd name="T11" fmla="*/ 9 h 38"/>
              </a:gdLst>
              <a:ahLst/>
              <a:cxnLst>
                <a:cxn ang="0">
                  <a:pos x="T0" y="T1"/>
                </a:cxn>
                <a:cxn ang="0">
                  <a:pos x="T2" y="T3"/>
                </a:cxn>
                <a:cxn ang="0">
                  <a:pos x="T4" y="T5"/>
                </a:cxn>
                <a:cxn ang="0">
                  <a:pos x="T6" y="T7"/>
                </a:cxn>
                <a:cxn ang="0">
                  <a:pos x="T8" y="T9"/>
                </a:cxn>
                <a:cxn ang="0">
                  <a:pos x="T10" y="T11"/>
                </a:cxn>
              </a:cxnLst>
              <a:rect l="0" t="0" r="r" b="b"/>
              <a:pathLst>
                <a:path w="52" h="38">
                  <a:moveTo>
                    <a:pt x="52" y="9"/>
                  </a:moveTo>
                  <a:cubicBezTo>
                    <a:pt x="45" y="3"/>
                    <a:pt x="45" y="3"/>
                    <a:pt x="45" y="3"/>
                  </a:cubicBezTo>
                  <a:cubicBezTo>
                    <a:pt x="43" y="0"/>
                    <a:pt x="38" y="0"/>
                    <a:pt x="36" y="3"/>
                  </a:cubicBezTo>
                  <a:cubicBezTo>
                    <a:pt x="0" y="38"/>
                    <a:pt x="0" y="38"/>
                    <a:pt x="0" y="38"/>
                  </a:cubicBezTo>
                  <a:cubicBezTo>
                    <a:pt x="52" y="38"/>
                    <a:pt x="52" y="38"/>
                    <a:pt x="52" y="38"/>
                  </a:cubicBezTo>
                  <a:lnTo>
                    <a:pt x="52" y="9"/>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80" name="Freeform 109">
              <a:extLst>
                <a:ext uri="{FF2B5EF4-FFF2-40B4-BE49-F238E27FC236}">
                  <a16:creationId xmlns:a16="http://schemas.microsoft.com/office/drawing/2014/main" id="{5E76A9FA-5C4E-46F3-BDC7-9BB16F567D25}"/>
                </a:ext>
              </a:extLst>
            </p:cNvPr>
            <p:cNvSpPr>
              <a:spLocks/>
            </p:cNvSpPr>
            <p:nvPr/>
          </p:nvSpPr>
          <p:spPr bwMode="auto">
            <a:xfrm>
              <a:off x="9261475" y="3041651"/>
              <a:ext cx="236538" cy="112713"/>
            </a:xfrm>
            <a:custGeom>
              <a:avLst/>
              <a:gdLst>
                <a:gd name="T0" fmla="*/ 63 w 63"/>
                <a:gd name="T1" fmla="*/ 30 h 30"/>
                <a:gd name="T2" fmla="*/ 35 w 63"/>
                <a:gd name="T3" fmla="*/ 2 h 30"/>
                <a:gd name="T4" fmla="*/ 28 w 63"/>
                <a:gd name="T5" fmla="*/ 2 h 30"/>
                <a:gd name="T6" fmla="*/ 0 w 63"/>
                <a:gd name="T7" fmla="*/ 30 h 30"/>
                <a:gd name="T8" fmla="*/ 63 w 63"/>
                <a:gd name="T9" fmla="*/ 30 h 30"/>
              </a:gdLst>
              <a:ahLst/>
              <a:cxnLst>
                <a:cxn ang="0">
                  <a:pos x="T0" y="T1"/>
                </a:cxn>
                <a:cxn ang="0">
                  <a:pos x="T2" y="T3"/>
                </a:cxn>
                <a:cxn ang="0">
                  <a:pos x="T4" y="T5"/>
                </a:cxn>
                <a:cxn ang="0">
                  <a:pos x="T6" y="T7"/>
                </a:cxn>
                <a:cxn ang="0">
                  <a:pos x="T8" y="T9"/>
                </a:cxn>
              </a:cxnLst>
              <a:rect l="0" t="0" r="r" b="b"/>
              <a:pathLst>
                <a:path w="63" h="30">
                  <a:moveTo>
                    <a:pt x="63" y="30"/>
                  </a:moveTo>
                  <a:cubicBezTo>
                    <a:pt x="35" y="2"/>
                    <a:pt x="35" y="2"/>
                    <a:pt x="35" y="2"/>
                  </a:cubicBezTo>
                  <a:cubicBezTo>
                    <a:pt x="33" y="0"/>
                    <a:pt x="30" y="0"/>
                    <a:pt x="28" y="2"/>
                  </a:cubicBezTo>
                  <a:cubicBezTo>
                    <a:pt x="0" y="30"/>
                    <a:pt x="0" y="30"/>
                    <a:pt x="0" y="30"/>
                  </a:cubicBezTo>
                  <a:lnTo>
                    <a:pt x="63" y="30"/>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81" name="Freeform 110">
              <a:extLst>
                <a:ext uri="{FF2B5EF4-FFF2-40B4-BE49-F238E27FC236}">
                  <a16:creationId xmlns:a16="http://schemas.microsoft.com/office/drawing/2014/main" id="{723C6776-9A66-4593-99EA-C1D42B847428}"/>
                </a:ext>
              </a:extLst>
            </p:cNvPr>
            <p:cNvSpPr>
              <a:spLocks/>
            </p:cNvSpPr>
            <p:nvPr/>
          </p:nvSpPr>
          <p:spPr bwMode="auto">
            <a:xfrm>
              <a:off x="9228138" y="2928938"/>
              <a:ext cx="157163" cy="96838"/>
            </a:xfrm>
            <a:custGeom>
              <a:avLst/>
              <a:gdLst>
                <a:gd name="T0" fmla="*/ 24 w 42"/>
                <a:gd name="T1" fmla="*/ 0 h 26"/>
                <a:gd name="T2" fmla="*/ 11 w 42"/>
                <a:gd name="T3" fmla="*/ 9 h 26"/>
                <a:gd name="T4" fmla="*/ 9 w 42"/>
                <a:gd name="T5" fmla="*/ 8 h 26"/>
                <a:gd name="T6" fmla="*/ 0 w 42"/>
                <a:gd name="T7" fmla="*/ 17 h 26"/>
                <a:gd name="T8" fmla="*/ 9 w 42"/>
                <a:gd name="T9" fmla="*/ 26 h 26"/>
                <a:gd name="T10" fmla="*/ 9 w 42"/>
                <a:gd name="T11" fmla="*/ 26 h 26"/>
                <a:gd name="T12" fmla="*/ 9 w 42"/>
                <a:gd name="T13" fmla="*/ 26 h 26"/>
                <a:gd name="T14" fmla="*/ 37 w 42"/>
                <a:gd name="T15" fmla="*/ 26 h 26"/>
                <a:gd name="T16" fmla="*/ 37 w 42"/>
                <a:gd name="T17" fmla="*/ 26 h 26"/>
                <a:gd name="T18" fmla="*/ 42 w 42"/>
                <a:gd name="T19" fmla="*/ 21 h 26"/>
                <a:gd name="T20" fmla="*/ 37 w 42"/>
                <a:gd name="T21" fmla="*/ 16 h 26"/>
                <a:gd name="T22" fmla="*/ 36 w 42"/>
                <a:gd name="T23" fmla="*/ 16 h 26"/>
                <a:gd name="T24" fmla="*/ 37 w 42"/>
                <a:gd name="T25" fmla="*/ 13 h 26"/>
                <a:gd name="T26" fmla="*/ 24 w 42"/>
                <a:gd name="T2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2" h="26">
                  <a:moveTo>
                    <a:pt x="24" y="0"/>
                  </a:moveTo>
                  <a:cubicBezTo>
                    <a:pt x="18" y="0"/>
                    <a:pt x="13" y="3"/>
                    <a:pt x="11" y="9"/>
                  </a:cubicBezTo>
                  <a:cubicBezTo>
                    <a:pt x="11" y="8"/>
                    <a:pt x="10" y="8"/>
                    <a:pt x="9" y="8"/>
                  </a:cubicBezTo>
                  <a:cubicBezTo>
                    <a:pt x="4" y="8"/>
                    <a:pt x="0" y="12"/>
                    <a:pt x="0" y="17"/>
                  </a:cubicBezTo>
                  <a:cubicBezTo>
                    <a:pt x="0" y="22"/>
                    <a:pt x="4" y="26"/>
                    <a:pt x="9" y="26"/>
                  </a:cubicBezTo>
                  <a:cubicBezTo>
                    <a:pt x="9" y="26"/>
                    <a:pt x="9" y="26"/>
                    <a:pt x="9" y="26"/>
                  </a:cubicBezTo>
                  <a:cubicBezTo>
                    <a:pt x="9" y="26"/>
                    <a:pt x="9" y="26"/>
                    <a:pt x="9" y="26"/>
                  </a:cubicBezTo>
                  <a:cubicBezTo>
                    <a:pt x="37" y="26"/>
                    <a:pt x="37" y="26"/>
                    <a:pt x="37" y="26"/>
                  </a:cubicBezTo>
                  <a:cubicBezTo>
                    <a:pt x="37" y="26"/>
                    <a:pt x="37" y="26"/>
                    <a:pt x="37" y="26"/>
                  </a:cubicBezTo>
                  <a:cubicBezTo>
                    <a:pt x="40" y="26"/>
                    <a:pt x="42" y="24"/>
                    <a:pt x="42" y="21"/>
                  </a:cubicBezTo>
                  <a:cubicBezTo>
                    <a:pt x="42" y="18"/>
                    <a:pt x="39" y="16"/>
                    <a:pt x="37" y="16"/>
                  </a:cubicBezTo>
                  <a:cubicBezTo>
                    <a:pt x="36" y="16"/>
                    <a:pt x="36" y="16"/>
                    <a:pt x="36" y="16"/>
                  </a:cubicBezTo>
                  <a:cubicBezTo>
                    <a:pt x="36" y="15"/>
                    <a:pt x="37" y="14"/>
                    <a:pt x="37" y="13"/>
                  </a:cubicBezTo>
                  <a:cubicBezTo>
                    <a:pt x="37" y="6"/>
                    <a:pt x="31" y="0"/>
                    <a:pt x="24" y="0"/>
                  </a:cubicBezTo>
                </a:path>
              </a:pathLst>
            </a:custGeom>
            <a:solidFill>
              <a:srgbClr val="B6D9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282" name="AutoShape 3">
            <a:extLst>
              <a:ext uri="{FF2B5EF4-FFF2-40B4-BE49-F238E27FC236}">
                <a16:creationId xmlns:a16="http://schemas.microsoft.com/office/drawing/2014/main" id="{854BE4A0-7012-4243-9460-C4C0C347928D}"/>
              </a:ext>
            </a:extLst>
          </p:cNvPr>
          <p:cNvSpPr>
            <a:spLocks noChangeAspect="1" noChangeArrowheads="1" noTextEdit="1"/>
          </p:cNvSpPr>
          <p:nvPr/>
        </p:nvSpPr>
        <p:spPr bwMode="auto">
          <a:xfrm>
            <a:off x="2629819" y="4367258"/>
            <a:ext cx="7831267" cy="225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a:ea typeface="+mn-ea"/>
              <a:cs typeface="+mn-cs"/>
            </a:endParaRPr>
          </a:p>
        </p:txBody>
      </p:sp>
      <p:grpSp>
        <p:nvGrpSpPr>
          <p:cNvPr id="283" name="Group 282">
            <a:extLst>
              <a:ext uri="{FF2B5EF4-FFF2-40B4-BE49-F238E27FC236}">
                <a16:creationId xmlns:a16="http://schemas.microsoft.com/office/drawing/2014/main" id="{E8C9E51F-48AE-430F-985A-D1B569F8A7CE}"/>
              </a:ext>
            </a:extLst>
          </p:cNvPr>
          <p:cNvGrpSpPr/>
          <p:nvPr/>
        </p:nvGrpSpPr>
        <p:grpSpPr>
          <a:xfrm>
            <a:off x="1933013" y="4130878"/>
            <a:ext cx="2563169" cy="2256263"/>
            <a:chOff x="1391067" y="2273301"/>
            <a:chExt cx="2614567" cy="2301505"/>
          </a:xfrm>
        </p:grpSpPr>
        <p:sp>
          <p:nvSpPr>
            <p:cNvPr id="284" name="Rectangle 5">
              <a:extLst>
                <a:ext uri="{FF2B5EF4-FFF2-40B4-BE49-F238E27FC236}">
                  <a16:creationId xmlns:a16="http://schemas.microsoft.com/office/drawing/2014/main" id="{C7C3D0A9-018E-410D-B83D-F1BFF69A5FD4}"/>
                </a:ext>
              </a:extLst>
            </p:cNvPr>
            <p:cNvSpPr>
              <a:spLocks noChangeArrowheads="1"/>
            </p:cNvSpPr>
            <p:nvPr/>
          </p:nvSpPr>
          <p:spPr bwMode="auto">
            <a:xfrm>
              <a:off x="1391067" y="3946910"/>
              <a:ext cx="2614567" cy="627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896455" rtl="0" eaLnBrk="0" fontAlgn="base" latinLnBrk="0" hangingPunct="0">
                <a:lnSpc>
                  <a:spcPct val="100000"/>
                </a:lnSpc>
                <a:spcBef>
                  <a:spcPct val="0"/>
                </a:spcBef>
                <a:spcAft>
                  <a:spcPct val="0"/>
                </a:spcAft>
                <a:buClrTx/>
                <a:buSzTx/>
                <a:buFontTx/>
                <a:buNone/>
                <a:tabLst/>
                <a:defRPr/>
              </a:pPr>
              <a:r>
                <a:rPr kumimoji="0" lang="en-US" altLang="en-US" sz="2000" b="0" i="0" u="none" strike="noStrike" kern="0" cap="none" spc="0" normalizeH="0" baseline="0" noProof="0">
                  <a:ln>
                    <a:noFill/>
                  </a:ln>
                  <a:gradFill>
                    <a:gsLst>
                      <a:gs pos="92035">
                        <a:srgbClr val="2F2F2F"/>
                      </a:gs>
                      <a:gs pos="77876">
                        <a:srgbClr val="2F2F2F"/>
                      </a:gs>
                    </a:gsLst>
                    <a:lin ang="5400000" scaled="0"/>
                  </a:gradFill>
                  <a:effectLst/>
                  <a:uLnTx/>
                  <a:uFillTx/>
                  <a:latin typeface="Segoe UI"/>
                  <a:ea typeface="+mn-ea"/>
                  <a:cs typeface="+mn-cs"/>
                </a:rPr>
                <a:t>Loaded web page calls </a:t>
              </a:r>
              <a:r>
                <a:rPr kumimoji="0" lang="en-US" altLang="en-US" sz="2000" b="0" i="0" u="none" strike="noStrike" kern="0" cap="none" spc="0" normalizeH="0" baseline="0" noProof="0" err="1">
                  <a:ln>
                    <a:noFill/>
                  </a:ln>
                  <a:gradFill>
                    <a:gsLst>
                      <a:gs pos="92035">
                        <a:srgbClr val="2F2F2F"/>
                      </a:gs>
                      <a:gs pos="77876">
                        <a:srgbClr val="2F2F2F"/>
                      </a:gs>
                    </a:gsLst>
                    <a:lin ang="5400000" scaled="0"/>
                  </a:gradFill>
                  <a:effectLst/>
                  <a:uLnTx/>
                  <a:uFillTx/>
                  <a:latin typeface="Segoe UI"/>
                  <a:ea typeface="+mn-ea"/>
                  <a:cs typeface="+mn-cs"/>
                </a:rPr>
                <a:t>WebHook</a:t>
              </a:r>
              <a:endParaRPr kumimoji="0" lang="en-US" altLang="en-US" sz="2000" b="0" i="0" u="none" strike="noStrike" kern="0" cap="none" spc="0" normalizeH="0" baseline="0" noProof="0">
                <a:ln>
                  <a:noFill/>
                </a:ln>
                <a:gradFill>
                  <a:gsLst>
                    <a:gs pos="92035">
                      <a:srgbClr val="2F2F2F"/>
                    </a:gs>
                    <a:gs pos="77876">
                      <a:srgbClr val="2F2F2F"/>
                    </a:gs>
                  </a:gsLst>
                  <a:lin ang="5400000" scaled="0"/>
                </a:gradFill>
                <a:effectLst/>
                <a:uLnTx/>
                <a:uFillTx/>
                <a:latin typeface="Segoe UI"/>
                <a:ea typeface="+mn-ea"/>
                <a:cs typeface="+mn-cs"/>
              </a:endParaRPr>
            </a:p>
          </p:txBody>
        </p:sp>
        <p:sp>
          <p:nvSpPr>
            <p:cNvPr id="285" name="Freeform 9">
              <a:extLst>
                <a:ext uri="{FF2B5EF4-FFF2-40B4-BE49-F238E27FC236}">
                  <a16:creationId xmlns:a16="http://schemas.microsoft.com/office/drawing/2014/main" id="{8B0F863C-9645-46CD-8760-F2B065A1FAA5}"/>
                </a:ext>
              </a:extLst>
            </p:cNvPr>
            <p:cNvSpPr>
              <a:spLocks/>
            </p:cNvSpPr>
            <p:nvPr/>
          </p:nvSpPr>
          <p:spPr bwMode="auto">
            <a:xfrm>
              <a:off x="2632075" y="2273301"/>
              <a:ext cx="322263" cy="422275"/>
            </a:xfrm>
            <a:custGeom>
              <a:avLst/>
              <a:gdLst>
                <a:gd name="T0" fmla="*/ 46 w 86"/>
                <a:gd name="T1" fmla="*/ 56 h 112"/>
                <a:gd name="T2" fmla="*/ 29 w 86"/>
                <a:gd name="T3" fmla="*/ 84 h 112"/>
                <a:gd name="T4" fmla="*/ 28 w 86"/>
                <a:gd name="T5" fmla="*/ 91 h 112"/>
                <a:gd name="T6" fmla="*/ 18 w 86"/>
                <a:gd name="T7" fmla="*/ 110 h 112"/>
                <a:gd name="T8" fmla="*/ 1 w 86"/>
                <a:gd name="T9" fmla="*/ 98 h 112"/>
                <a:gd name="T10" fmla="*/ 14 w 86"/>
                <a:gd name="T11" fmla="*/ 82 h 112"/>
                <a:gd name="T12" fmla="*/ 17 w 86"/>
                <a:gd name="T13" fmla="*/ 82 h 112"/>
                <a:gd name="T14" fmla="*/ 29 w 86"/>
                <a:gd name="T15" fmla="*/ 61 h 112"/>
                <a:gd name="T16" fmla="*/ 18 w 86"/>
                <a:gd name="T17" fmla="*/ 33 h 112"/>
                <a:gd name="T18" fmla="*/ 27 w 86"/>
                <a:gd name="T19" fmla="*/ 13 h 112"/>
                <a:gd name="T20" fmla="*/ 68 w 86"/>
                <a:gd name="T21" fmla="*/ 8 h 112"/>
                <a:gd name="T22" fmla="*/ 81 w 86"/>
                <a:gd name="T23" fmla="*/ 45 h 112"/>
                <a:gd name="T24" fmla="*/ 70 w 86"/>
                <a:gd name="T25" fmla="*/ 42 h 112"/>
                <a:gd name="T26" fmla="*/ 65 w 86"/>
                <a:gd name="T27" fmla="*/ 22 h 112"/>
                <a:gd name="T28" fmla="*/ 53 w 86"/>
                <a:gd name="T29" fmla="*/ 16 h 112"/>
                <a:gd name="T30" fmla="*/ 31 w 86"/>
                <a:gd name="T31" fmla="*/ 30 h 112"/>
                <a:gd name="T32" fmla="*/ 46 w 86"/>
                <a:gd name="T33" fmla="*/ 5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6" h="112">
                  <a:moveTo>
                    <a:pt x="46" y="56"/>
                  </a:moveTo>
                  <a:cubicBezTo>
                    <a:pt x="40" y="66"/>
                    <a:pt x="35" y="75"/>
                    <a:pt x="29" y="84"/>
                  </a:cubicBezTo>
                  <a:cubicBezTo>
                    <a:pt x="28" y="86"/>
                    <a:pt x="27" y="88"/>
                    <a:pt x="28" y="91"/>
                  </a:cubicBezTo>
                  <a:cubicBezTo>
                    <a:pt x="31" y="99"/>
                    <a:pt x="27" y="108"/>
                    <a:pt x="18" y="110"/>
                  </a:cubicBezTo>
                  <a:cubicBezTo>
                    <a:pt x="11" y="112"/>
                    <a:pt x="3" y="107"/>
                    <a:pt x="1" y="98"/>
                  </a:cubicBezTo>
                  <a:cubicBezTo>
                    <a:pt x="0" y="91"/>
                    <a:pt x="6" y="83"/>
                    <a:pt x="14" y="82"/>
                  </a:cubicBezTo>
                  <a:cubicBezTo>
                    <a:pt x="15" y="82"/>
                    <a:pt x="15" y="82"/>
                    <a:pt x="17" y="82"/>
                  </a:cubicBezTo>
                  <a:cubicBezTo>
                    <a:pt x="21" y="75"/>
                    <a:pt x="25" y="69"/>
                    <a:pt x="29" y="61"/>
                  </a:cubicBezTo>
                  <a:cubicBezTo>
                    <a:pt x="21" y="53"/>
                    <a:pt x="16" y="44"/>
                    <a:pt x="18" y="33"/>
                  </a:cubicBezTo>
                  <a:cubicBezTo>
                    <a:pt x="18" y="25"/>
                    <a:pt x="21" y="18"/>
                    <a:pt x="27" y="13"/>
                  </a:cubicBezTo>
                  <a:cubicBezTo>
                    <a:pt x="38" y="2"/>
                    <a:pt x="55" y="0"/>
                    <a:pt x="68" y="8"/>
                  </a:cubicBezTo>
                  <a:cubicBezTo>
                    <a:pt x="80" y="16"/>
                    <a:pt x="86" y="32"/>
                    <a:pt x="81" y="45"/>
                  </a:cubicBezTo>
                  <a:cubicBezTo>
                    <a:pt x="77" y="44"/>
                    <a:pt x="74" y="43"/>
                    <a:pt x="70" y="42"/>
                  </a:cubicBezTo>
                  <a:cubicBezTo>
                    <a:pt x="71" y="35"/>
                    <a:pt x="70" y="28"/>
                    <a:pt x="65" y="22"/>
                  </a:cubicBezTo>
                  <a:cubicBezTo>
                    <a:pt x="62" y="19"/>
                    <a:pt x="58" y="17"/>
                    <a:pt x="53" y="16"/>
                  </a:cubicBezTo>
                  <a:cubicBezTo>
                    <a:pt x="43" y="14"/>
                    <a:pt x="34" y="21"/>
                    <a:pt x="31" y="30"/>
                  </a:cubicBezTo>
                  <a:cubicBezTo>
                    <a:pt x="28" y="41"/>
                    <a:pt x="32" y="50"/>
                    <a:pt x="46" y="56"/>
                  </a:cubicBezTo>
                  <a:close/>
                </a:path>
              </a:pathLst>
            </a:custGeom>
            <a:solidFill>
              <a:srgbClr val="C73A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86" name="Freeform 10">
              <a:extLst>
                <a:ext uri="{FF2B5EF4-FFF2-40B4-BE49-F238E27FC236}">
                  <a16:creationId xmlns:a16="http://schemas.microsoft.com/office/drawing/2014/main" id="{8C71ADC5-9BF1-4597-AA8F-91C2CE65754A}"/>
                </a:ext>
              </a:extLst>
            </p:cNvPr>
            <p:cNvSpPr>
              <a:spLocks/>
            </p:cNvSpPr>
            <p:nvPr/>
          </p:nvSpPr>
          <p:spPr bwMode="auto">
            <a:xfrm>
              <a:off x="2767013" y="2355851"/>
              <a:ext cx="319088" cy="419100"/>
            </a:xfrm>
            <a:custGeom>
              <a:avLst/>
              <a:gdLst>
                <a:gd name="T0" fmla="*/ 26 w 85"/>
                <a:gd name="T1" fmla="*/ 23 h 111"/>
                <a:gd name="T2" fmla="*/ 38 w 85"/>
                <a:gd name="T3" fmla="*/ 44 h 111"/>
                <a:gd name="T4" fmla="*/ 79 w 85"/>
                <a:gd name="T5" fmla="*/ 61 h 111"/>
                <a:gd name="T6" fmla="*/ 68 w 85"/>
                <a:gd name="T7" fmla="*/ 102 h 111"/>
                <a:gd name="T8" fmla="*/ 26 w 85"/>
                <a:gd name="T9" fmla="*/ 98 h 111"/>
                <a:gd name="T10" fmla="*/ 35 w 85"/>
                <a:gd name="T11" fmla="*/ 90 h 111"/>
                <a:gd name="T12" fmla="*/ 65 w 85"/>
                <a:gd name="T13" fmla="*/ 88 h 111"/>
                <a:gd name="T14" fmla="*/ 64 w 85"/>
                <a:gd name="T15" fmla="*/ 62 h 111"/>
                <a:gd name="T16" fmla="*/ 34 w 85"/>
                <a:gd name="T17" fmla="*/ 61 h 111"/>
                <a:gd name="T18" fmla="*/ 19 w 85"/>
                <a:gd name="T19" fmla="*/ 33 h 111"/>
                <a:gd name="T20" fmla="*/ 11 w 85"/>
                <a:gd name="T21" fmla="*/ 28 h 111"/>
                <a:gd name="T22" fmla="*/ 0 w 85"/>
                <a:gd name="T23" fmla="*/ 15 h 111"/>
                <a:gd name="T24" fmla="*/ 9 w 85"/>
                <a:gd name="T25" fmla="*/ 2 h 111"/>
                <a:gd name="T26" fmla="*/ 25 w 85"/>
                <a:gd name="T27" fmla="*/ 6 h 111"/>
                <a:gd name="T28" fmla="*/ 27 w 85"/>
                <a:gd name="T29" fmla="*/ 19 h 111"/>
                <a:gd name="T30" fmla="*/ 26 w 85"/>
                <a:gd name="T31" fmla="*/ 23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5" h="111">
                  <a:moveTo>
                    <a:pt x="26" y="23"/>
                  </a:moveTo>
                  <a:cubicBezTo>
                    <a:pt x="30" y="30"/>
                    <a:pt x="34" y="37"/>
                    <a:pt x="38" y="44"/>
                  </a:cubicBezTo>
                  <a:cubicBezTo>
                    <a:pt x="58" y="38"/>
                    <a:pt x="73" y="49"/>
                    <a:pt x="79" y="61"/>
                  </a:cubicBezTo>
                  <a:cubicBezTo>
                    <a:pt x="85" y="76"/>
                    <a:pt x="81" y="93"/>
                    <a:pt x="68" y="102"/>
                  </a:cubicBezTo>
                  <a:cubicBezTo>
                    <a:pt x="55" y="111"/>
                    <a:pt x="38" y="109"/>
                    <a:pt x="26" y="98"/>
                  </a:cubicBezTo>
                  <a:cubicBezTo>
                    <a:pt x="29" y="95"/>
                    <a:pt x="32" y="93"/>
                    <a:pt x="35" y="90"/>
                  </a:cubicBezTo>
                  <a:cubicBezTo>
                    <a:pt x="47" y="97"/>
                    <a:pt x="57" y="97"/>
                    <a:pt x="65" y="88"/>
                  </a:cubicBezTo>
                  <a:cubicBezTo>
                    <a:pt x="71" y="80"/>
                    <a:pt x="71" y="69"/>
                    <a:pt x="64" y="62"/>
                  </a:cubicBezTo>
                  <a:cubicBezTo>
                    <a:pt x="57" y="53"/>
                    <a:pt x="46" y="53"/>
                    <a:pt x="34" y="61"/>
                  </a:cubicBezTo>
                  <a:cubicBezTo>
                    <a:pt x="29" y="52"/>
                    <a:pt x="24" y="43"/>
                    <a:pt x="19" y="33"/>
                  </a:cubicBezTo>
                  <a:cubicBezTo>
                    <a:pt x="17" y="30"/>
                    <a:pt x="15" y="29"/>
                    <a:pt x="11" y="28"/>
                  </a:cubicBezTo>
                  <a:cubicBezTo>
                    <a:pt x="5" y="27"/>
                    <a:pt x="1" y="21"/>
                    <a:pt x="0" y="15"/>
                  </a:cubicBezTo>
                  <a:cubicBezTo>
                    <a:pt x="0" y="9"/>
                    <a:pt x="4" y="4"/>
                    <a:pt x="9" y="2"/>
                  </a:cubicBezTo>
                  <a:cubicBezTo>
                    <a:pt x="15" y="0"/>
                    <a:pt x="21" y="1"/>
                    <a:pt x="25" y="6"/>
                  </a:cubicBezTo>
                  <a:cubicBezTo>
                    <a:pt x="28" y="10"/>
                    <a:pt x="29" y="14"/>
                    <a:pt x="27" y="19"/>
                  </a:cubicBezTo>
                  <a:cubicBezTo>
                    <a:pt x="27" y="20"/>
                    <a:pt x="26" y="21"/>
                    <a:pt x="26" y="23"/>
                  </a:cubicBezTo>
                  <a:close/>
                </a:path>
              </a:pathLst>
            </a:custGeom>
            <a:solidFill>
              <a:srgbClr val="4B4B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87" name="Freeform 11">
              <a:extLst>
                <a:ext uri="{FF2B5EF4-FFF2-40B4-BE49-F238E27FC236}">
                  <a16:creationId xmlns:a16="http://schemas.microsoft.com/office/drawing/2014/main" id="{D7411AF1-A3D2-4879-BB48-4F5BBF54E4CA}"/>
                </a:ext>
              </a:extLst>
            </p:cNvPr>
            <p:cNvSpPr>
              <a:spLocks/>
            </p:cNvSpPr>
            <p:nvPr/>
          </p:nvSpPr>
          <p:spPr bwMode="auto">
            <a:xfrm>
              <a:off x="2560638" y="2517776"/>
              <a:ext cx="446088" cy="246063"/>
            </a:xfrm>
            <a:custGeom>
              <a:avLst/>
              <a:gdLst>
                <a:gd name="T0" fmla="*/ 90 w 119"/>
                <a:gd name="T1" fmla="*/ 37 h 65"/>
                <a:gd name="T2" fmla="*/ 66 w 119"/>
                <a:gd name="T3" fmla="*/ 37 h 65"/>
                <a:gd name="T4" fmla="*/ 50 w 119"/>
                <a:gd name="T5" fmla="*/ 60 h 65"/>
                <a:gd name="T6" fmla="*/ 28 w 119"/>
                <a:gd name="T7" fmla="*/ 64 h 65"/>
                <a:gd name="T8" fmla="*/ 1 w 119"/>
                <a:gd name="T9" fmla="*/ 34 h 65"/>
                <a:gd name="T10" fmla="*/ 26 w 119"/>
                <a:gd name="T11" fmla="*/ 0 h 65"/>
                <a:gd name="T12" fmla="*/ 29 w 119"/>
                <a:gd name="T13" fmla="*/ 11 h 65"/>
                <a:gd name="T14" fmla="*/ 15 w 119"/>
                <a:gd name="T15" fmla="*/ 38 h 65"/>
                <a:gd name="T16" fmla="*/ 38 w 119"/>
                <a:gd name="T17" fmla="*/ 51 h 65"/>
                <a:gd name="T18" fmla="*/ 54 w 119"/>
                <a:gd name="T19" fmla="*/ 26 h 65"/>
                <a:gd name="T20" fmla="*/ 84 w 119"/>
                <a:gd name="T21" fmla="*/ 26 h 65"/>
                <a:gd name="T22" fmla="*/ 94 w 119"/>
                <a:gd name="T23" fmla="*/ 22 h 65"/>
                <a:gd name="T24" fmla="*/ 113 w 119"/>
                <a:gd name="T25" fmla="*/ 22 h 65"/>
                <a:gd name="T26" fmla="*/ 113 w 119"/>
                <a:gd name="T27" fmla="*/ 42 h 65"/>
                <a:gd name="T28" fmla="*/ 93 w 119"/>
                <a:gd name="T29" fmla="*/ 41 h 65"/>
                <a:gd name="T30" fmla="*/ 90 w 119"/>
                <a:gd name="T31" fmla="*/ 37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9" h="65">
                  <a:moveTo>
                    <a:pt x="90" y="37"/>
                  </a:moveTo>
                  <a:cubicBezTo>
                    <a:pt x="66" y="37"/>
                    <a:pt x="66" y="37"/>
                    <a:pt x="66" y="37"/>
                  </a:cubicBezTo>
                  <a:cubicBezTo>
                    <a:pt x="64" y="47"/>
                    <a:pt x="59" y="55"/>
                    <a:pt x="50" y="60"/>
                  </a:cubicBezTo>
                  <a:cubicBezTo>
                    <a:pt x="43" y="64"/>
                    <a:pt x="36" y="65"/>
                    <a:pt x="28" y="64"/>
                  </a:cubicBezTo>
                  <a:cubicBezTo>
                    <a:pt x="14" y="61"/>
                    <a:pt x="2" y="48"/>
                    <a:pt x="1" y="34"/>
                  </a:cubicBezTo>
                  <a:cubicBezTo>
                    <a:pt x="0" y="18"/>
                    <a:pt x="11" y="3"/>
                    <a:pt x="26" y="0"/>
                  </a:cubicBezTo>
                  <a:cubicBezTo>
                    <a:pt x="27" y="3"/>
                    <a:pt x="28" y="7"/>
                    <a:pt x="29" y="11"/>
                  </a:cubicBezTo>
                  <a:cubicBezTo>
                    <a:pt x="15" y="18"/>
                    <a:pt x="11" y="27"/>
                    <a:pt x="15" y="38"/>
                  </a:cubicBezTo>
                  <a:cubicBezTo>
                    <a:pt x="18" y="48"/>
                    <a:pt x="28" y="53"/>
                    <a:pt x="38" y="51"/>
                  </a:cubicBezTo>
                  <a:cubicBezTo>
                    <a:pt x="49" y="49"/>
                    <a:pt x="54" y="40"/>
                    <a:pt x="54" y="26"/>
                  </a:cubicBezTo>
                  <a:cubicBezTo>
                    <a:pt x="64" y="26"/>
                    <a:pt x="74" y="26"/>
                    <a:pt x="84" y="26"/>
                  </a:cubicBezTo>
                  <a:cubicBezTo>
                    <a:pt x="88" y="26"/>
                    <a:pt x="91" y="25"/>
                    <a:pt x="94" y="22"/>
                  </a:cubicBezTo>
                  <a:cubicBezTo>
                    <a:pt x="99" y="16"/>
                    <a:pt x="108" y="17"/>
                    <a:pt x="113" y="22"/>
                  </a:cubicBezTo>
                  <a:cubicBezTo>
                    <a:pt x="119" y="28"/>
                    <a:pt x="118" y="37"/>
                    <a:pt x="113" y="42"/>
                  </a:cubicBezTo>
                  <a:cubicBezTo>
                    <a:pt x="107" y="47"/>
                    <a:pt x="98" y="47"/>
                    <a:pt x="93" y="41"/>
                  </a:cubicBezTo>
                  <a:cubicBezTo>
                    <a:pt x="92" y="40"/>
                    <a:pt x="91" y="39"/>
                    <a:pt x="90" y="37"/>
                  </a:cubicBezTo>
                  <a:close/>
                </a:path>
              </a:pathLst>
            </a:custGeom>
            <a:solidFill>
              <a:srgbClr val="4A4A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88" name="Freeform 20">
              <a:extLst>
                <a:ext uri="{FF2B5EF4-FFF2-40B4-BE49-F238E27FC236}">
                  <a16:creationId xmlns:a16="http://schemas.microsoft.com/office/drawing/2014/main" id="{76DAB9B0-51F7-4CAD-AC3F-ACF0C73EE30C}"/>
                </a:ext>
              </a:extLst>
            </p:cNvPr>
            <p:cNvSpPr>
              <a:spLocks noEditPoints="1"/>
            </p:cNvSpPr>
            <p:nvPr/>
          </p:nvSpPr>
          <p:spPr bwMode="auto">
            <a:xfrm>
              <a:off x="3589338" y="3194051"/>
              <a:ext cx="296863" cy="30163"/>
            </a:xfrm>
            <a:custGeom>
              <a:avLst/>
              <a:gdLst>
                <a:gd name="T0" fmla="*/ 168 w 187"/>
                <a:gd name="T1" fmla="*/ 19 h 19"/>
                <a:gd name="T2" fmla="*/ 187 w 187"/>
                <a:gd name="T3" fmla="*/ 19 h 19"/>
                <a:gd name="T4" fmla="*/ 187 w 187"/>
                <a:gd name="T5" fmla="*/ 0 h 19"/>
                <a:gd name="T6" fmla="*/ 168 w 187"/>
                <a:gd name="T7" fmla="*/ 0 h 19"/>
                <a:gd name="T8" fmla="*/ 168 w 187"/>
                <a:gd name="T9" fmla="*/ 19 h 19"/>
                <a:gd name="T10" fmla="*/ 168 w 187"/>
                <a:gd name="T11" fmla="*/ 19 h 19"/>
                <a:gd name="T12" fmla="*/ 168 w 187"/>
                <a:gd name="T13" fmla="*/ 19 h 19"/>
                <a:gd name="T14" fmla="*/ 168 w 187"/>
                <a:gd name="T15" fmla="*/ 0 h 19"/>
                <a:gd name="T16" fmla="*/ 168 w 187"/>
                <a:gd name="T17" fmla="*/ 0 h 19"/>
                <a:gd name="T18" fmla="*/ 168 w 187"/>
                <a:gd name="T19" fmla="*/ 19 h 19"/>
                <a:gd name="T20" fmla="*/ 111 w 187"/>
                <a:gd name="T21" fmla="*/ 19 h 19"/>
                <a:gd name="T22" fmla="*/ 149 w 187"/>
                <a:gd name="T23" fmla="*/ 19 h 19"/>
                <a:gd name="T24" fmla="*/ 149 w 187"/>
                <a:gd name="T25" fmla="*/ 0 h 19"/>
                <a:gd name="T26" fmla="*/ 111 w 187"/>
                <a:gd name="T27" fmla="*/ 0 h 19"/>
                <a:gd name="T28" fmla="*/ 111 w 187"/>
                <a:gd name="T29" fmla="*/ 19 h 19"/>
                <a:gd name="T30" fmla="*/ 111 w 187"/>
                <a:gd name="T31" fmla="*/ 19 h 19"/>
                <a:gd name="T32" fmla="*/ 111 w 187"/>
                <a:gd name="T33" fmla="*/ 19 h 19"/>
                <a:gd name="T34" fmla="*/ 111 w 187"/>
                <a:gd name="T35" fmla="*/ 0 h 19"/>
                <a:gd name="T36" fmla="*/ 111 w 187"/>
                <a:gd name="T37" fmla="*/ 0 h 19"/>
                <a:gd name="T38" fmla="*/ 111 w 187"/>
                <a:gd name="T39" fmla="*/ 19 h 19"/>
                <a:gd name="T40" fmla="*/ 57 w 187"/>
                <a:gd name="T41" fmla="*/ 19 h 19"/>
                <a:gd name="T42" fmla="*/ 92 w 187"/>
                <a:gd name="T43" fmla="*/ 19 h 19"/>
                <a:gd name="T44" fmla="*/ 92 w 187"/>
                <a:gd name="T45" fmla="*/ 0 h 19"/>
                <a:gd name="T46" fmla="*/ 57 w 187"/>
                <a:gd name="T47" fmla="*/ 0 h 19"/>
                <a:gd name="T48" fmla="*/ 57 w 187"/>
                <a:gd name="T49" fmla="*/ 19 h 19"/>
                <a:gd name="T50" fmla="*/ 57 w 187"/>
                <a:gd name="T51" fmla="*/ 19 h 19"/>
                <a:gd name="T52" fmla="*/ 57 w 187"/>
                <a:gd name="T53" fmla="*/ 19 h 19"/>
                <a:gd name="T54" fmla="*/ 57 w 187"/>
                <a:gd name="T55" fmla="*/ 0 h 19"/>
                <a:gd name="T56" fmla="*/ 57 w 187"/>
                <a:gd name="T57" fmla="*/ 0 h 19"/>
                <a:gd name="T58" fmla="*/ 57 w 187"/>
                <a:gd name="T59" fmla="*/ 19 h 19"/>
                <a:gd name="T60" fmla="*/ 0 w 187"/>
                <a:gd name="T61" fmla="*/ 19 h 19"/>
                <a:gd name="T62" fmla="*/ 38 w 187"/>
                <a:gd name="T63" fmla="*/ 19 h 19"/>
                <a:gd name="T64" fmla="*/ 38 w 187"/>
                <a:gd name="T65" fmla="*/ 0 h 19"/>
                <a:gd name="T66" fmla="*/ 0 w 187"/>
                <a:gd name="T67" fmla="*/ 0 h 19"/>
                <a:gd name="T68" fmla="*/ 0 w 187"/>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9">
                  <a:moveTo>
                    <a:pt x="168" y="19"/>
                  </a:moveTo>
                  <a:lnTo>
                    <a:pt x="187" y="19"/>
                  </a:lnTo>
                  <a:lnTo>
                    <a:pt x="187" y="0"/>
                  </a:lnTo>
                  <a:lnTo>
                    <a:pt x="168" y="0"/>
                  </a:lnTo>
                  <a:lnTo>
                    <a:pt x="168" y="19"/>
                  </a:lnTo>
                  <a:close/>
                  <a:moveTo>
                    <a:pt x="168" y="19"/>
                  </a:moveTo>
                  <a:lnTo>
                    <a:pt x="168" y="19"/>
                  </a:lnTo>
                  <a:lnTo>
                    <a:pt x="168" y="0"/>
                  </a:lnTo>
                  <a:lnTo>
                    <a:pt x="168" y="0"/>
                  </a:lnTo>
                  <a:lnTo>
                    <a:pt x="168" y="19"/>
                  </a:lnTo>
                  <a:close/>
                  <a:moveTo>
                    <a:pt x="111" y="19"/>
                  </a:moveTo>
                  <a:lnTo>
                    <a:pt x="149" y="19"/>
                  </a:lnTo>
                  <a:lnTo>
                    <a:pt x="149" y="0"/>
                  </a:lnTo>
                  <a:lnTo>
                    <a:pt x="111" y="0"/>
                  </a:lnTo>
                  <a:lnTo>
                    <a:pt x="111" y="19"/>
                  </a:lnTo>
                  <a:close/>
                  <a:moveTo>
                    <a:pt x="111" y="19"/>
                  </a:moveTo>
                  <a:lnTo>
                    <a:pt x="111" y="19"/>
                  </a:lnTo>
                  <a:lnTo>
                    <a:pt x="111" y="0"/>
                  </a:lnTo>
                  <a:lnTo>
                    <a:pt x="111" y="0"/>
                  </a:lnTo>
                  <a:lnTo>
                    <a:pt x="111" y="19"/>
                  </a:lnTo>
                  <a:close/>
                  <a:moveTo>
                    <a:pt x="57" y="19"/>
                  </a:moveTo>
                  <a:lnTo>
                    <a:pt x="92" y="19"/>
                  </a:lnTo>
                  <a:lnTo>
                    <a:pt x="92" y="0"/>
                  </a:lnTo>
                  <a:lnTo>
                    <a:pt x="57" y="0"/>
                  </a:lnTo>
                  <a:lnTo>
                    <a:pt x="57" y="19"/>
                  </a:lnTo>
                  <a:close/>
                  <a:moveTo>
                    <a:pt x="57" y="19"/>
                  </a:moveTo>
                  <a:lnTo>
                    <a:pt x="57" y="19"/>
                  </a:lnTo>
                  <a:lnTo>
                    <a:pt x="57" y="0"/>
                  </a:lnTo>
                  <a:lnTo>
                    <a:pt x="57" y="0"/>
                  </a:lnTo>
                  <a:lnTo>
                    <a:pt x="57" y="19"/>
                  </a:lnTo>
                  <a:close/>
                  <a:moveTo>
                    <a:pt x="0" y="19"/>
                  </a:moveTo>
                  <a:lnTo>
                    <a:pt x="38" y="19"/>
                  </a:lnTo>
                  <a:lnTo>
                    <a:pt x="38" y="0"/>
                  </a:lnTo>
                  <a:lnTo>
                    <a:pt x="0" y="0"/>
                  </a:lnTo>
                  <a:lnTo>
                    <a:pt x="0" y="19"/>
                  </a:lnTo>
                  <a:close/>
                </a:path>
              </a:pathLst>
            </a:custGeom>
            <a:solidFill>
              <a:srgbClr val="2F2F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89" name="Freeform 21">
              <a:extLst>
                <a:ext uri="{FF2B5EF4-FFF2-40B4-BE49-F238E27FC236}">
                  <a16:creationId xmlns:a16="http://schemas.microsoft.com/office/drawing/2014/main" id="{D8D48FD8-987F-4B49-96CA-429EC9AFA604}"/>
                </a:ext>
              </a:extLst>
            </p:cNvPr>
            <p:cNvSpPr>
              <a:spLocks/>
            </p:cNvSpPr>
            <p:nvPr/>
          </p:nvSpPr>
          <p:spPr bwMode="auto">
            <a:xfrm>
              <a:off x="3863975" y="3133726"/>
              <a:ext cx="130175" cy="150813"/>
            </a:xfrm>
            <a:custGeom>
              <a:avLst/>
              <a:gdLst>
                <a:gd name="T0" fmla="*/ 0 w 82"/>
                <a:gd name="T1" fmla="*/ 95 h 95"/>
                <a:gd name="T2" fmla="*/ 82 w 82"/>
                <a:gd name="T3" fmla="*/ 47 h 95"/>
                <a:gd name="T4" fmla="*/ 0 w 82"/>
                <a:gd name="T5" fmla="*/ 0 h 95"/>
                <a:gd name="T6" fmla="*/ 0 w 82"/>
                <a:gd name="T7" fmla="*/ 95 h 95"/>
              </a:gdLst>
              <a:ahLst/>
              <a:cxnLst>
                <a:cxn ang="0">
                  <a:pos x="T0" y="T1"/>
                </a:cxn>
                <a:cxn ang="0">
                  <a:pos x="T2" y="T3"/>
                </a:cxn>
                <a:cxn ang="0">
                  <a:pos x="T4" y="T5"/>
                </a:cxn>
                <a:cxn ang="0">
                  <a:pos x="T6" y="T7"/>
                </a:cxn>
              </a:cxnLst>
              <a:rect l="0" t="0" r="r" b="b"/>
              <a:pathLst>
                <a:path w="82" h="95">
                  <a:moveTo>
                    <a:pt x="0" y="95"/>
                  </a:moveTo>
                  <a:lnTo>
                    <a:pt x="82" y="47"/>
                  </a:lnTo>
                  <a:lnTo>
                    <a:pt x="0" y="0"/>
                  </a:lnTo>
                  <a:lnTo>
                    <a:pt x="0" y="95"/>
                  </a:lnTo>
                  <a:close/>
                </a:path>
              </a:pathLst>
            </a:custGeom>
            <a:solidFill>
              <a:srgbClr val="2F2F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90" name="Freeform 35">
              <a:extLst>
                <a:ext uri="{FF2B5EF4-FFF2-40B4-BE49-F238E27FC236}">
                  <a16:creationId xmlns:a16="http://schemas.microsoft.com/office/drawing/2014/main" id="{0142E8E0-D9BE-4EFF-84B8-0752E7205DC0}"/>
                </a:ext>
              </a:extLst>
            </p:cNvPr>
            <p:cNvSpPr>
              <a:spLocks/>
            </p:cNvSpPr>
            <p:nvPr/>
          </p:nvSpPr>
          <p:spPr bwMode="auto">
            <a:xfrm>
              <a:off x="2259013" y="3133726"/>
              <a:ext cx="1127125" cy="752475"/>
            </a:xfrm>
            <a:custGeom>
              <a:avLst/>
              <a:gdLst>
                <a:gd name="T0" fmla="*/ 0 w 300"/>
                <a:gd name="T1" fmla="*/ 188 h 200"/>
                <a:gd name="T2" fmla="*/ 12 w 300"/>
                <a:gd name="T3" fmla="*/ 200 h 200"/>
                <a:gd name="T4" fmla="*/ 288 w 300"/>
                <a:gd name="T5" fmla="*/ 200 h 200"/>
                <a:gd name="T6" fmla="*/ 300 w 300"/>
                <a:gd name="T7" fmla="*/ 188 h 200"/>
                <a:gd name="T8" fmla="*/ 300 w 300"/>
                <a:gd name="T9" fmla="*/ 0 h 200"/>
                <a:gd name="T10" fmla="*/ 0 w 300"/>
                <a:gd name="T11" fmla="*/ 0 h 200"/>
                <a:gd name="T12" fmla="*/ 0 w 300"/>
                <a:gd name="T13" fmla="*/ 188 h 200"/>
              </a:gdLst>
              <a:ahLst/>
              <a:cxnLst>
                <a:cxn ang="0">
                  <a:pos x="T0" y="T1"/>
                </a:cxn>
                <a:cxn ang="0">
                  <a:pos x="T2" y="T3"/>
                </a:cxn>
                <a:cxn ang="0">
                  <a:pos x="T4" y="T5"/>
                </a:cxn>
                <a:cxn ang="0">
                  <a:pos x="T6" y="T7"/>
                </a:cxn>
                <a:cxn ang="0">
                  <a:pos x="T8" y="T9"/>
                </a:cxn>
                <a:cxn ang="0">
                  <a:pos x="T10" y="T11"/>
                </a:cxn>
                <a:cxn ang="0">
                  <a:pos x="T12" y="T13"/>
                </a:cxn>
              </a:cxnLst>
              <a:rect l="0" t="0" r="r" b="b"/>
              <a:pathLst>
                <a:path w="300" h="200">
                  <a:moveTo>
                    <a:pt x="0" y="188"/>
                  </a:moveTo>
                  <a:cubicBezTo>
                    <a:pt x="0" y="195"/>
                    <a:pt x="5" y="200"/>
                    <a:pt x="12" y="200"/>
                  </a:cubicBezTo>
                  <a:cubicBezTo>
                    <a:pt x="288" y="200"/>
                    <a:pt x="288" y="200"/>
                    <a:pt x="288" y="200"/>
                  </a:cubicBezTo>
                  <a:cubicBezTo>
                    <a:pt x="295" y="200"/>
                    <a:pt x="300" y="195"/>
                    <a:pt x="300" y="188"/>
                  </a:cubicBezTo>
                  <a:cubicBezTo>
                    <a:pt x="300" y="0"/>
                    <a:pt x="300" y="0"/>
                    <a:pt x="300" y="0"/>
                  </a:cubicBezTo>
                  <a:cubicBezTo>
                    <a:pt x="0" y="0"/>
                    <a:pt x="0" y="0"/>
                    <a:pt x="0" y="0"/>
                  </a:cubicBezTo>
                  <a:cubicBezTo>
                    <a:pt x="0" y="188"/>
                    <a:pt x="0" y="188"/>
                    <a:pt x="0" y="188"/>
                  </a:cubicBezTo>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91" name="Freeform 36">
              <a:extLst>
                <a:ext uri="{FF2B5EF4-FFF2-40B4-BE49-F238E27FC236}">
                  <a16:creationId xmlns:a16="http://schemas.microsoft.com/office/drawing/2014/main" id="{2EF6A393-AAE9-4CAD-888E-965317C206AE}"/>
                </a:ext>
              </a:extLst>
            </p:cNvPr>
            <p:cNvSpPr>
              <a:spLocks/>
            </p:cNvSpPr>
            <p:nvPr/>
          </p:nvSpPr>
          <p:spPr bwMode="auto">
            <a:xfrm>
              <a:off x="2259013" y="2922588"/>
              <a:ext cx="1127125" cy="285750"/>
            </a:xfrm>
            <a:custGeom>
              <a:avLst/>
              <a:gdLst>
                <a:gd name="T0" fmla="*/ 288 w 300"/>
                <a:gd name="T1" fmla="*/ 0 h 76"/>
                <a:gd name="T2" fmla="*/ 12 w 300"/>
                <a:gd name="T3" fmla="*/ 0 h 76"/>
                <a:gd name="T4" fmla="*/ 0 w 300"/>
                <a:gd name="T5" fmla="*/ 12 h 76"/>
                <a:gd name="T6" fmla="*/ 0 w 300"/>
                <a:gd name="T7" fmla="*/ 76 h 76"/>
                <a:gd name="T8" fmla="*/ 300 w 300"/>
                <a:gd name="T9" fmla="*/ 76 h 76"/>
                <a:gd name="T10" fmla="*/ 300 w 300"/>
                <a:gd name="T11" fmla="*/ 12 h 76"/>
                <a:gd name="T12" fmla="*/ 288 w 300"/>
                <a:gd name="T13" fmla="*/ 0 h 76"/>
              </a:gdLst>
              <a:ahLst/>
              <a:cxnLst>
                <a:cxn ang="0">
                  <a:pos x="T0" y="T1"/>
                </a:cxn>
                <a:cxn ang="0">
                  <a:pos x="T2" y="T3"/>
                </a:cxn>
                <a:cxn ang="0">
                  <a:pos x="T4" y="T5"/>
                </a:cxn>
                <a:cxn ang="0">
                  <a:pos x="T6" y="T7"/>
                </a:cxn>
                <a:cxn ang="0">
                  <a:pos x="T8" y="T9"/>
                </a:cxn>
                <a:cxn ang="0">
                  <a:pos x="T10" y="T11"/>
                </a:cxn>
                <a:cxn ang="0">
                  <a:pos x="T12" y="T13"/>
                </a:cxn>
              </a:cxnLst>
              <a:rect l="0" t="0" r="r" b="b"/>
              <a:pathLst>
                <a:path w="300" h="76">
                  <a:moveTo>
                    <a:pt x="288" y="0"/>
                  </a:moveTo>
                  <a:cubicBezTo>
                    <a:pt x="12" y="0"/>
                    <a:pt x="12" y="0"/>
                    <a:pt x="12" y="0"/>
                  </a:cubicBezTo>
                  <a:cubicBezTo>
                    <a:pt x="5" y="0"/>
                    <a:pt x="0" y="6"/>
                    <a:pt x="0" y="12"/>
                  </a:cubicBezTo>
                  <a:cubicBezTo>
                    <a:pt x="0" y="76"/>
                    <a:pt x="0" y="76"/>
                    <a:pt x="0" y="76"/>
                  </a:cubicBezTo>
                  <a:cubicBezTo>
                    <a:pt x="300" y="76"/>
                    <a:pt x="300" y="76"/>
                    <a:pt x="300" y="76"/>
                  </a:cubicBezTo>
                  <a:cubicBezTo>
                    <a:pt x="300" y="12"/>
                    <a:pt x="300" y="12"/>
                    <a:pt x="300" y="12"/>
                  </a:cubicBezTo>
                  <a:cubicBezTo>
                    <a:pt x="300" y="6"/>
                    <a:pt x="295" y="0"/>
                    <a:pt x="288" y="0"/>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92" name="Freeform 37">
              <a:extLst>
                <a:ext uri="{FF2B5EF4-FFF2-40B4-BE49-F238E27FC236}">
                  <a16:creationId xmlns:a16="http://schemas.microsoft.com/office/drawing/2014/main" id="{89786E54-0105-49C4-B5AB-84B482065142}"/>
                </a:ext>
              </a:extLst>
            </p:cNvPr>
            <p:cNvSpPr>
              <a:spLocks/>
            </p:cNvSpPr>
            <p:nvPr/>
          </p:nvSpPr>
          <p:spPr bwMode="auto">
            <a:xfrm>
              <a:off x="2259013" y="3208338"/>
              <a:ext cx="722313" cy="677863"/>
            </a:xfrm>
            <a:custGeom>
              <a:avLst/>
              <a:gdLst>
                <a:gd name="T0" fmla="*/ 192 w 192"/>
                <a:gd name="T1" fmla="*/ 0 h 180"/>
                <a:gd name="T2" fmla="*/ 0 w 192"/>
                <a:gd name="T3" fmla="*/ 0 h 180"/>
                <a:gd name="T4" fmla="*/ 0 w 192"/>
                <a:gd name="T5" fmla="*/ 168 h 180"/>
                <a:gd name="T6" fmla="*/ 12 w 192"/>
                <a:gd name="T7" fmla="*/ 180 h 180"/>
                <a:gd name="T8" fmla="*/ 25 w 192"/>
                <a:gd name="T9" fmla="*/ 180 h 180"/>
                <a:gd name="T10" fmla="*/ 192 w 192"/>
                <a:gd name="T11" fmla="*/ 0 h 180"/>
              </a:gdLst>
              <a:ahLst/>
              <a:cxnLst>
                <a:cxn ang="0">
                  <a:pos x="T0" y="T1"/>
                </a:cxn>
                <a:cxn ang="0">
                  <a:pos x="T2" y="T3"/>
                </a:cxn>
                <a:cxn ang="0">
                  <a:pos x="T4" y="T5"/>
                </a:cxn>
                <a:cxn ang="0">
                  <a:pos x="T6" y="T7"/>
                </a:cxn>
                <a:cxn ang="0">
                  <a:pos x="T8" y="T9"/>
                </a:cxn>
                <a:cxn ang="0">
                  <a:pos x="T10" y="T11"/>
                </a:cxn>
              </a:cxnLst>
              <a:rect l="0" t="0" r="r" b="b"/>
              <a:pathLst>
                <a:path w="192" h="180">
                  <a:moveTo>
                    <a:pt x="192" y="0"/>
                  </a:moveTo>
                  <a:cubicBezTo>
                    <a:pt x="0" y="0"/>
                    <a:pt x="0" y="0"/>
                    <a:pt x="0" y="0"/>
                  </a:cubicBezTo>
                  <a:cubicBezTo>
                    <a:pt x="0" y="168"/>
                    <a:pt x="0" y="168"/>
                    <a:pt x="0" y="168"/>
                  </a:cubicBezTo>
                  <a:cubicBezTo>
                    <a:pt x="0" y="175"/>
                    <a:pt x="5" y="180"/>
                    <a:pt x="12" y="180"/>
                  </a:cubicBezTo>
                  <a:cubicBezTo>
                    <a:pt x="25" y="180"/>
                    <a:pt x="25" y="180"/>
                    <a:pt x="25" y="180"/>
                  </a:cubicBezTo>
                  <a:cubicBezTo>
                    <a:pt x="192" y="0"/>
                    <a:pt x="192" y="0"/>
                    <a:pt x="192" y="0"/>
                  </a:cubicBezTo>
                </a:path>
              </a:pathLst>
            </a:custGeom>
            <a:solidFill>
              <a:srgbClr val="7AC3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93" name="Freeform 38">
              <a:extLst>
                <a:ext uri="{FF2B5EF4-FFF2-40B4-BE49-F238E27FC236}">
                  <a16:creationId xmlns:a16="http://schemas.microsoft.com/office/drawing/2014/main" id="{BDFB57BC-376F-4D2E-90B7-6CFAC72E436E}"/>
                </a:ext>
              </a:extLst>
            </p:cNvPr>
            <p:cNvSpPr>
              <a:spLocks/>
            </p:cNvSpPr>
            <p:nvPr/>
          </p:nvSpPr>
          <p:spPr bwMode="auto">
            <a:xfrm>
              <a:off x="2259013" y="2922588"/>
              <a:ext cx="984250" cy="285750"/>
            </a:xfrm>
            <a:custGeom>
              <a:avLst/>
              <a:gdLst>
                <a:gd name="T0" fmla="*/ 262 w 262"/>
                <a:gd name="T1" fmla="*/ 0 h 76"/>
                <a:gd name="T2" fmla="*/ 12 w 262"/>
                <a:gd name="T3" fmla="*/ 0 h 76"/>
                <a:gd name="T4" fmla="*/ 0 w 262"/>
                <a:gd name="T5" fmla="*/ 12 h 76"/>
                <a:gd name="T6" fmla="*/ 0 w 262"/>
                <a:gd name="T7" fmla="*/ 56 h 76"/>
                <a:gd name="T8" fmla="*/ 0 w 262"/>
                <a:gd name="T9" fmla="*/ 76 h 76"/>
                <a:gd name="T10" fmla="*/ 192 w 262"/>
                <a:gd name="T11" fmla="*/ 76 h 76"/>
                <a:gd name="T12" fmla="*/ 262 w 262"/>
                <a:gd name="T13" fmla="*/ 0 h 76"/>
              </a:gdLst>
              <a:ahLst/>
              <a:cxnLst>
                <a:cxn ang="0">
                  <a:pos x="T0" y="T1"/>
                </a:cxn>
                <a:cxn ang="0">
                  <a:pos x="T2" y="T3"/>
                </a:cxn>
                <a:cxn ang="0">
                  <a:pos x="T4" y="T5"/>
                </a:cxn>
                <a:cxn ang="0">
                  <a:pos x="T6" y="T7"/>
                </a:cxn>
                <a:cxn ang="0">
                  <a:pos x="T8" y="T9"/>
                </a:cxn>
                <a:cxn ang="0">
                  <a:pos x="T10" y="T11"/>
                </a:cxn>
                <a:cxn ang="0">
                  <a:pos x="T12" y="T13"/>
                </a:cxn>
              </a:cxnLst>
              <a:rect l="0" t="0" r="r" b="b"/>
              <a:pathLst>
                <a:path w="262" h="76">
                  <a:moveTo>
                    <a:pt x="262" y="0"/>
                  </a:moveTo>
                  <a:cubicBezTo>
                    <a:pt x="12" y="0"/>
                    <a:pt x="12" y="0"/>
                    <a:pt x="12" y="0"/>
                  </a:cubicBezTo>
                  <a:cubicBezTo>
                    <a:pt x="5" y="0"/>
                    <a:pt x="0" y="6"/>
                    <a:pt x="0" y="12"/>
                  </a:cubicBezTo>
                  <a:cubicBezTo>
                    <a:pt x="0" y="56"/>
                    <a:pt x="0" y="56"/>
                    <a:pt x="0" y="56"/>
                  </a:cubicBezTo>
                  <a:cubicBezTo>
                    <a:pt x="0" y="76"/>
                    <a:pt x="0" y="76"/>
                    <a:pt x="0" y="76"/>
                  </a:cubicBezTo>
                  <a:cubicBezTo>
                    <a:pt x="192" y="76"/>
                    <a:pt x="192" y="76"/>
                    <a:pt x="192" y="76"/>
                  </a:cubicBezTo>
                  <a:cubicBezTo>
                    <a:pt x="262" y="0"/>
                    <a:pt x="262" y="0"/>
                    <a:pt x="262" y="0"/>
                  </a:cubicBezTo>
                </a:path>
              </a:pathLst>
            </a:custGeom>
            <a:solidFill>
              <a:srgbClr val="B3B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94" name="Rectangle 39">
              <a:extLst>
                <a:ext uri="{FF2B5EF4-FFF2-40B4-BE49-F238E27FC236}">
                  <a16:creationId xmlns:a16="http://schemas.microsoft.com/office/drawing/2014/main" id="{370FD578-BC91-4DEF-8D2C-689FFB735E0D}"/>
                </a:ext>
              </a:extLst>
            </p:cNvPr>
            <p:cNvSpPr>
              <a:spLocks noChangeArrowheads="1"/>
            </p:cNvSpPr>
            <p:nvPr/>
          </p:nvSpPr>
          <p:spPr bwMode="auto">
            <a:xfrm>
              <a:off x="2549525" y="3030538"/>
              <a:ext cx="757238" cy="904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95" name="Oval 40">
              <a:extLst>
                <a:ext uri="{FF2B5EF4-FFF2-40B4-BE49-F238E27FC236}">
                  <a16:creationId xmlns:a16="http://schemas.microsoft.com/office/drawing/2014/main" id="{01F82FC3-CD4E-4E8B-AB91-97A37CDE8C50}"/>
                </a:ext>
              </a:extLst>
            </p:cNvPr>
            <p:cNvSpPr>
              <a:spLocks noChangeArrowheads="1"/>
            </p:cNvSpPr>
            <p:nvPr/>
          </p:nvSpPr>
          <p:spPr bwMode="auto">
            <a:xfrm>
              <a:off x="2293938" y="2963863"/>
              <a:ext cx="220663" cy="222250"/>
            </a:xfrm>
            <a:prstGeom prst="ellipse">
              <a:avLst/>
            </a:pr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96" name="Freeform 41">
              <a:extLst>
                <a:ext uri="{FF2B5EF4-FFF2-40B4-BE49-F238E27FC236}">
                  <a16:creationId xmlns:a16="http://schemas.microsoft.com/office/drawing/2014/main" id="{CE63EDAE-156A-42F2-A16F-D5F62383F78F}"/>
                </a:ext>
              </a:extLst>
            </p:cNvPr>
            <p:cNvSpPr>
              <a:spLocks/>
            </p:cNvSpPr>
            <p:nvPr/>
          </p:nvSpPr>
          <p:spPr bwMode="auto">
            <a:xfrm>
              <a:off x="2349500" y="3013076"/>
              <a:ext cx="165100" cy="127000"/>
            </a:xfrm>
            <a:custGeom>
              <a:avLst/>
              <a:gdLst>
                <a:gd name="T0" fmla="*/ 26 w 104"/>
                <a:gd name="T1" fmla="*/ 47 h 80"/>
                <a:gd name="T2" fmla="*/ 59 w 104"/>
                <a:gd name="T3" fmla="*/ 80 h 80"/>
                <a:gd name="T4" fmla="*/ 43 w 104"/>
                <a:gd name="T5" fmla="*/ 80 h 80"/>
                <a:gd name="T6" fmla="*/ 0 w 104"/>
                <a:gd name="T7" fmla="*/ 40 h 80"/>
                <a:gd name="T8" fmla="*/ 43 w 104"/>
                <a:gd name="T9" fmla="*/ 0 h 80"/>
                <a:gd name="T10" fmla="*/ 59 w 104"/>
                <a:gd name="T11" fmla="*/ 0 h 80"/>
                <a:gd name="T12" fmla="*/ 26 w 104"/>
                <a:gd name="T13" fmla="*/ 33 h 80"/>
                <a:gd name="T14" fmla="*/ 104 w 104"/>
                <a:gd name="T15" fmla="*/ 33 h 80"/>
                <a:gd name="T16" fmla="*/ 104 w 104"/>
                <a:gd name="T17" fmla="*/ 47 h 80"/>
                <a:gd name="T18" fmla="*/ 26 w 104"/>
                <a:gd name="T19" fmla="*/ 47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4" h="80">
                  <a:moveTo>
                    <a:pt x="26" y="47"/>
                  </a:moveTo>
                  <a:lnTo>
                    <a:pt x="59" y="80"/>
                  </a:lnTo>
                  <a:lnTo>
                    <a:pt x="43" y="80"/>
                  </a:lnTo>
                  <a:lnTo>
                    <a:pt x="0" y="40"/>
                  </a:lnTo>
                  <a:lnTo>
                    <a:pt x="43" y="0"/>
                  </a:lnTo>
                  <a:lnTo>
                    <a:pt x="59" y="0"/>
                  </a:lnTo>
                  <a:lnTo>
                    <a:pt x="26" y="33"/>
                  </a:lnTo>
                  <a:lnTo>
                    <a:pt x="104" y="33"/>
                  </a:lnTo>
                  <a:lnTo>
                    <a:pt x="104" y="47"/>
                  </a:lnTo>
                  <a:lnTo>
                    <a:pt x="26" y="4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97" name="Freeform 63">
              <a:extLst>
                <a:ext uri="{FF2B5EF4-FFF2-40B4-BE49-F238E27FC236}">
                  <a16:creationId xmlns:a16="http://schemas.microsoft.com/office/drawing/2014/main" id="{E3A8B325-DB44-4DF6-8A80-F266F766DB14}"/>
                </a:ext>
              </a:extLst>
            </p:cNvPr>
            <p:cNvSpPr>
              <a:spLocks/>
            </p:cNvSpPr>
            <p:nvPr/>
          </p:nvSpPr>
          <p:spPr bwMode="auto">
            <a:xfrm>
              <a:off x="2789238" y="3687763"/>
              <a:ext cx="68263" cy="41275"/>
            </a:xfrm>
            <a:custGeom>
              <a:avLst/>
              <a:gdLst>
                <a:gd name="T0" fmla="*/ 43 w 43"/>
                <a:gd name="T1" fmla="*/ 9 h 26"/>
                <a:gd name="T2" fmla="*/ 21 w 43"/>
                <a:gd name="T3" fmla="*/ 0 h 26"/>
                <a:gd name="T4" fmla="*/ 0 w 43"/>
                <a:gd name="T5" fmla="*/ 9 h 26"/>
                <a:gd name="T6" fmla="*/ 9 w 43"/>
                <a:gd name="T7" fmla="*/ 26 h 26"/>
                <a:gd name="T8" fmla="*/ 21 w 43"/>
                <a:gd name="T9" fmla="*/ 21 h 26"/>
                <a:gd name="T10" fmla="*/ 33 w 43"/>
                <a:gd name="T11" fmla="*/ 26 h 26"/>
                <a:gd name="T12" fmla="*/ 43 w 43"/>
                <a:gd name="T13" fmla="*/ 9 h 26"/>
                <a:gd name="T14" fmla="*/ 43 w 43"/>
                <a:gd name="T15" fmla="*/ 9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26">
                  <a:moveTo>
                    <a:pt x="43" y="9"/>
                  </a:moveTo>
                  <a:lnTo>
                    <a:pt x="21" y="0"/>
                  </a:lnTo>
                  <a:lnTo>
                    <a:pt x="0" y="9"/>
                  </a:lnTo>
                  <a:lnTo>
                    <a:pt x="9" y="26"/>
                  </a:lnTo>
                  <a:lnTo>
                    <a:pt x="21" y="21"/>
                  </a:lnTo>
                  <a:lnTo>
                    <a:pt x="33" y="26"/>
                  </a:lnTo>
                  <a:lnTo>
                    <a:pt x="43" y="9"/>
                  </a:lnTo>
                  <a:lnTo>
                    <a:pt x="43"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98" name="Freeform 64">
              <a:extLst>
                <a:ext uri="{FF2B5EF4-FFF2-40B4-BE49-F238E27FC236}">
                  <a16:creationId xmlns:a16="http://schemas.microsoft.com/office/drawing/2014/main" id="{9EEC3F03-C197-422B-9D35-133A815E18A3}"/>
                </a:ext>
              </a:extLst>
            </p:cNvPr>
            <p:cNvSpPr>
              <a:spLocks/>
            </p:cNvSpPr>
            <p:nvPr/>
          </p:nvSpPr>
          <p:spPr bwMode="auto">
            <a:xfrm>
              <a:off x="2762250" y="3717926"/>
              <a:ext cx="15875" cy="25400"/>
            </a:xfrm>
            <a:custGeom>
              <a:avLst/>
              <a:gdLst>
                <a:gd name="T0" fmla="*/ 0 w 10"/>
                <a:gd name="T1" fmla="*/ 0 h 16"/>
                <a:gd name="T2" fmla="*/ 0 w 10"/>
                <a:gd name="T3" fmla="*/ 0 h 16"/>
                <a:gd name="T4" fmla="*/ 10 w 10"/>
                <a:gd name="T5" fmla="*/ 16 h 16"/>
                <a:gd name="T6" fmla="*/ 10 w 10"/>
                <a:gd name="T7" fmla="*/ 16 h 16"/>
                <a:gd name="T8" fmla="*/ 0 w 10"/>
                <a:gd name="T9" fmla="*/ 0 h 16"/>
              </a:gdLst>
              <a:ahLst/>
              <a:cxnLst>
                <a:cxn ang="0">
                  <a:pos x="T0" y="T1"/>
                </a:cxn>
                <a:cxn ang="0">
                  <a:pos x="T2" y="T3"/>
                </a:cxn>
                <a:cxn ang="0">
                  <a:pos x="T4" y="T5"/>
                </a:cxn>
                <a:cxn ang="0">
                  <a:pos x="T6" y="T7"/>
                </a:cxn>
                <a:cxn ang="0">
                  <a:pos x="T8" y="T9"/>
                </a:cxn>
              </a:cxnLst>
              <a:rect l="0" t="0" r="r" b="b"/>
              <a:pathLst>
                <a:path w="10" h="16">
                  <a:moveTo>
                    <a:pt x="0" y="0"/>
                  </a:moveTo>
                  <a:lnTo>
                    <a:pt x="0" y="0"/>
                  </a:lnTo>
                  <a:lnTo>
                    <a:pt x="10" y="16"/>
                  </a:lnTo>
                  <a:lnTo>
                    <a:pt x="10" y="16"/>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99" name="Freeform 65">
              <a:extLst>
                <a:ext uri="{FF2B5EF4-FFF2-40B4-BE49-F238E27FC236}">
                  <a16:creationId xmlns:a16="http://schemas.microsoft.com/office/drawing/2014/main" id="{9EF5AA4B-59F0-4520-AAF2-A694C4A4C642}"/>
                </a:ext>
              </a:extLst>
            </p:cNvPr>
            <p:cNvSpPr>
              <a:spLocks noEditPoints="1"/>
            </p:cNvSpPr>
            <p:nvPr/>
          </p:nvSpPr>
          <p:spPr bwMode="auto">
            <a:xfrm>
              <a:off x="2684463" y="3717926"/>
              <a:ext cx="93663" cy="66675"/>
            </a:xfrm>
            <a:custGeom>
              <a:avLst/>
              <a:gdLst>
                <a:gd name="T0" fmla="*/ 0 w 59"/>
                <a:gd name="T1" fmla="*/ 26 h 42"/>
                <a:gd name="T2" fmla="*/ 0 w 59"/>
                <a:gd name="T3" fmla="*/ 26 h 42"/>
                <a:gd name="T4" fmla="*/ 9 w 59"/>
                <a:gd name="T5" fmla="*/ 42 h 42"/>
                <a:gd name="T6" fmla="*/ 9 w 59"/>
                <a:gd name="T7" fmla="*/ 42 h 42"/>
                <a:gd name="T8" fmla="*/ 0 w 59"/>
                <a:gd name="T9" fmla="*/ 26 h 42"/>
                <a:gd name="T10" fmla="*/ 0 w 59"/>
                <a:gd name="T11" fmla="*/ 26 h 42"/>
                <a:gd name="T12" fmla="*/ 0 w 59"/>
                <a:gd name="T13" fmla="*/ 26 h 42"/>
                <a:gd name="T14" fmla="*/ 9 w 59"/>
                <a:gd name="T15" fmla="*/ 42 h 42"/>
                <a:gd name="T16" fmla="*/ 9 w 59"/>
                <a:gd name="T17" fmla="*/ 42 h 42"/>
                <a:gd name="T18" fmla="*/ 0 w 59"/>
                <a:gd name="T19" fmla="*/ 26 h 42"/>
                <a:gd name="T20" fmla="*/ 49 w 59"/>
                <a:gd name="T21" fmla="*/ 0 h 42"/>
                <a:gd name="T22" fmla="*/ 16 w 59"/>
                <a:gd name="T23" fmla="*/ 16 h 42"/>
                <a:gd name="T24" fmla="*/ 26 w 59"/>
                <a:gd name="T25" fmla="*/ 35 h 42"/>
                <a:gd name="T26" fmla="*/ 59 w 59"/>
                <a:gd name="T27" fmla="*/ 16 h 42"/>
                <a:gd name="T28" fmla="*/ 49 w 59"/>
                <a:gd name="T29"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9" h="42">
                  <a:moveTo>
                    <a:pt x="0" y="26"/>
                  </a:moveTo>
                  <a:lnTo>
                    <a:pt x="0" y="26"/>
                  </a:lnTo>
                  <a:lnTo>
                    <a:pt x="9" y="42"/>
                  </a:lnTo>
                  <a:lnTo>
                    <a:pt x="9" y="42"/>
                  </a:lnTo>
                  <a:lnTo>
                    <a:pt x="0" y="26"/>
                  </a:lnTo>
                  <a:close/>
                  <a:moveTo>
                    <a:pt x="0" y="26"/>
                  </a:moveTo>
                  <a:lnTo>
                    <a:pt x="0" y="26"/>
                  </a:lnTo>
                  <a:lnTo>
                    <a:pt x="9" y="42"/>
                  </a:lnTo>
                  <a:lnTo>
                    <a:pt x="9" y="42"/>
                  </a:lnTo>
                  <a:lnTo>
                    <a:pt x="0" y="26"/>
                  </a:lnTo>
                  <a:close/>
                  <a:moveTo>
                    <a:pt x="49" y="0"/>
                  </a:moveTo>
                  <a:lnTo>
                    <a:pt x="16" y="16"/>
                  </a:lnTo>
                  <a:lnTo>
                    <a:pt x="26" y="35"/>
                  </a:lnTo>
                  <a:lnTo>
                    <a:pt x="59" y="16"/>
                  </a:lnTo>
                  <a:lnTo>
                    <a:pt x="4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00" name="Freeform 66">
              <a:extLst>
                <a:ext uri="{FF2B5EF4-FFF2-40B4-BE49-F238E27FC236}">
                  <a16:creationId xmlns:a16="http://schemas.microsoft.com/office/drawing/2014/main" id="{30CA602D-B10A-4270-A7D7-9D81251DFD41}"/>
                </a:ext>
              </a:extLst>
            </p:cNvPr>
            <p:cNvSpPr>
              <a:spLocks/>
            </p:cNvSpPr>
            <p:nvPr/>
          </p:nvSpPr>
          <p:spPr bwMode="auto">
            <a:xfrm>
              <a:off x="2646363" y="3754438"/>
              <a:ext cx="52388" cy="60325"/>
            </a:xfrm>
            <a:custGeom>
              <a:avLst/>
              <a:gdLst>
                <a:gd name="T0" fmla="*/ 24 w 33"/>
                <a:gd name="T1" fmla="*/ 3 h 38"/>
                <a:gd name="T2" fmla="*/ 7 w 33"/>
                <a:gd name="T3" fmla="*/ 12 h 38"/>
                <a:gd name="T4" fmla="*/ 12 w 33"/>
                <a:gd name="T5" fmla="*/ 19 h 38"/>
                <a:gd name="T6" fmla="*/ 21 w 33"/>
                <a:gd name="T7" fmla="*/ 22 h 38"/>
                <a:gd name="T8" fmla="*/ 24 w 33"/>
                <a:gd name="T9" fmla="*/ 3 h 38"/>
                <a:gd name="T10" fmla="*/ 5 w 33"/>
                <a:gd name="T11" fmla="*/ 0 h 38"/>
                <a:gd name="T12" fmla="*/ 0 w 33"/>
                <a:gd name="T13" fmla="*/ 38 h 38"/>
                <a:gd name="T14" fmla="*/ 33 w 33"/>
                <a:gd name="T15" fmla="*/ 19 h 38"/>
                <a:gd name="T16" fmla="*/ 24 w 33"/>
                <a:gd name="T17" fmla="*/ 3 h 38"/>
                <a:gd name="T18" fmla="*/ 24 w 33"/>
                <a:gd name="T19" fmla="*/ 3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38">
                  <a:moveTo>
                    <a:pt x="24" y="3"/>
                  </a:moveTo>
                  <a:lnTo>
                    <a:pt x="7" y="12"/>
                  </a:lnTo>
                  <a:lnTo>
                    <a:pt x="12" y="19"/>
                  </a:lnTo>
                  <a:lnTo>
                    <a:pt x="21" y="22"/>
                  </a:lnTo>
                  <a:lnTo>
                    <a:pt x="24" y="3"/>
                  </a:lnTo>
                  <a:lnTo>
                    <a:pt x="5" y="0"/>
                  </a:lnTo>
                  <a:lnTo>
                    <a:pt x="0" y="38"/>
                  </a:lnTo>
                  <a:lnTo>
                    <a:pt x="33" y="19"/>
                  </a:lnTo>
                  <a:lnTo>
                    <a:pt x="24" y="3"/>
                  </a:lnTo>
                  <a:lnTo>
                    <a:pt x="24"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01" name="Freeform 67">
              <a:extLst>
                <a:ext uri="{FF2B5EF4-FFF2-40B4-BE49-F238E27FC236}">
                  <a16:creationId xmlns:a16="http://schemas.microsoft.com/office/drawing/2014/main" id="{710E0272-221F-45B1-BA38-F7B60026A5C3}"/>
                </a:ext>
              </a:extLst>
            </p:cNvPr>
            <p:cNvSpPr>
              <a:spLocks/>
            </p:cNvSpPr>
            <p:nvPr/>
          </p:nvSpPr>
          <p:spPr bwMode="auto">
            <a:xfrm>
              <a:off x="2662238" y="3724276"/>
              <a:ext cx="30163" cy="4763"/>
            </a:xfrm>
            <a:custGeom>
              <a:avLst/>
              <a:gdLst>
                <a:gd name="T0" fmla="*/ 19 w 19"/>
                <a:gd name="T1" fmla="*/ 3 h 3"/>
                <a:gd name="T2" fmla="*/ 19 w 19"/>
                <a:gd name="T3" fmla="*/ 3 h 3"/>
                <a:gd name="T4" fmla="*/ 0 w 19"/>
                <a:gd name="T5" fmla="*/ 0 h 3"/>
                <a:gd name="T6" fmla="*/ 0 w 19"/>
                <a:gd name="T7" fmla="*/ 0 h 3"/>
                <a:gd name="T8" fmla="*/ 19 w 19"/>
                <a:gd name="T9" fmla="*/ 3 h 3"/>
              </a:gdLst>
              <a:ahLst/>
              <a:cxnLst>
                <a:cxn ang="0">
                  <a:pos x="T0" y="T1"/>
                </a:cxn>
                <a:cxn ang="0">
                  <a:pos x="T2" y="T3"/>
                </a:cxn>
                <a:cxn ang="0">
                  <a:pos x="T4" y="T5"/>
                </a:cxn>
                <a:cxn ang="0">
                  <a:pos x="T6" y="T7"/>
                </a:cxn>
                <a:cxn ang="0">
                  <a:pos x="T8" y="T9"/>
                </a:cxn>
              </a:cxnLst>
              <a:rect l="0" t="0" r="r" b="b"/>
              <a:pathLst>
                <a:path w="19" h="3">
                  <a:moveTo>
                    <a:pt x="19" y="3"/>
                  </a:moveTo>
                  <a:lnTo>
                    <a:pt x="19" y="3"/>
                  </a:lnTo>
                  <a:lnTo>
                    <a:pt x="0" y="0"/>
                  </a:lnTo>
                  <a:lnTo>
                    <a:pt x="0" y="0"/>
                  </a:lnTo>
                  <a:lnTo>
                    <a:pt x="19"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02" name="Freeform 68">
              <a:extLst>
                <a:ext uri="{FF2B5EF4-FFF2-40B4-BE49-F238E27FC236}">
                  <a16:creationId xmlns:a16="http://schemas.microsoft.com/office/drawing/2014/main" id="{39791AEA-C213-46F2-93EE-1A7B85927150}"/>
                </a:ext>
              </a:extLst>
            </p:cNvPr>
            <p:cNvSpPr>
              <a:spLocks noEditPoints="1"/>
            </p:cNvSpPr>
            <p:nvPr/>
          </p:nvSpPr>
          <p:spPr bwMode="auto">
            <a:xfrm>
              <a:off x="2662238" y="3638551"/>
              <a:ext cx="44450" cy="90488"/>
            </a:xfrm>
            <a:custGeom>
              <a:avLst/>
              <a:gdLst>
                <a:gd name="T0" fmla="*/ 28 w 28"/>
                <a:gd name="T1" fmla="*/ 2 h 57"/>
                <a:gd name="T2" fmla="*/ 28 w 28"/>
                <a:gd name="T3" fmla="*/ 2 h 57"/>
                <a:gd name="T4" fmla="*/ 9 w 28"/>
                <a:gd name="T5" fmla="*/ 0 h 57"/>
                <a:gd name="T6" fmla="*/ 9 w 28"/>
                <a:gd name="T7" fmla="*/ 0 h 57"/>
                <a:gd name="T8" fmla="*/ 28 w 28"/>
                <a:gd name="T9" fmla="*/ 2 h 57"/>
                <a:gd name="T10" fmla="*/ 19 w 28"/>
                <a:gd name="T11" fmla="*/ 57 h 57"/>
                <a:gd name="T12" fmla="*/ 23 w 28"/>
                <a:gd name="T13" fmla="*/ 21 h 57"/>
                <a:gd name="T14" fmla="*/ 4 w 28"/>
                <a:gd name="T15" fmla="*/ 16 h 57"/>
                <a:gd name="T16" fmla="*/ 0 w 28"/>
                <a:gd name="T17" fmla="*/ 54 h 57"/>
                <a:gd name="T18" fmla="*/ 19 w 28"/>
                <a:gd name="T19"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57">
                  <a:moveTo>
                    <a:pt x="28" y="2"/>
                  </a:moveTo>
                  <a:lnTo>
                    <a:pt x="28" y="2"/>
                  </a:lnTo>
                  <a:lnTo>
                    <a:pt x="9" y="0"/>
                  </a:lnTo>
                  <a:lnTo>
                    <a:pt x="9" y="0"/>
                  </a:lnTo>
                  <a:lnTo>
                    <a:pt x="28" y="2"/>
                  </a:lnTo>
                  <a:close/>
                  <a:moveTo>
                    <a:pt x="19" y="57"/>
                  </a:moveTo>
                  <a:lnTo>
                    <a:pt x="23" y="21"/>
                  </a:lnTo>
                  <a:lnTo>
                    <a:pt x="4" y="16"/>
                  </a:lnTo>
                  <a:lnTo>
                    <a:pt x="0" y="54"/>
                  </a:lnTo>
                  <a:lnTo>
                    <a:pt x="19"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03" name="Freeform 69">
              <a:extLst>
                <a:ext uri="{FF2B5EF4-FFF2-40B4-BE49-F238E27FC236}">
                  <a16:creationId xmlns:a16="http://schemas.microsoft.com/office/drawing/2014/main" id="{B99F77F8-E108-40A5-A01F-F879650B733F}"/>
                </a:ext>
              </a:extLst>
            </p:cNvPr>
            <p:cNvSpPr>
              <a:spLocks/>
            </p:cNvSpPr>
            <p:nvPr/>
          </p:nvSpPr>
          <p:spPr bwMode="auto">
            <a:xfrm>
              <a:off x="2665413" y="3578226"/>
              <a:ext cx="44450" cy="63500"/>
            </a:xfrm>
            <a:custGeom>
              <a:avLst/>
              <a:gdLst>
                <a:gd name="T0" fmla="*/ 26 w 28"/>
                <a:gd name="T1" fmla="*/ 40 h 40"/>
                <a:gd name="T2" fmla="*/ 28 w 28"/>
                <a:gd name="T3" fmla="*/ 16 h 40"/>
                <a:gd name="T4" fmla="*/ 12 w 28"/>
                <a:gd name="T5" fmla="*/ 0 h 40"/>
                <a:gd name="T6" fmla="*/ 0 w 28"/>
                <a:gd name="T7" fmla="*/ 14 h 40"/>
                <a:gd name="T8" fmla="*/ 9 w 28"/>
                <a:gd name="T9" fmla="*/ 24 h 40"/>
                <a:gd name="T10" fmla="*/ 7 w 28"/>
                <a:gd name="T11" fmla="*/ 38 h 40"/>
                <a:gd name="T12" fmla="*/ 26 w 28"/>
                <a:gd name="T13" fmla="*/ 40 h 40"/>
                <a:gd name="T14" fmla="*/ 26 w 28"/>
                <a:gd name="T15" fmla="*/ 40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40">
                  <a:moveTo>
                    <a:pt x="26" y="40"/>
                  </a:moveTo>
                  <a:lnTo>
                    <a:pt x="28" y="16"/>
                  </a:lnTo>
                  <a:lnTo>
                    <a:pt x="12" y="0"/>
                  </a:lnTo>
                  <a:lnTo>
                    <a:pt x="0" y="14"/>
                  </a:lnTo>
                  <a:lnTo>
                    <a:pt x="9" y="24"/>
                  </a:lnTo>
                  <a:lnTo>
                    <a:pt x="7" y="38"/>
                  </a:lnTo>
                  <a:lnTo>
                    <a:pt x="26" y="40"/>
                  </a:lnTo>
                  <a:lnTo>
                    <a:pt x="26" y="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04" name="Freeform 70">
              <a:extLst>
                <a:ext uri="{FF2B5EF4-FFF2-40B4-BE49-F238E27FC236}">
                  <a16:creationId xmlns:a16="http://schemas.microsoft.com/office/drawing/2014/main" id="{4F3728F8-E41B-49A6-A33E-C863A2FE49BD}"/>
                </a:ext>
              </a:extLst>
            </p:cNvPr>
            <p:cNvSpPr>
              <a:spLocks/>
            </p:cNvSpPr>
            <p:nvPr/>
          </p:nvSpPr>
          <p:spPr bwMode="auto">
            <a:xfrm>
              <a:off x="2643188" y="3559176"/>
              <a:ext cx="22225" cy="19050"/>
            </a:xfrm>
            <a:custGeom>
              <a:avLst/>
              <a:gdLst>
                <a:gd name="T0" fmla="*/ 14 w 14"/>
                <a:gd name="T1" fmla="*/ 0 h 12"/>
                <a:gd name="T2" fmla="*/ 12 w 14"/>
                <a:gd name="T3" fmla="*/ 0 h 12"/>
                <a:gd name="T4" fmla="*/ 0 w 14"/>
                <a:gd name="T5" fmla="*/ 12 h 12"/>
                <a:gd name="T6" fmla="*/ 0 w 14"/>
                <a:gd name="T7" fmla="*/ 12 h 12"/>
                <a:gd name="T8" fmla="*/ 14 w 14"/>
                <a:gd name="T9" fmla="*/ 0 h 12"/>
              </a:gdLst>
              <a:ahLst/>
              <a:cxnLst>
                <a:cxn ang="0">
                  <a:pos x="T0" y="T1"/>
                </a:cxn>
                <a:cxn ang="0">
                  <a:pos x="T2" y="T3"/>
                </a:cxn>
                <a:cxn ang="0">
                  <a:pos x="T4" y="T5"/>
                </a:cxn>
                <a:cxn ang="0">
                  <a:pos x="T6" y="T7"/>
                </a:cxn>
                <a:cxn ang="0">
                  <a:pos x="T8" y="T9"/>
                </a:cxn>
              </a:cxnLst>
              <a:rect l="0" t="0" r="r" b="b"/>
              <a:pathLst>
                <a:path w="14" h="12">
                  <a:moveTo>
                    <a:pt x="14" y="0"/>
                  </a:moveTo>
                  <a:lnTo>
                    <a:pt x="12" y="0"/>
                  </a:lnTo>
                  <a:lnTo>
                    <a:pt x="0" y="12"/>
                  </a:lnTo>
                  <a:lnTo>
                    <a:pt x="0" y="12"/>
                  </a:lnTo>
                  <a:lnTo>
                    <a:pt x="1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05" name="Freeform 71">
              <a:extLst>
                <a:ext uri="{FF2B5EF4-FFF2-40B4-BE49-F238E27FC236}">
                  <a16:creationId xmlns:a16="http://schemas.microsoft.com/office/drawing/2014/main" id="{6CF90DA7-B491-4389-8CF0-F6A8F95FFD1E}"/>
                </a:ext>
              </a:extLst>
            </p:cNvPr>
            <p:cNvSpPr>
              <a:spLocks noEditPoints="1"/>
            </p:cNvSpPr>
            <p:nvPr/>
          </p:nvSpPr>
          <p:spPr bwMode="auto">
            <a:xfrm>
              <a:off x="2579688" y="3495676"/>
              <a:ext cx="82550" cy="82550"/>
            </a:xfrm>
            <a:custGeom>
              <a:avLst/>
              <a:gdLst>
                <a:gd name="T0" fmla="*/ 11 w 52"/>
                <a:gd name="T1" fmla="*/ 0 h 52"/>
                <a:gd name="T2" fmla="*/ 11 w 52"/>
                <a:gd name="T3" fmla="*/ 0 h 52"/>
                <a:gd name="T4" fmla="*/ 0 w 52"/>
                <a:gd name="T5" fmla="*/ 14 h 52"/>
                <a:gd name="T6" fmla="*/ 0 w 52"/>
                <a:gd name="T7" fmla="*/ 14 h 52"/>
                <a:gd name="T8" fmla="*/ 11 w 52"/>
                <a:gd name="T9" fmla="*/ 0 h 52"/>
                <a:gd name="T10" fmla="*/ 52 w 52"/>
                <a:gd name="T11" fmla="*/ 40 h 52"/>
                <a:gd name="T12" fmla="*/ 26 w 52"/>
                <a:gd name="T13" fmla="*/ 14 h 52"/>
                <a:gd name="T14" fmla="*/ 14 w 52"/>
                <a:gd name="T15" fmla="*/ 26 h 52"/>
                <a:gd name="T16" fmla="*/ 40 w 52"/>
                <a:gd name="T17" fmla="*/ 52 h 52"/>
                <a:gd name="T18" fmla="*/ 52 w 52"/>
                <a:gd name="T19" fmla="*/ 4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 h="52">
                  <a:moveTo>
                    <a:pt x="11" y="0"/>
                  </a:moveTo>
                  <a:lnTo>
                    <a:pt x="11" y="0"/>
                  </a:lnTo>
                  <a:lnTo>
                    <a:pt x="0" y="14"/>
                  </a:lnTo>
                  <a:lnTo>
                    <a:pt x="0" y="14"/>
                  </a:lnTo>
                  <a:lnTo>
                    <a:pt x="11" y="0"/>
                  </a:lnTo>
                  <a:close/>
                  <a:moveTo>
                    <a:pt x="52" y="40"/>
                  </a:moveTo>
                  <a:lnTo>
                    <a:pt x="26" y="14"/>
                  </a:lnTo>
                  <a:lnTo>
                    <a:pt x="14" y="26"/>
                  </a:lnTo>
                  <a:lnTo>
                    <a:pt x="40" y="52"/>
                  </a:lnTo>
                  <a:lnTo>
                    <a:pt x="52" y="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06" name="Freeform 72">
              <a:extLst>
                <a:ext uri="{FF2B5EF4-FFF2-40B4-BE49-F238E27FC236}">
                  <a16:creationId xmlns:a16="http://schemas.microsoft.com/office/drawing/2014/main" id="{34D011BE-9BC5-4DDC-9975-E74C1543F953}"/>
                </a:ext>
              </a:extLst>
            </p:cNvPr>
            <p:cNvSpPr>
              <a:spLocks/>
            </p:cNvSpPr>
            <p:nvPr/>
          </p:nvSpPr>
          <p:spPr bwMode="auto">
            <a:xfrm>
              <a:off x="2533650" y="3465513"/>
              <a:ext cx="63500" cy="52388"/>
            </a:xfrm>
            <a:custGeom>
              <a:avLst/>
              <a:gdLst>
                <a:gd name="T0" fmla="*/ 40 w 40"/>
                <a:gd name="T1" fmla="*/ 19 h 33"/>
                <a:gd name="T2" fmla="*/ 29 w 40"/>
                <a:gd name="T3" fmla="*/ 7 h 33"/>
                <a:gd name="T4" fmla="*/ 21 w 40"/>
                <a:gd name="T5" fmla="*/ 11 h 33"/>
                <a:gd name="T6" fmla="*/ 24 w 40"/>
                <a:gd name="T7" fmla="*/ 21 h 33"/>
                <a:gd name="T8" fmla="*/ 40 w 40"/>
                <a:gd name="T9" fmla="*/ 19 h 33"/>
                <a:gd name="T10" fmla="*/ 38 w 40"/>
                <a:gd name="T11" fmla="*/ 0 h 33"/>
                <a:gd name="T12" fmla="*/ 0 w 40"/>
                <a:gd name="T13" fmla="*/ 7 h 33"/>
                <a:gd name="T14" fmla="*/ 29 w 40"/>
                <a:gd name="T15" fmla="*/ 33 h 33"/>
                <a:gd name="T16" fmla="*/ 40 w 40"/>
                <a:gd name="T17" fmla="*/ 19 h 33"/>
                <a:gd name="T18" fmla="*/ 40 w 40"/>
                <a:gd name="T19" fmla="*/ 19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 h="33">
                  <a:moveTo>
                    <a:pt x="40" y="19"/>
                  </a:moveTo>
                  <a:lnTo>
                    <a:pt x="29" y="7"/>
                  </a:lnTo>
                  <a:lnTo>
                    <a:pt x="21" y="11"/>
                  </a:lnTo>
                  <a:lnTo>
                    <a:pt x="24" y="21"/>
                  </a:lnTo>
                  <a:lnTo>
                    <a:pt x="40" y="19"/>
                  </a:lnTo>
                  <a:lnTo>
                    <a:pt x="38" y="0"/>
                  </a:lnTo>
                  <a:lnTo>
                    <a:pt x="0" y="7"/>
                  </a:lnTo>
                  <a:lnTo>
                    <a:pt x="29" y="33"/>
                  </a:lnTo>
                  <a:lnTo>
                    <a:pt x="40" y="19"/>
                  </a:lnTo>
                  <a:lnTo>
                    <a:pt x="40"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07" name="Freeform 73">
              <a:extLst>
                <a:ext uri="{FF2B5EF4-FFF2-40B4-BE49-F238E27FC236}">
                  <a16:creationId xmlns:a16="http://schemas.microsoft.com/office/drawing/2014/main" id="{DF9A3160-8C32-4C2C-92E1-933EB2A26187}"/>
                </a:ext>
              </a:extLst>
            </p:cNvPr>
            <p:cNvSpPr>
              <a:spLocks/>
            </p:cNvSpPr>
            <p:nvPr/>
          </p:nvSpPr>
          <p:spPr bwMode="auto">
            <a:xfrm>
              <a:off x="2624138" y="3460751"/>
              <a:ext cx="3175" cy="30163"/>
            </a:xfrm>
            <a:custGeom>
              <a:avLst/>
              <a:gdLst>
                <a:gd name="T0" fmla="*/ 2 w 2"/>
                <a:gd name="T1" fmla="*/ 19 h 19"/>
                <a:gd name="T2" fmla="*/ 2 w 2"/>
                <a:gd name="T3" fmla="*/ 19 h 19"/>
                <a:gd name="T4" fmla="*/ 0 w 2"/>
                <a:gd name="T5" fmla="*/ 0 h 19"/>
                <a:gd name="T6" fmla="*/ 0 w 2"/>
                <a:gd name="T7" fmla="*/ 0 h 19"/>
                <a:gd name="T8" fmla="*/ 2 w 2"/>
                <a:gd name="T9" fmla="*/ 19 h 19"/>
              </a:gdLst>
              <a:ahLst/>
              <a:cxnLst>
                <a:cxn ang="0">
                  <a:pos x="T0" y="T1"/>
                </a:cxn>
                <a:cxn ang="0">
                  <a:pos x="T2" y="T3"/>
                </a:cxn>
                <a:cxn ang="0">
                  <a:pos x="T4" y="T5"/>
                </a:cxn>
                <a:cxn ang="0">
                  <a:pos x="T6" y="T7"/>
                </a:cxn>
                <a:cxn ang="0">
                  <a:pos x="T8" y="T9"/>
                </a:cxn>
              </a:cxnLst>
              <a:rect l="0" t="0" r="r" b="b"/>
              <a:pathLst>
                <a:path w="2" h="19">
                  <a:moveTo>
                    <a:pt x="2" y="19"/>
                  </a:moveTo>
                  <a:lnTo>
                    <a:pt x="2" y="19"/>
                  </a:lnTo>
                  <a:lnTo>
                    <a:pt x="0" y="0"/>
                  </a:lnTo>
                  <a:lnTo>
                    <a:pt x="0" y="0"/>
                  </a:lnTo>
                  <a:lnTo>
                    <a:pt x="2"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08" name="Freeform 74">
              <a:extLst>
                <a:ext uri="{FF2B5EF4-FFF2-40B4-BE49-F238E27FC236}">
                  <a16:creationId xmlns:a16="http://schemas.microsoft.com/office/drawing/2014/main" id="{6945DCF6-B0B8-4A3B-B0A6-EF0E15DD5148}"/>
                </a:ext>
              </a:extLst>
            </p:cNvPr>
            <p:cNvSpPr>
              <a:spLocks noEditPoints="1"/>
            </p:cNvSpPr>
            <p:nvPr/>
          </p:nvSpPr>
          <p:spPr bwMode="auto">
            <a:xfrm>
              <a:off x="2624138" y="3449638"/>
              <a:ext cx="93663" cy="41275"/>
            </a:xfrm>
            <a:custGeom>
              <a:avLst/>
              <a:gdLst>
                <a:gd name="T0" fmla="*/ 59 w 59"/>
                <a:gd name="T1" fmla="*/ 19 h 26"/>
                <a:gd name="T2" fmla="*/ 59 w 59"/>
                <a:gd name="T3" fmla="*/ 19 h 26"/>
                <a:gd name="T4" fmla="*/ 57 w 59"/>
                <a:gd name="T5" fmla="*/ 0 h 26"/>
                <a:gd name="T6" fmla="*/ 57 w 59"/>
                <a:gd name="T7" fmla="*/ 0 h 26"/>
                <a:gd name="T8" fmla="*/ 59 w 59"/>
                <a:gd name="T9" fmla="*/ 19 h 26"/>
                <a:gd name="T10" fmla="*/ 59 w 59"/>
                <a:gd name="T11" fmla="*/ 19 h 26"/>
                <a:gd name="T12" fmla="*/ 59 w 59"/>
                <a:gd name="T13" fmla="*/ 19 h 26"/>
                <a:gd name="T14" fmla="*/ 57 w 59"/>
                <a:gd name="T15" fmla="*/ 0 h 26"/>
                <a:gd name="T16" fmla="*/ 57 w 59"/>
                <a:gd name="T17" fmla="*/ 0 h 26"/>
                <a:gd name="T18" fmla="*/ 59 w 59"/>
                <a:gd name="T19" fmla="*/ 19 h 26"/>
                <a:gd name="T20" fmla="*/ 2 w 59"/>
                <a:gd name="T21" fmla="*/ 26 h 26"/>
                <a:gd name="T22" fmla="*/ 40 w 59"/>
                <a:gd name="T23" fmla="*/ 21 h 26"/>
                <a:gd name="T24" fmla="*/ 38 w 59"/>
                <a:gd name="T25" fmla="*/ 2 h 26"/>
                <a:gd name="T26" fmla="*/ 0 w 59"/>
                <a:gd name="T27" fmla="*/ 7 h 26"/>
                <a:gd name="T28" fmla="*/ 2 w 59"/>
                <a:gd name="T29"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9" h="26">
                  <a:moveTo>
                    <a:pt x="59" y="19"/>
                  </a:moveTo>
                  <a:lnTo>
                    <a:pt x="59" y="19"/>
                  </a:lnTo>
                  <a:lnTo>
                    <a:pt x="57" y="0"/>
                  </a:lnTo>
                  <a:lnTo>
                    <a:pt x="57" y="0"/>
                  </a:lnTo>
                  <a:lnTo>
                    <a:pt x="59" y="19"/>
                  </a:lnTo>
                  <a:close/>
                  <a:moveTo>
                    <a:pt x="59" y="19"/>
                  </a:moveTo>
                  <a:lnTo>
                    <a:pt x="59" y="19"/>
                  </a:lnTo>
                  <a:lnTo>
                    <a:pt x="57" y="0"/>
                  </a:lnTo>
                  <a:lnTo>
                    <a:pt x="57" y="0"/>
                  </a:lnTo>
                  <a:lnTo>
                    <a:pt x="59" y="19"/>
                  </a:lnTo>
                  <a:close/>
                  <a:moveTo>
                    <a:pt x="2" y="26"/>
                  </a:moveTo>
                  <a:lnTo>
                    <a:pt x="40" y="21"/>
                  </a:lnTo>
                  <a:lnTo>
                    <a:pt x="38" y="2"/>
                  </a:lnTo>
                  <a:lnTo>
                    <a:pt x="0" y="7"/>
                  </a:lnTo>
                  <a:lnTo>
                    <a:pt x="2" y="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09" name="Freeform 75">
              <a:extLst>
                <a:ext uri="{FF2B5EF4-FFF2-40B4-BE49-F238E27FC236}">
                  <a16:creationId xmlns:a16="http://schemas.microsoft.com/office/drawing/2014/main" id="{3C9AE2F1-EE38-45F2-9C62-0A08BBDB0AA9}"/>
                </a:ext>
              </a:extLst>
            </p:cNvPr>
            <p:cNvSpPr>
              <a:spLocks/>
            </p:cNvSpPr>
            <p:nvPr/>
          </p:nvSpPr>
          <p:spPr bwMode="auto">
            <a:xfrm>
              <a:off x="2714625" y="3427413"/>
              <a:ext cx="55563" cy="52388"/>
            </a:xfrm>
            <a:custGeom>
              <a:avLst/>
              <a:gdLst>
                <a:gd name="T0" fmla="*/ 2 w 35"/>
                <a:gd name="T1" fmla="*/ 33 h 33"/>
                <a:gd name="T2" fmla="*/ 26 w 35"/>
                <a:gd name="T3" fmla="*/ 28 h 33"/>
                <a:gd name="T4" fmla="*/ 35 w 35"/>
                <a:gd name="T5" fmla="*/ 7 h 33"/>
                <a:gd name="T6" fmla="*/ 19 w 35"/>
                <a:gd name="T7" fmla="*/ 0 h 33"/>
                <a:gd name="T8" fmla="*/ 12 w 35"/>
                <a:gd name="T9" fmla="*/ 12 h 33"/>
                <a:gd name="T10" fmla="*/ 0 w 35"/>
                <a:gd name="T11" fmla="*/ 14 h 33"/>
                <a:gd name="T12" fmla="*/ 2 w 35"/>
                <a:gd name="T13" fmla="*/ 33 h 33"/>
                <a:gd name="T14" fmla="*/ 2 w 35"/>
                <a:gd name="T15" fmla="*/ 33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33">
                  <a:moveTo>
                    <a:pt x="2" y="33"/>
                  </a:moveTo>
                  <a:lnTo>
                    <a:pt x="26" y="28"/>
                  </a:lnTo>
                  <a:lnTo>
                    <a:pt x="35" y="7"/>
                  </a:lnTo>
                  <a:lnTo>
                    <a:pt x="19" y="0"/>
                  </a:lnTo>
                  <a:lnTo>
                    <a:pt x="12" y="12"/>
                  </a:lnTo>
                  <a:lnTo>
                    <a:pt x="0" y="14"/>
                  </a:lnTo>
                  <a:lnTo>
                    <a:pt x="2" y="33"/>
                  </a:lnTo>
                  <a:lnTo>
                    <a:pt x="2" y="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10" name="Freeform 76">
              <a:extLst>
                <a:ext uri="{FF2B5EF4-FFF2-40B4-BE49-F238E27FC236}">
                  <a16:creationId xmlns:a16="http://schemas.microsoft.com/office/drawing/2014/main" id="{7D44FA0C-C333-4DBA-B179-96E3C171D29E}"/>
                </a:ext>
              </a:extLst>
            </p:cNvPr>
            <p:cNvSpPr>
              <a:spLocks/>
            </p:cNvSpPr>
            <p:nvPr/>
          </p:nvSpPr>
          <p:spPr bwMode="auto">
            <a:xfrm>
              <a:off x="2755900" y="3400426"/>
              <a:ext cx="30163" cy="11113"/>
            </a:xfrm>
            <a:custGeom>
              <a:avLst/>
              <a:gdLst>
                <a:gd name="T0" fmla="*/ 19 w 19"/>
                <a:gd name="T1" fmla="*/ 7 h 7"/>
                <a:gd name="T2" fmla="*/ 19 w 19"/>
                <a:gd name="T3" fmla="*/ 7 h 7"/>
                <a:gd name="T4" fmla="*/ 0 w 19"/>
                <a:gd name="T5" fmla="*/ 0 h 7"/>
                <a:gd name="T6" fmla="*/ 0 w 19"/>
                <a:gd name="T7" fmla="*/ 0 h 7"/>
                <a:gd name="T8" fmla="*/ 19 w 19"/>
                <a:gd name="T9" fmla="*/ 7 h 7"/>
              </a:gdLst>
              <a:ahLst/>
              <a:cxnLst>
                <a:cxn ang="0">
                  <a:pos x="T0" y="T1"/>
                </a:cxn>
                <a:cxn ang="0">
                  <a:pos x="T2" y="T3"/>
                </a:cxn>
                <a:cxn ang="0">
                  <a:pos x="T4" y="T5"/>
                </a:cxn>
                <a:cxn ang="0">
                  <a:pos x="T6" y="T7"/>
                </a:cxn>
                <a:cxn ang="0">
                  <a:pos x="T8" y="T9"/>
                </a:cxn>
              </a:cxnLst>
              <a:rect l="0" t="0" r="r" b="b"/>
              <a:pathLst>
                <a:path w="19" h="7">
                  <a:moveTo>
                    <a:pt x="19" y="7"/>
                  </a:moveTo>
                  <a:lnTo>
                    <a:pt x="19" y="7"/>
                  </a:lnTo>
                  <a:lnTo>
                    <a:pt x="0" y="0"/>
                  </a:lnTo>
                  <a:lnTo>
                    <a:pt x="0" y="0"/>
                  </a:lnTo>
                  <a:lnTo>
                    <a:pt x="19"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11" name="Freeform 77">
              <a:extLst>
                <a:ext uri="{FF2B5EF4-FFF2-40B4-BE49-F238E27FC236}">
                  <a16:creationId xmlns:a16="http://schemas.microsoft.com/office/drawing/2014/main" id="{DFC5878F-C866-46C6-B9DC-AE8C3784EAC2}"/>
                </a:ext>
              </a:extLst>
            </p:cNvPr>
            <p:cNvSpPr>
              <a:spLocks noEditPoints="1"/>
            </p:cNvSpPr>
            <p:nvPr/>
          </p:nvSpPr>
          <p:spPr bwMode="auto">
            <a:xfrm>
              <a:off x="2755900" y="3317876"/>
              <a:ext cx="66675" cy="93663"/>
            </a:xfrm>
            <a:custGeom>
              <a:avLst/>
              <a:gdLst>
                <a:gd name="T0" fmla="*/ 42 w 42"/>
                <a:gd name="T1" fmla="*/ 9 h 59"/>
                <a:gd name="T2" fmla="*/ 42 w 42"/>
                <a:gd name="T3" fmla="*/ 9 h 59"/>
                <a:gd name="T4" fmla="*/ 26 w 42"/>
                <a:gd name="T5" fmla="*/ 0 h 59"/>
                <a:gd name="T6" fmla="*/ 26 w 42"/>
                <a:gd name="T7" fmla="*/ 0 h 59"/>
                <a:gd name="T8" fmla="*/ 42 w 42"/>
                <a:gd name="T9" fmla="*/ 9 h 59"/>
                <a:gd name="T10" fmla="*/ 42 w 42"/>
                <a:gd name="T11" fmla="*/ 9 h 59"/>
                <a:gd name="T12" fmla="*/ 42 w 42"/>
                <a:gd name="T13" fmla="*/ 9 h 59"/>
                <a:gd name="T14" fmla="*/ 26 w 42"/>
                <a:gd name="T15" fmla="*/ 0 h 59"/>
                <a:gd name="T16" fmla="*/ 26 w 42"/>
                <a:gd name="T17" fmla="*/ 0 h 59"/>
                <a:gd name="T18" fmla="*/ 42 w 42"/>
                <a:gd name="T19" fmla="*/ 9 h 59"/>
                <a:gd name="T20" fmla="*/ 19 w 42"/>
                <a:gd name="T21" fmla="*/ 59 h 59"/>
                <a:gd name="T22" fmla="*/ 35 w 42"/>
                <a:gd name="T23" fmla="*/ 26 h 59"/>
                <a:gd name="T24" fmla="*/ 16 w 42"/>
                <a:gd name="T25" fmla="*/ 17 h 59"/>
                <a:gd name="T26" fmla="*/ 0 w 42"/>
                <a:gd name="T27" fmla="*/ 52 h 59"/>
                <a:gd name="T28" fmla="*/ 19 w 42"/>
                <a:gd name="T29"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2" h="59">
                  <a:moveTo>
                    <a:pt x="42" y="9"/>
                  </a:moveTo>
                  <a:lnTo>
                    <a:pt x="42" y="9"/>
                  </a:lnTo>
                  <a:lnTo>
                    <a:pt x="26" y="0"/>
                  </a:lnTo>
                  <a:lnTo>
                    <a:pt x="26" y="0"/>
                  </a:lnTo>
                  <a:lnTo>
                    <a:pt x="42" y="9"/>
                  </a:lnTo>
                  <a:close/>
                  <a:moveTo>
                    <a:pt x="42" y="9"/>
                  </a:moveTo>
                  <a:lnTo>
                    <a:pt x="42" y="9"/>
                  </a:lnTo>
                  <a:lnTo>
                    <a:pt x="26" y="0"/>
                  </a:lnTo>
                  <a:lnTo>
                    <a:pt x="26" y="0"/>
                  </a:lnTo>
                  <a:lnTo>
                    <a:pt x="42" y="9"/>
                  </a:lnTo>
                  <a:close/>
                  <a:moveTo>
                    <a:pt x="19" y="59"/>
                  </a:moveTo>
                  <a:lnTo>
                    <a:pt x="35" y="26"/>
                  </a:lnTo>
                  <a:lnTo>
                    <a:pt x="16" y="17"/>
                  </a:lnTo>
                  <a:lnTo>
                    <a:pt x="0" y="52"/>
                  </a:lnTo>
                  <a:lnTo>
                    <a:pt x="19" y="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12" name="Freeform 78">
              <a:extLst>
                <a:ext uri="{FF2B5EF4-FFF2-40B4-BE49-F238E27FC236}">
                  <a16:creationId xmlns:a16="http://schemas.microsoft.com/office/drawing/2014/main" id="{3E8914C5-FCD3-4AFE-8960-86DA24DC5D9E}"/>
                </a:ext>
              </a:extLst>
            </p:cNvPr>
            <p:cNvSpPr>
              <a:spLocks/>
            </p:cNvSpPr>
            <p:nvPr/>
          </p:nvSpPr>
          <p:spPr bwMode="auto">
            <a:xfrm>
              <a:off x="2797175" y="3265488"/>
              <a:ext cx="52388" cy="66675"/>
            </a:xfrm>
            <a:custGeom>
              <a:avLst/>
              <a:gdLst>
                <a:gd name="T0" fmla="*/ 16 w 33"/>
                <a:gd name="T1" fmla="*/ 42 h 42"/>
                <a:gd name="T2" fmla="*/ 26 w 33"/>
                <a:gd name="T3" fmla="*/ 26 h 42"/>
                <a:gd name="T4" fmla="*/ 16 w 33"/>
                <a:gd name="T5" fmla="*/ 21 h 42"/>
                <a:gd name="T6" fmla="*/ 7 w 33"/>
                <a:gd name="T7" fmla="*/ 26 h 42"/>
                <a:gd name="T8" fmla="*/ 16 w 33"/>
                <a:gd name="T9" fmla="*/ 42 h 42"/>
                <a:gd name="T10" fmla="*/ 33 w 33"/>
                <a:gd name="T11" fmla="*/ 33 h 42"/>
                <a:gd name="T12" fmla="*/ 16 w 33"/>
                <a:gd name="T13" fmla="*/ 0 h 42"/>
                <a:gd name="T14" fmla="*/ 0 w 33"/>
                <a:gd name="T15" fmla="*/ 33 h 42"/>
                <a:gd name="T16" fmla="*/ 16 w 33"/>
                <a:gd name="T17" fmla="*/ 42 h 42"/>
                <a:gd name="T18" fmla="*/ 16 w 33"/>
                <a:gd name="T1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42">
                  <a:moveTo>
                    <a:pt x="16" y="42"/>
                  </a:moveTo>
                  <a:lnTo>
                    <a:pt x="26" y="26"/>
                  </a:lnTo>
                  <a:lnTo>
                    <a:pt x="16" y="21"/>
                  </a:lnTo>
                  <a:lnTo>
                    <a:pt x="7" y="26"/>
                  </a:lnTo>
                  <a:lnTo>
                    <a:pt x="16" y="42"/>
                  </a:lnTo>
                  <a:lnTo>
                    <a:pt x="33" y="33"/>
                  </a:lnTo>
                  <a:lnTo>
                    <a:pt x="16" y="0"/>
                  </a:lnTo>
                  <a:lnTo>
                    <a:pt x="0" y="33"/>
                  </a:lnTo>
                  <a:lnTo>
                    <a:pt x="16" y="42"/>
                  </a:lnTo>
                  <a:lnTo>
                    <a:pt x="16" y="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13" name="Freeform 79">
              <a:extLst>
                <a:ext uri="{FF2B5EF4-FFF2-40B4-BE49-F238E27FC236}">
                  <a16:creationId xmlns:a16="http://schemas.microsoft.com/office/drawing/2014/main" id="{B986EE70-16F3-4DC7-9874-8EA2546B7330}"/>
                </a:ext>
              </a:extLst>
            </p:cNvPr>
            <p:cNvSpPr>
              <a:spLocks/>
            </p:cNvSpPr>
            <p:nvPr/>
          </p:nvSpPr>
          <p:spPr bwMode="auto">
            <a:xfrm>
              <a:off x="2833688" y="3344863"/>
              <a:ext cx="30163" cy="14288"/>
            </a:xfrm>
            <a:custGeom>
              <a:avLst/>
              <a:gdLst>
                <a:gd name="T0" fmla="*/ 0 w 19"/>
                <a:gd name="T1" fmla="*/ 9 h 9"/>
                <a:gd name="T2" fmla="*/ 0 w 19"/>
                <a:gd name="T3" fmla="*/ 9 h 9"/>
                <a:gd name="T4" fmla="*/ 19 w 19"/>
                <a:gd name="T5" fmla="*/ 0 h 9"/>
                <a:gd name="T6" fmla="*/ 19 w 19"/>
                <a:gd name="T7" fmla="*/ 0 h 9"/>
                <a:gd name="T8" fmla="*/ 0 w 19"/>
                <a:gd name="T9" fmla="*/ 9 h 9"/>
              </a:gdLst>
              <a:ahLst/>
              <a:cxnLst>
                <a:cxn ang="0">
                  <a:pos x="T0" y="T1"/>
                </a:cxn>
                <a:cxn ang="0">
                  <a:pos x="T2" y="T3"/>
                </a:cxn>
                <a:cxn ang="0">
                  <a:pos x="T4" y="T5"/>
                </a:cxn>
                <a:cxn ang="0">
                  <a:pos x="T6" y="T7"/>
                </a:cxn>
                <a:cxn ang="0">
                  <a:pos x="T8" y="T9"/>
                </a:cxn>
              </a:cxnLst>
              <a:rect l="0" t="0" r="r" b="b"/>
              <a:pathLst>
                <a:path w="19" h="9">
                  <a:moveTo>
                    <a:pt x="0" y="9"/>
                  </a:moveTo>
                  <a:lnTo>
                    <a:pt x="0" y="9"/>
                  </a:lnTo>
                  <a:lnTo>
                    <a:pt x="19" y="0"/>
                  </a:lnTo>
                  <a:lnTo>
                    <a:pt x="19" y="0"/>
                  </a:lnTo>
                  <a:lnTo>
                    <a:pt x="0"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14" name="Freeform 80">
              <a:extLst>
                <a:ext uri="{FF2B5EF4-FFF2-40B4-BE49-F238E27FC236}">
                  <a16:creationId xmlns:a16="http://schemas.microsoft.com/office/drawing/2014/main" id="{0E4B7215-3E90-4895-8A53-89A354AADBCB}"/>
                </a:ext>
              </a:extLst>
            </p:cNvPr>
            <p:cNvSpPr>
              <a:spLocks noEditPoints="1"/>
            </p:cNvSpPr>
            <p:nvPr/>
          </p:nvSpPr>
          <p:spPr bwMode="auto">
            <a:xfrm>
              <a:off x="2833688" y="3344863"/>
              <a:ext cx="68263" cy="93663"/>
            </a:xfrm>
            <a:custGeom>
              <a:avLst/>
              <a:gdLst>
                <a:gd name="T0" fmla="*/ 26 w 43"/>
                <a:gd name="T1" fmla="*/ 59 h 59"/>
                <a:gd name="T2" fmla="*/ 26 w 43"/>
                <a:gd name="T3" fmla="*/ 59 h 59"/>
                <a:gd name="T4" fmla="*/ 43 w 43"/>
                <a:gd name="T5" fmla="*/ 52 h 59"/>
                <a:gd name="T6" fmla="*/ 43 w 43"/>
                <a:gd name="T7" fmla="*/ 52 h 59"/>
                <a:gd name="T8" fmla="*/ 26 w 43"/>
                <a:gd name="T9" fmla="*/ 59 h 59"/>
                <a:gd name="T10" fmla="*/ 26 w 43"/>
                <a:gd name="T11" fmla="*/ 59 h 59"/>
                <a:gd name="T12" fmla="*/ 26 w 43"/>
                <a:gd name="T13" fmla="*/ 59 h 59"/>
                <a:gd name="T14" fmla="*/ 43 w 43"/>
                <a:gd name="T15" fmla="*/ 52 h 59"/>
                <a:gd name="T16" fmla="*/ 43 w 43"/>
                <a:gd name="T17" fmla="*/ 52 h 59"/>
                <a:gd name="T18" fmla="*/ 26 w 43"/>
                <a:gd name="T19" fmla="*/ 59 h 59"/>
                <a:gd name="T20" fmla="*/ 0 w 43"/>
                <a:gd name="T21" fmla="*/ 9 h 59"/>
                <a:gd name="T22" fmla="*/ 17 w 43"/>
                <a:gd name="T23" fmla="*/ 42 h 59"/>
                <a:gd name="T24" fmla="*/ 36 w 43"/>
                <a:gd name="T25" fmla="*/ 35 h 59"/>
                <a:gd name="T26" fmla="*/ 19 w 43"/>
                <a:gd name="T27" fmla="*/ 0 h 59"/>
                <a:gd name="T28" fmla="*/ 0 w 43"/>
                <a:gd name="T29" fmla="*/ 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3" h="59">
                  <a:moveTo>
                    <a:pt x="26" y="59"/>
                  </a:moveTo>
                  <a:lnTo>
                    <a:pt x="26" y="59"/>
                  </a:lnTo>
                  <a:lnTo>
                    <a:pt x="43" y="52"/>
                  </a:lnTo>
                  <a:lnTo>
                    <a:pt x="43" y="52"/>
                  </a:lnTo>
                  <a:lnTo>
                    <a:pt x="26" y="59"/>
                  </a:lnTo>
                  <a:close/>
                  <a:moveTo>
                    <a:pt x="26" y="59"/>
                  </a:moveTo>
                  <a:lnTo>
                    <a:pt x="26" y="59"/>
                  </a:lnTo>
                  <a:lnTo>
                    <a:pt x="43" y="52"/>
                  </a:lnTo>
                  <a:lnTo>
                    <a:pt x="43" y="52"/>
                  </a:lnTo>
                  <a:lnTo>
                    <a:pt x="26" y="59"/>
                  </a:lnTo>
                  <a:close/>
                  <a:moveTo>
                    <a:pt x="0" y="9"/>
                  </a:moveTo>
                  <a:lnTo>
                    <a:pt x="17" y="42"/>
                  </a:lnTo>
                  <a:lnTo>
                    <a:pt x="36" y="35"/>
                  </a:lnTo>
                  <a:lnTo>
                    <a:pt x="19" y="0"/>
                  </a:lnTo>
                  <a:lnTo>
                    <a:pt x="0"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15" name="Freeform 81">
              <a:extLst>
                <a:ext uri="{FF2B5EF4-FFF2-40B4-BE49-F238E27FC236}">
                  <a16:creationId xmlns:a16="http://schemas.microsoft.com/office/drawing/2014/main" id="{C811D262-EF1B-48F1-B9FB-055A0DDB5FAC}"/>
                </a:ext>
              </a:extLst>
            </p:cNvPr>
            <p:cNvSpPr>
              <a:spLocks/>
            </p:cNvSpPr>
            <p:nvPr/>
          </p:nvSpPr>
          <p:spPr bwMode="auto">
            <a:xfrm>
              <a:off x="2874963" y="3427413"/>
              <a:ext cx="57150" cy="52388"/>
            </a:xfrm>
            <a:custGeom>
              <a:avLst/>
              <a:gdLst>
                <a:gd name="T0" fmla="*/ 0 w 36"/>
                <a:gd name="T1" fmla="*/ 7 h 33"/>
                <a:gd name="T2" fmla="*/ 10 w 36"/>
                <a:gd name="T3" fmla="*/ 28 h 33"/>
                <a:gd name="T4" fmla="*/ 34 w 36"/>
                <a:gd name="T5" fmla="*/ 33 h 33"/>
                <a:gd name="T6" fmla="*/ 36 w 36"/>
                <a:gd name="T7" fmla="*/ 14 h 33"/>
                <a:gd name="T8" fmla="*/ 24 w 36"/>
                <a:gd name="T9" fmla="*/ 12 h 33"/>
                <a:gd name="T10" fmla="*/ 17 w 36"/>
                <a:gd name="T11" fmla="*/ 0 h 33"/>
                <a:gd name="T12" fmla="*/ 0 w 36"/>
                <a:gd name="T13" fmla="*/ 7 h 33"/>
                <a:gd name="T14" fmla="*/ 0 w 36"/>
                <a:gd name="T15" fmla="*/ 7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33">
                  <a:moveTo>
                    <a:pt x="0" y="7"/>
                  </a:moveTo>
                  <a:lnTo>
                    <a:pt x="10" y="28"/>
                  </a:lnTo>
                  <a:lnTo>
                    <a:pt x="34" y="33"/>
                  </a:lnTo>
                  <a:lnTo>
                    <a:pt x="36" y="14"/>
                  </a:lnTo>
                  <a:lnTo>
                    <a:pt x="24" y="12"/>
                  </a:lnTo>
                  <a:lnTo>
                    <a:pt x="17" y="0"/>
                  </a:lnTo>
                  <a:lnTo>
                    <a:pt x="0" y="7"/>
                  </a:lnTo>
                  <a:lnTo>
                    <a:pt x="0"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16" name="Freeform 82">
              <a:extLst>
                <a:ext uri="{FF2B5EF4-FFF2-40B4-BE49-F238E27FC236}">
                  <a16:creationId xmlns:a16="http://schemas.microsoft.com/office/drawing/2014/main" id="{DEFA8468-DDA9-4413-9D32-5FFCC18AADE3}"/>
                </a:ext>
              </a:extLst>
            </p:cNvPr>
            <p:cNvSpPr>
              <a:spLocks/>
            </p:cNvSpPr>
            <p:nvPr/>
          </p:nvSpPr>
          <p:spPr bwMode="auto">
            <a:xfrm>
              <a:off x="2957513" y="3452813"/>
              <a:ext cx="4763" cy="30163"/>
            </a:xfrm>
            <a:custGeom>
              <a:avLst/>
              <a:gdLst>
                <a:gd name="T0" fmla="*/ 0 w 3"/>
                <a:gd name="T1" fmla="*/ 19 h 19"/>
                <a:gd name="T2" fmla="*/ 0 w 3"/>
                <a:gd name="T3" fmla="*/ 19 h 19"/>
                <a:gd name="T4" fmla="*/ 3 w 3"/>
                <a:gd name="T5" fmla="*/ 0 h 19"/>
                <a:gd name="T6" fmla="*/ 3 w 3"/>
                <a:gd name="T7" fmla="*/ 0 h 19"/>
                <a:gd name="T8" fmla="*/ 0 w 3"/>
                <a:gd name="T9" fmla="*/ 19 h 19"/>
              </a:gdLst>
              <a:ahLst/>
              <a:cxnLst>
                <a:cxn ang="0">
                  <a:pos x="T0" y="T1"/>
                </a:cxn>
                <a:cxn ang="0">
                  <a:pos x="T2" y="T3"/>
                </a:cxn>
                <a:cxn ang="0">
                  <a:pos x="T4" y="T5"/>
                </a:cxn>
                <a:cxn ang="0">
                  <a:pos x="T6" y="T7"/>
                </a:cxn>
                <a:cxn ang="0">
                  <a:pos x="T8" y="T9"/>
                </a:cxn>
              </a:cxnLst>
              <a:rect l="0" t="0" r="r" b="b"/>
              <a:pathLst>
                <a:path w="3" h="19">
                  <a:moveTo>
                    <a:pt x="0" y="19"/>
                  </a:moveTo>
                  <a:lnTo>
                    <a:pt x="0" y="19"/>
                  </a:lnTo>
                  <a:lnTo>
                    <a:pt x="3" y="0"/>
                  </a:lnTo>
                  <a:lnTo>
                    <a:pt x="3" y="0"/>
                  </a:lnTo>
                  <a:lnTo>
                    <a:pt x="0"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17" name="Freeform 83">
              <a:extLst>
                <a:ext uri="{FF2B5EF4-FFF2-40B4-BE49-F238E27FC236}">
                  <a16:creationId xmlns:a16="http://schemas.microsoft.com/office/drawing/2014/main" id="{AEF03A19-5F4B-4DFA-8349-4AA737E5CBA8}"/>
                </a:ext>
              </a:extLst>
            </p:cNvPr>
            <p:cNvSpPr>
              <a:spLocks noEditPoints="1"/>
            </p:cNvSpPr>
            <p:nvPr/>
          </p:nvSpPr>
          <p:spPr bwMode="auto">
            <a:xfrm>
              <a:off x="2957513" y="3452813"/>
              <a:ext cx="95250" cy="42863"/>
            </a:xfrm>
            <a:custGeom>
              <a:avLst/>
              <a:gdLst>
                <a:gd name="T0" fmla="*/ 57 w 60"/>
                <a:gd name="T1" fmla="*/ 27 h 27"/>
                <a:gd name="T2" fmla="*/ 57 w 60"/>
                <a:gd name="T3" fmla="*/ 27 h 27"/>
                <a:gd name="T4" fmla="*/ 60 w 60"/>
                <a:gd name="T5" fmla="*/ 8 h 27"/>
                <a:gd name="T6" fmla="*/ 60 w 60"/>
                <a:gd name="T7" fmla="*/ 8 h 27"/>
                <a:gd name="T8" fmla="*/ 57 w 60"/>
                <a:gd name="T9" fmla="*/ 27 h 27"/>
                <a:gd name="T10" fmla="*/ 57 w 60"/>
                <a:gd name="T11" fmla="*/ 27 h 27"/>
                <a:gd name="T12" fmla="*/ 57 w 60"/>
                <a:gd name="T13" fmla="*/ 27 h 27"/>
                <a:gd name="T14" fmla="*/ 60 w 60"/>
                <a:gd name="T15" fmla="*/ 8 h 27"/>
                <a:gd name="T16" fmla="*/ 60 w 60"/>
                <a:gd name="T17" fmla="*/ 8 h 27"/>
                <a:gd name="T18" fmla="*/ 57 w 60"/>
                <a:gd name="T19" fmla="*/ 27 h 27"/>
                <a:gd name="T20" fmla="*/ 0 w 60"/>
                <a:gd name="T21" fmla="*/ 19 h 27"/>
                <a:gd name="T22" fmla="*/ 38 w 60"/>
                <a:gd name="T23" fmla="*/ 24 h 27"/>
                <a:gd name="T24" fmla="*/ 41 w 60"/>
                <a:gd name="T25" fmla="*/ 5 h 27"/>
                <a:gd name="T26" fmla="*/ 3 w 60"/>
                <a:gd name="T27" fmla="*/ 0 h 27"/>
                <a:gd name="T28" fmla="*/ 0 w 60"/>
                <a:gd name="T29"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0" h="27">
                  <a:moveTo>
                    <a:pt x="57" y="27"/>
                  </a:moveTo>
                  <a:lnTo>
                    <a:pt x="57" y="27"/>
                  </a:lnTo>
                  <a:lnTo>
                    <a:pt x="60" y="8"/>
                  </a:lnTo>
                  <a:lnTo>
                    <a:pt x="60" y="8"/>
                  </a:lnTo>
                  <a:lnTo>
                    <a:pt x="57" y="27"/>
                  </a:lnTo>
                  <a:close/>
                  <a:moveTo>
                    <a:pt x="57" y="27"/>
                  </a:moveTo>
                  <a:lnTo>
                    <a:pt x="57" y="27"/>
                  </a:lnTo>
                  <a:lnTo>
                    <a:pt x="60" y="8"/>
                  </a:lnTo>
                  <a:lnTo>
                    <a:pt x="60" y="8"/>
                  </a:lnTo>
                  <a:lnTo>
                    <a:pt x="57" y="27"/>
                  </a:lnTo>
                  <a:close/>
                  <a:moveTo>
                    <a:pt x="0" y="19"/>
                  </a:moveTo>
                  <a:lnTo>
                    <a:pt x="38" y="24"/>
                  </a:lnTo>
                  <a:lnTo>
                    <a:pt x="41" y="5"/>
                  </a:lnTo>
                  <a:lnTo>
                    <a:pt x="3" y="0"/>
                  </a:lnTo>
                  <a:lnTo>
                    <a:pt x="0"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18" name="Freeform 84">
              <a:extLst>
                <a:ext uri="{FF2B5EF4-FFF2-40B4-BE49-F238E27FC236}">
                  <a16:creationId xmlns:a16="http://schemas.microsoft.com/office/drawing/2014/main" id="{4FAD253A-A7A7-4E8C-A250-B5E54D91ED78}"/>
                </a:ext>
              </a:extLst>
            </p:cNvPr>
            <p:cNvSpPr>
              <a:spLocks/>
            </p:cNvSpPr>
            <p:nvPr/>
          </p:nvSpPr>
          <p:spPr bwMode="auto">
            <a:xfrm>
              <a:off x="3048000" y="3465513"/>
              <a:ext cx="63500" cy="52388"/>
            </a:xfrm>
            <a:custGeom>
              <a:avLst/>
              <a:gdLst>
                <a:gd name="T0" fmla="*/ 0 w 40"/>
                <a:gd name="T1" fmla="*/ 19 h 33"/>
                <a:gd name="T2" fmla="*/ 17 w 40"/>
                <a:gd name="T3" fmla="*/ 21 h 33"/>
                <a:gd name="T4" fmla="*/ 19 w 40"/>
                <a:gd name="T5" fmla="*/ 11 h 33"/>
                <a:gd name="T6" fmla="*/ 12 w 40"/>
                <a:gd name="T7" fmla="*/ 7 h 33"/>
                <a:gd name="T8" fmla="*/ 0 w 40"/>
                <a:gd name="T9" fmla="*/ 19 h 33"/>
                <a:gd name="T10" fmla="*/ 12 w 40"/>
                <a:gd name="T11" fmla="*/ 33 h 33"/>
                <a:gd name="T12" fmla="*/ 40 w 40"/>
                <a:gd name="T13" fmla="*/ 7 h 33"/>
                <a:gd name="T14" fmla="*/ 3 w 40"/>
                <a:gd name="T15" fmla="*/ 0 h 33"/>
                <a:gd name="T16" fmla="*/ 0 w 40"/>
                <a:gd name="T17" fmla="*/ 19 h 33"/>
                <a:gd name="T18" fmla="*/ 0 w 40"/>
                <a:gd name="T19" fmla="*/ 19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 h="33">
                  <a:moveTo>
                    <a:pt x="0" y="19"/>
                  </a:moveTo>
                  <a:lnTo>
                    <a:pt x="17" y="21"/>
                  </a:lnTo>
                  <a:lnTo>
                    <a:pt x="19" y="11"/>
                  </a:lnTo>
                  <a:lnTo>
                    <a:pt x="12" y="7"/>
                  </a:lnTo>
                  <a:lnTo>
                    <a:pt x="0" y="19"/>
                  </a:lnTo>
                  <a:lnTo>
                    <a:pt x="12" y="33"/>
                  </a:lnTo>
                  <a:lnTo>
                    <a:pt x="40" y="7"/>
                  </a:lnTo>
                  <a:lnTo>
                    <a:pt x="3" y="0"/>
                  </a:lnTo>
                  <a:lnTo>
                    <a:pt x="0" y="19"/>
                  </a:lnTo>
                  <a:lnTo>
                    <a:pt x="0"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19" name="Freeform 85">
              <a:extLst>
                <a:ext uri="{FF2B5EF4-FFF2-40B4-BE49-F238E27FC236}">
                  <a16:creationId xmlns:a16="http://schemas.microsoft.com/office/drawing/2014/main" id="{0CE95349-8090-4DE0-84BD-1D6CEF7624FF}"/>
                </a:ext>
              </a:extLst>
            </p:cNvPr>
            <p:cNvSpPr>
              <a:spLocks/>
            </p:cNvSpPr>
            <p:nvPr/>
          </p:nvSpPr>
          <p:spPr bwMode="auto">
            <a:xfrm>
              <a:off x="3025775" y="3517901"/>
              <a:ext cx="22225" cy="19050"/>
            </a:xfrm>
            <a:custGeom>
              <a:avLst/>
              <a:gdLst>
                <a:gd name="T0" fmla="*/ 0 w 14"/>
                <a:gd name="T1" fmla="*/ 0 h 12"/>
                <a:gd name="T2" fmla="*/ 0 w 14"/>
                <a:gd name="T3" fmla="*/ 0 h 12"/>
                <a:gd name="T4" fmla="*/ 12 w 14"/>
                <a:gd name="T5" fmla="*/ 12 h 12"/>
                <a:gd name="T6" fmla="*/ 14 w 14"/>
                <a:gd name="T7" fmla="*/ 12 h 12"/>
                <a:gd name="T8" fmla="*/ 0 w 14"/>
                <a:gd name="T9" fmla="*/ 0 h 12"/>
              </a:gdLst>
              <a:ahLst/>
              <a:cxnLst>
                <a:cxn ang="0">
                  <a:pos x="T0" y="T1"/>
                </a:cxn>
                <a:cxn ang="0">
                  <a:pos x="T2" y="T3"/>
                </a:cxn>
                <a:cxn ang="0">
                  <a:pos x="T4" y="T5"/>
                </a:cxn>
                <a:cxn ang="0">
                  <a:pos x="T6" y="T7"/>
                </a:cxn>
                <a:cxn ang="0">
                  <a:pos x="T8" y="T9"/>
                </a:cxn>
              </a:cxnLst>
              <a:rect l="0" t="0" r="r" b="b"/>
              <a:pathLst>
                <a:path w="14" h="12">
                  <a:moveTo>
                    <a:pt x="0" y="0"/>
                  </a:moveTo>
                  <a:lnTo>
                    <a:pt x="0" y="0"/>
                  </a:lnTo>
                  <a:lnTo>
                    <a:pt x="12" y="12"/>
                  </a:lnTo>
                  <a:lnTo>
                    <a:pt x="14" y="12"/>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20" name="Freeform 86">
              <a:extLst>
                <a:ext uri="{FF2B5EF4-FFF2-40B4-BE49-F238E27FC236}">
                  <a16:creationId xmlns:a16="http://schemas.microsoft.com/office/drawing/2014/main" id="{C5C4DD98-45DE-4AD1-B39C-CFA160E6729F}"/>
                </a:ext>
              </a:extLst>
            </p:cNvPr>
            <p:cNvSpPr>
              <a:spLocks noEditPoints="1"/>
            </p:cNvSpPr>
            <p:nvPr/>
          </p:nvSpPr>
          <p:spPr bwMode="auto">
            <a:xfrm>
              <a:off x="2962275" y="3517901"/>
              <a:ext cx="82550" cy="82550"/>
            </a:xfrm>
            <a:custGeom>
              <a:avLst/>
              <a:gdLst>
                <a:gd name="T0" fmla="*/ 0 w 52"/>
                <a:gd name="T1" fmla="*/ 38 h 52"/>
                <a:gd name="T2" fmla="*/ 0 w 52"/>
                <a:gd name="T3" fmla="*/ 38 h 52"/>
                <a:gd name="T4" fmla="*/ 12 w 52"/>
                <a:gd name="T5" fmla="*/ 52 h 52"/>
                <a:gd name="T6" fmla="*/ 12 w 52"/>
                <a:gd name="T7" fmla="*/ 52 h 52"/>
                <a:gd name="T8" fmla="*/ 0 w 52"/>
                <a:gd name="T9" fmla="*/ 38 h 52"/>
                <a:gd name="T10" fmla="*/ 40 w 52"/>
                <a:gd name="T11" fmla="*/ 0 h 52"/>
                <a:gd name="T12" fmla="*/ 14 w 52"/>
                <a:gd name="T13" fmla="*/ 26 h 52"/>
                <a:gd name="T14" fmla="*/ 26 w 52"/>
                <a:gd name="T15" fmla="*/ 38 h 52"/>
                <a:gd name="T16" fmla="*/ 52 w 52"/>
                <a:gd name="T17" fmla="*/ 12 h 52"/>
                <a:gd name="T18" fmla="*/ 40 w 52"/>
                <a:gd name="T19"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 h="52">
                  <a:moveTo>
                    <a:pt x="0" y="38"/>
                  </a:moveTo>
                  <a:lnTo>
                    <a:pt x="0" y="38"/>
                  </a:lnTo>
                  <a:lnTo>
                    <a:pt x="12" y="52"/>
                  </a:lnTo>
                  <a:lnTo>
                    <a:pt x="12" y="52"/>
                  </a:lnTo>
                  <a:lnTo>
                    <a:pt x="0" y="38"/>
                  </a:lnTo>
                  <a:close/>
                  <a:moveTo>
                    <a:pt x="40" y="0"/>
                  </a:moveTo>
                  <a:lnTo>
                    <a:pt x="14" y="26"/>
                  </a:lnTo>
                  <a:lnTo>
                    <a:pt x="26" y="38"/>
                  </a:lnTo>
                  <a:lnTo>
                    <a:pt x="52" y="12"/>
                  </a:lnTo>
                  <a:lnTo>
                    <a:pt x="4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21" name="Freeform 87">
              <a:extLst>
                <a:ext uri="{FF2B5EF4-FFF2-40B4-BE49-F238E27FC236}">
                  <a16:creationId xmlns:a16="http://schemas.microsoft.com/office/drawing/2014/main" id="{7E0D23D4-880C-4FE8-9A0F-597ADC69604F}"/>
                </a:ext>
              </a:extLst>
            </p:cNvPr>
            <p:cNvSpPr>
              <a:spLocks/>
            </p:cNvSpPr>
            <p:nvPr/>
          </p:nvSpPr>
          <p:spPr bwMode="auto">
            <a:xfrm>
              <a:off x="2935288" y="3578226"/>
              <a:ext cx="46038" cy="63500"/>
            </a:xfrm>
            <a:custGeom>
              <a:avLst/>
              <a:gdLst>
                <a:gd name="T0" fmla="*/ 17 w 29"/>
                <a:gd name="T1" fmla="*/ 0 h 40"/>
                <a:gd name="T2" fmla="*/ 0 w 29"/>
                <a:gd name="T3" fmla="*/ 16 h 40"/>
                <a:gd name="T4" fmla="*/ 3 w 29"/>
                <a:gd name="T5" fmla="*/ 40 h 40"/>
                <a:gd name="T6" fmla="*/ 22 w 29"/>
                <a:gd name="T7" fmla="*/ 38 h 40"/>
                <a:gd name="T8" fmla="*/ 19 w 29"/>
                <a:gd name="T9" fmla="*/ 24 h 40"/>
                <a:gd name="T10" fmla="*/ 29 w 29"/>
                <a:gd name="T11" fmla="*/ 14 h 40"/>
                <a:gd name="T12" fmla="*/ 17 w 29"/>
                <a:gd name="T13" fmla="*/ 0 h 40"/>
                <a:gd name="T14" fmla="*/ 17 w 29"/>
                <a:gd name="T15" fmla="*/ 0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40">
                  <a:moveTo>
                    <a:pt x="17" y="0"/>
                  </a:moveTo>
                  <a:lnTo>
                    <a:pt x="0" y="16"/>
                  </a:lnTo>
                  <a:lnTo>
                    <a:pt x="3" y="40"/>
                  </a:lnTo>
                  <a:lnTo>
                    <a:pt x="22" y="38"/>
                  </a:lnTo>
                  <a:lnTo>
                    <a:pt x="19" y="24"/>
                  </a:lnTo>
                  <a:lnTo>
                    <a:pt x="29" y="14"/>
                  </a:lnTo>
                  <a:lnTo>
                    <a:pt x="17" y="0"/>
                  </a:lnTo>
                  <a:lnTo>
                    <a:pt x="1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22" name="Freeform 88">
              <a:extLst>
                <a:ext uri="{FF2B5EF4-FFF2-40B4-BE49-F238E27FC236}">
                  <a16:creationId xmlns:a16="http://schemas.microsoft.com/office/drawing/2014/main" id="{6194CBF0-5537-4DCD-8EAF-21D088A348E7}"/>
                </a:ext>
              </a:extLst>
            </p:cNvPr>
            <p:cNvSpPr>
              <a:spLocks/>
            </p:cNvSpPr>
            <p:nvPr/>
          </p:nvSpPr>
          <p:spPr bwMode="auto">
            <a:xfrm>
              <a:off x="2946400" y="3663951"/>
              <a:ext cx="30163" cy="7938"/>
            </a:xfrm>
            <a:custGeom>
              <a:avLst/>
              <a:gdLst>
                <a:gd name="T0" fmla="*/ 0 w 19"/>
                <a:gd name="T1" fmla="*/ 5 h 5"/>
                <a:gd name="T2" fmla="*/ 0 w 19"/>
                <a:gd name="T3" fmla="*/ 5 h 5"/>
                <a:gd name="T4" fmla="*/ 19 w 19"/>
                <a:gd name="T5" fmla="*/ 0 h 5"/>
                <a:gd name="T6" fmla="*/ 19 w 19"/>
                <a:gd name="T7" fmla="*/ 0 h 5"/>
                <a:gd name="T8" fmla="*/ 0 w 19"/>
                <a:gd name="T9" fmla="*/ 5 h 5"/>
              </a:gdLst>
              <a:ahLst/>
              <a:cxnLst>
                <a:cxn ang="0">
                  <a:pos x="T0" y="T1"/>
                </a:cxn>
                <a:cxn ang="0">
                  <a:pos x="T2" y="T3"/>
                </a:cxn>
                <a:cxn ang="0">
                  <a:pos x="T4" y="T5"/>
                </a:cxn>
                <a:cxn ang="0">
                  <a:pos x="T6" y="T7"/>
                </a:cxn>
                <a:cxn ang="0">
                  <a:pos x="T8" y="T9"/>
                </a:cxn>
              </a:cxnLst>
              <a:rect l="0" t="0" r="r" b="b"/>
              <a:pathLst>
                <a:path w="19" h="5">
                  <a:moveTo>
                    <a:pt x="0" y="5"/>
                  </a:moveTo>
                  <a:lnTo>
                    <a:pt x="0" y="5"/>
                  </a:lnTo>
                  <a:lnTo>
                    <a:pt x="19" y="0"/>
                  </a:lnTo>
                  <a:lnTo>
                    <a:pt x="19" y="0"/>
                  </a:lnTo>
                  <a:lnTo>
                    <a:pt x="0"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23" name="Freeform 89">
              <a:extLst>
                <a:ext uri="{FF2B5EF4-FFF2-40B4-BE49-F238E27FC236}">
                  <a16:creationId xmlns:a16="http://schemas.microsoft.com/office/drawing/2014/main" id="{B308C652-88EA-4092-BB9B-127EDAAD5BC5}"/>
                </a:ext>
              </a:extLst>
            </p:cNvPr>
            <p:cNvSpPr>
              <a:spLocks noEditPoints="1"/>
            </p:cNvSpPr>
            <p:nvPr/>
          </p:nvSpPr>
          <p:spPr bwMode="auto">
            <a:xfrm>
              <a:off x="2946400" y="3663951"/>
              <a:ext cx="46038" cy="95250"/>
            </a:xfrm>
            <a:custGeom>
              <a:avLst/>
              <a:gdLst>
                <a:gd name="T0" fmla="*/ 10 w 29"/>
                <a:gd name="T1" fmla="*/ 60 h 60"/>
                <a:gd name="T2" fmla="*/ 10 w 29"/>
                <a:gd name="T3" fmla="*/ 60 h 60"/>
                <a:gd name="T4" fmla="*/ 29 w 29"/>
                <a:gd name="T5" fmla="*/ 57 h 60"/>
                <a:gd name="T6" fmla="*/ 29 w 29"/>
                <a:gd name="T7" fmla="*/ 57 h 60"/>
                <a:gd name="T8" fmla="*/ 10 w 29"/>
                <a:gd name="T9" fmla="*/ 60 h 60"/>
                <a:gd name="T10" fmla="*/ 0 w 29"/>
                <a:gd name="T11" fmla="*/ 5 h 60"/>
                <a:gd name="T12" fmla="*/ 5 w 29"/>
                <a:gd name="T13" fmla="*/ 41 h 60"/>
                <a:gd name="T14" fmla="*/ 24 w 29"/>
                <a:gd name="T15" fmla="*/ 38 h 60"/>
                <a:gd name="T16" fmla="*/ 19 w 29"/>
                <a:gd name="T17" fmla="*/ 0 h 60"/>
                <a:gd name="T18" fmla="*/ 0 w 29"/>
                <a:gd name="T19" fmla="*/ 5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 h="60">
                  <a:moveTo>
                    <a:pt x="10" y="60"/>
                  </a:moveTo>
                  <a:lnTo>
                    <a:pt x="10" y="60"/>
                  </a:lnTo>
                  <a:lnTo>
                    <a:pt x="29" y="57"/>
                  </a:lnTo>
                  <a:lnTo>
                    <a:pt x="29" y="57"/>
                  </a:lnTo>
                  <a:lnTo>
                    <a:pt x="10" y="60"/>
                  </a:lnTo>
                  <a:close/>
                  <a:moveTo>
                    <a:pt x="0" y="5"/>
                  </a:moveTo>
                  <a:lnTo>
                    <a:pt x="5" y="41"/>
                  </a:lnTo>
                  <a:lnTo>
                    <a:pt x="24" y="38"/>
                  </a:lnTo>
                  <a:lnTo>
                    <a:pt x="19" y="0"/>
                  </a:lnTo>
                  <a:lnTo>
                    <a:pt x="0"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24" name="Freeform 90">
              <a:extLst>
                <a:ext uri="{FF2B5EF4-FFF2-40B4-BE49-F238E27FC236}">
                  <a16:creationId xmlns:a16="http://schemas.microsoft.com/office/drawing/2014/main" id="{BB32F987-E498-4BC4-A66E-853FFB78D215}"/>
                </a:ext>
              </a:extLst>
            </p:cNvPr>
            <p:cNvSpPr>
              <a:spLocks/>
            </p:cNvSpPr>
            <p:nvPr/>
          </p:nvSpPr>
          <p:spPr bwMode="auto">
            <a:xfrm>
              <a:off x="2946400" y="3754438"/>
              <a:ext cx="52388" cy="60325"/>
            </a:xfrm>
            <a:custGeom>
              <a:avLst/>
              <a:gdLst>
                <a:gd name="T0" fmla="*/ 10 w 33"/>
                <a:gd name="T1" fmla="*/ 3 h 38"/>
                <a:gd name="T2" fmla="*/ 12 w 33"/>
                <a:gd name="T3" fmla="*/ 22 h 38"/>
                <a:gd name="T4" fmla="*/ 22 w 33"/>
                <a:gd name="T5" fmla="*/ 19 h 38"/>
                <a:gd name="T6" fmla="*/ 26 w 33"/>
                <a:gd name="T7" fmla="*/ 12 h 38"/>
                <a:gd name="T8" fmla="*/ 10 w 33"/>
                <a:gd name="T9" fmla="*/ 3 h 38"/>
                <a:gd name="T10" fmla="*/ 0 w 33"/>
                <a:gd name="T11" fmla="*/ 19 h 38"/>
                <a:gd name="T12" fmla="*/ 33 w 33"/>
                <a:gd name="T13" fmla="*/ 38 h 38"/>
                <a:gd name="T14" fmla="*/ 29 w 33"/>
                <a:gd name="T15" fmla="*/ 0 h 38"/>
                <a:gd name="T16" fmla="*/ 10 w 33"/>
                <a:gd name="T17" fmla="*/ 3 h 38"/>
                <a:gd name="T18" fmla="*/ 10 w 33"/>
                <a:gd name="T19" fmla="*/ 3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38">
                  <a:moveTo>
                    <a:pt x="10" y="3"/>
                  </a:moveTo>
                  <a:lnTo>
                    <a:pt x="12" y="22"/>
                  </a:lnTo>
                  <a:lnTo>
                    <a:pt x="22" y="19"/>
                  </a:lnTo>
                  <a:lnTo>
                    <a:pt x="26" y="12"/>
                  </a:lnTo>
                  <a:lnTo>
                    <a:pt x="10" y="3"/>
                  </a:lnTo>
                  <a:lnTo>
                    <a:pt x="0" y="19"/>
                  </a:lnTo>
                  <a:lnTo>
                    <a:pt x="33" y="38"/>
                  </a:lnTo>
                  <a:lnTo>
                    <a:pt x="29" y="0"/>
                  </a:lnTo>
                  <a:lnTo>
                    <a:pt x="10" y="3"/>
                  </a:lnTo>
                  <a:lnTo>
                    <a:pt x="10"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25" name="Freeform 91">
              <a:extLst>
                <a:ext uri="{FF2B5EF4-FFF2-40B4-BE49-F238E27FC236}">
                  <a16:creationId xmlns:a16="http://schemas.microsoft.com/office/drawing/2014/main" id="{4BDC3715-9BAB-47C7-A974-5EB53535967C}"/>
                </a:ext>
              </a:extLst>
            </p:cNvPr>
            <p:cNvSpPr>
              <a:spLocks/>
            </p:cNvSpPr>
            <p:nvPr/>
          </p:nvSpPr>
          <p:spPr bwMode="auto">
            <a:xfrm>
              <a:off x="2921000" y="3743326"/>
              <a:ext cx="14288" cy="30163"/>
            </a:xfrm>
            <a:custGeom>
              <a:avLst/>
              <a:gdLst>
                <a:gd name="T0" fmla="*/ 9 w 9"/>
                <a:gd name="T1" fmla="*/ 0 h 19"/>
                <a:gd name="T2" fmla="*/ 9 w 9"/>
                <a:gd name="T3" fmla="*/ 0 h 19"/>
                <a:gd name="T4" fmla="*/ 0 w 9"/>
                <a:gd name="T5" fmla="*/ 19 h 19"/>
                <a:gd name="T6" fmla="*/ 0 w 9"/>
                <a:gd name="T7" fmla="*/ 19 h 19"/>
                <a:gd name="T8" fmla="*/ 9 w 9"/>
                <a:gd name="T9" fmla="*/ 0 h 19"/>
              </a:gdLst>
              <a:ahLst/>
              <a:cxnLst>
                <a:cxn ang="0">
                  <a:pos x="T0" y="T1"/>
                </a:cxn>
                <a:cxn ang="0">
                  <a:pos x="T2" y="T3"/>
                </a:cxn>
                <a:cxn ang="0">
                  <a:pos x="T4" y="T5"/>
                </a:cxn>
                <a:cxn ang="0">
                  <a:pos x="T6" y="T7"/>
                </a:cxn>
                <a:cxn ang="0">
                  <a:pos x="T8" y="T9"/>
                </a:cxn>
              </a:cxnLst>
              <a:rect l="0" t="0" r="r" b="b"/>
              <a:pathLst>
                <a:path w="9" h="19">
                  <a:moveTo>
                    <a:pt x="9" y="0"/>
                  </a:moveTo>
                  <a:lnTo>
                    <a:pt x="9" y="0"/>
                  </a:lnTo>
                  <a:lnTo>
                    <a:pt x="0" y="19"/>
                  </a:lnTo>
                  <a:lnTo>
                    <a:pt x="0" y="19"/>
                  </a:lnTo>
                  <a:lnTo>
                    <a:pt x="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26" name="Freeform 92">
              <a:extLst>
                <a:ext uri="{FF2B5EF4-FFF2-40B4-BE49-F238E27FC236}">
                  <a16:creationId xmlns:a16="http://schemas.microsoft.com/office/drawing/2014/main" id="{6AF8AE11-6749-4175-A720-97142C95649D}"/>
                </a:ext>
              </a:extLst>
            </p:cNvPr>
            <p:cNvSpPr>
              <a:spLocks noEditPoints="1"/>
            </p:cNvSpPr>
            <p:nvPr/>
          </p:nvSpPr>
          <p:spPr bwMode="auto">
            <a:xfrm>
              <a:off x="2841625" y="3702051"/>
              <a:ext cx="93663" cy="71438"/>
            </a:xfrm>
            <a:custGeom>
              <a:avLst/>
              <a:gdLst>
                <a:gd name="T0" fmla="*/ 10 w 59"/>
                <a:gd name="T1" fmla="*/ 0 h 45"/>
                <a:gd name="T2" fmla="*/ 10 w 59"/>
                <a:gd name="T3" fmla="*/ 0 h 45"/>
                <a:gd name="T4" fmla="*/ 0 w 59"/>
                <a:gd name="T5" fmla="*/ 17 h 45"/>
                <a:gd name="T6" fmla="*/ 10 w 59"/>
                <a:gd name="T7" fmla="*/ 0 h 45"/>
                <a:gd name="T8" fmla="*/ 10 w 59"/>
                <a:gd name="T9" fmla="*/ 0 h 45"/>
                <a:gd name="T10" fmla="*/ 10 w 59"/>
                <a:gd name="T11" fmla="*/ 0 h 45"/>
                <a:gd name="T12" fmla="*/ 0 w 59"/>
                <a:gd name="T13" fmla="*/ 17 h 45"/>
                <a:gd name="T14" fmla="*/ 0 w 59"/>
                <a:gd name="T15" fmla="*/ 17 h 45"/>
                <a:gd name="T16" fmla="*/ 10 w 59"/>
                <a:gd name="T17" fmla="*/ 0 h 45"/>
                <a:gd name="T18" fmla="*/ 59 w 59"/>
                <a:gd name="T19" fmla="*/ 26 h 45"/>
                <a:gd name="T20" fmla="*/ 26 w 59"/>
                <a:gd name="T21" fmla="*/ 10 h 45"/>
                <a:gd name="T22" fmla="*/ 17 w 59"/>
                <a:gd name="T23" fmla="*/ 26 h 45"/>
                <a:gd name="T24" fmla="*/ 50 w 59"/>
                <a:gd name="T25" fmla="*/ 45 h 45"/>
                <a:gd name="T26" fmla="*/ 59 w 59"/>
                <a:gd name="T27" fmla="*/ 26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45">
                  <a:moveTo>
                    <a:pt x="10" y="0"/>
                  </a:moveTo>
                  <a:lnTo>
                    <a:pt x="10" y="0"/>
                  </a:lnTo>
                  <a:lnTo>
                    <a:pt x="0" y="17"/>
                  </a:lnTo>
                  <a:lnTo>
                    <a:pt x="10" y="0"/>
                  </a:lnTo>
                  <a:close/>
                  <a:moveTo>
                    <a:pt x="10" y="0"/>
                  </a:moveTo>
                  <a:lnTo>
                    <a:pt x="10" y="0"/>
                  </a:lnTo>
                  <a:lnTo>
                    <a:pt x="0" y="17"/>
                  </a:lnTo>
                  <a:lnTo>
                    <a:pt x="0" y="17"/>
                  </a:lnTo>
                  <a:lnTo>
                    <a:pt x="10" y="0"/>
                  </a:lnTo>
                  <a:close/>
                  <a:moveTo>
                    <a:pt x="59" y="26"/>
                  </a:moveTo>
                  <a:lnTo>
                    <a:pt x="26" y="10"/>
                  </a:lnTo>
                  <a:lnTo>
                    <a:pt x="17" y="26"/>
                  </a:lnTo>
                  <a:lnTo>
                    <a:pt x="50" y="45"/>
                  </a:lnTo>
                  <a:lnTo>
                    <a:pt x="59" y="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a:ea typeface="+mn-ea"/>
                <a:cs typeface="+mn-cs"/>
              </a:endParaRPr>
            </a:p>
          </p:txBody>
        </p:sp>
      </p:grpSp>
      <p:grpSp>
        <p:nvGrpSpPr>
          <p:cNvPr id="327" name="Group 326">
            <a:extLst>
              <a:ext uri="{FF2B5EF4-FFF2-40B4-BE49-F238E27FC236}">
                <a16:creationId xmlns:a16="http://schemas.microsoft.com/office/drawing/2014/main" id="{631F6B34-1472-4895-B74D-E1D66FCFA97B}"/>
              </a:ext>
            </a:extLst>
          </p:cNvPr>
          <p:cNvGrpSpPr/>
          <p:nvPr/>
        </p:nvGrpSpPr>
        <p:grpSpPr>
          <a:xfrm>
            <a:off x="8328962" y="4235146"/>
            <a:ext cx="2289479" cy="1993242"/>
            <a:chOff x="7915275" y="2379663"/>
            <a:chExt cx="2335388" cy="2033212"/>
          </a:xfrm>
        </p:grpSpPr>
        <p:sp>
          <p:nvSpPr>
            <p:cNvPr id="328" name="Freeform 12">
              <a:extLst>
                <a:ext uri="{FF2B5EF4-FFF2-40B4-BE49-F238E27FC236}">
                  <a16:creationId xmlns:a16="http://schemas.microsoft.com/office/drawing/2014/main" id="{4420DFE4-A9EE-4104-BB81-BB5BD9201E27}"/>
                </a:ext>
              </a:extLst>
            </p:cNvPr>
            <p:cNvSpPr>
              <a:spLocks noEditPoints="1"/>
            </p:cNvSpPr>
            <p:nvPr/>
          </p:nvSpPr>
          <p:spPr bwMode="auto">
            <a:xfrm>
              <a:off x="8442325" y="2379663"/>
              <a:ext cx="1651000" cy="1657350"/>
            </a:xfrm>
            <a:custGeom>
              <a:avLst/>
              <a:gdLst>
                <a:gd name="T0" fmla="*/ 392 w 440"/>
                <a:gd name="T1" fmla="*/ 429 h 440"/>
                <a:gd name="T2" fmla="*/ 399 w 440"/>
                <a:gd name="T3" fmla="*/ 426 h 440"/>
                <a:gd name="T4" fmla="*/ 423 w 440"/>
                <a:gd name="T5" fmla="*/ 419 h 440"/>
                <a:gd name="T6" fmla="*/ 440 w 440"/>
                <a:gd name="T7" fmla="*/ 381 h 440"/>
                <a:gd name="T8" fmla="*/ 432 w 440"/>
                <a:gd name="T9" fmla="*/ 357 h 440"/>
                <a:gd name="T10" fmla="*/ 432 w 440"/>
                <a:gd name="T11" fmla="*/ 310 h 440"/>
                <a:gd name="T12" fmla="*/ 432 w 440"/>
                <a:gd name="T13" fmla="*/ 302 h 440"/>
                <a:gd name="T14" fmla="*/ 440 w 440"/>
                <a:gd name="T15" fmla="*/ 279 h 440"/>
                <a:gd name="T16" fmla="*/ 440 w 440"/>
                <a:gd name="T17" fmla="*/ 239 h 440"/>
                <a:gd name="T18" fmla="*/ 432 w 440"/>
                <a:gd name="T19" fmla="*/ 216 h 440"/>
                <a:gd name="T20" fmla="*/ 432 w 440"/>
                <a:gd name="T21" fmla="*/ 169 h 440"/>
                <a:gd name="T22" fmla="*/ 432 w 440"/>
                <a:gd name="T23" fmla="*/ 161 h 440"/>
                <a:gd name="T24" fmla="*/ 440 w 440"/>
                <a:gd name="T25" fmla="*/ 137 h 440"/>
                <a:gd name="T26" fmla="*/ 440 w 440"/>
                <a:gd name="T27" fmla="*/ 98 h 440"/>
                <a:gd name="T28" fmla="*/ 432 w 440"/>
                <a:gd name="T29" fmla="*/ 75 h 440"/>
                <a:gd name="T30" fmla="*/ 438 w 440"/>
                <a:gd name="T31" fmla="*/ 50 h 440"/>
                <a:gd name="T32" fmla="*/ 421 w 440"/>
                <a:gd name="T33" fmla="*/ 32 h 440"/>
                <a:gd name="T34" fmla="*/ 385 w 440"/>
                <a:gd name="T35" fmla="*/ 9 h 440"/>
                <a:gd name="T36" fmla="*/ 374 w 440"/>
                <a:gd name="T37" fmla="*/ 8 h 440"/>
                <a:gd name="T38" fmla="*/ 339 w 440"/>
                <a:gd name="T39" fmla="*/ 8 h 440"/>
                <a:gd name="T40" fmla="*/ 331 w 440"/>
                <a:gd name="T41" fmla="*/ 8 h 440"/>
                <a:gd name="T42" fmla="*/ 307 w 440"/>
                <a:gd name="T43" fmla="*/ 0 h 440"/>
                <a:gd name="T44" fmla="*/ 268 w 440"/>
                <a:gd name="T45" fmla="*/ 0 h 440"/>
                <a:gd name="T46" fmla="*/ 244 w 440"/>
                <a:gd name="T47" fmla="*/ 8 h 440"/>
                <a:gd name="T48" fmla="*/ 197 w 440"/>
                <a:gd name="T49" fmla="*/ 8 h 440"/>
                <a:gd name="T50" fmla="*/ 189 w 440"/>
                <a:gd name="T51" fmla="*/ 8 h 440"/>
                <a:gd name="T52" fmla="*/ 166 w 440"/>
                <a:gd name="T53" fmla="*/ 0 h 440"/>
                <a:gd name="T54" fmla="*/ 127 w 440"/>
                <a:gd name="T55" fmla="*/ 0 h 440"/>
                <a:gd name="T56" fmla="*/ 103 w 440"/>
                <a:gd name="T57" fmla="*/ 8 h 440"/>
                <a:gd name="T58" fmla="*/ 57 w 440"/>
                <a:gd name="T59" fmla="*/ 9 h 440"/>
                <a:gd name="T60" fmla="*/ 57 w 440"/>
                <a:gd name="T61" fmla="*/ 9 h 440"/>
                <a:gd name="T62" fmla="*/ 20 w 440"/>
                <a:gd name="T63" fmla="*/ 31 h 440"/>
                <a:gd name="T64" fmla="*/ 16 w 440"/>
                <a:gd name="T65" fmla="*/ 37 h 440"/>
                <a:gd name="T66" fmla="*/ 9 w 440"/>
                <a:gd name="T67" fmla="*/ 58 h 440"/>
                <a:gd name="T68" fmla="*/ 8 w 440"/>
                <a:gd name="T69" fmla="*/ 81 h 440"/>
                <a:gd name="T70" fmla="*/ 0 w 440"/>
                <a:gd name="T71" fmla="*/ 104 h 440"/>
                <a:gd name="T72" fmla="*/ 0 w 440"/>
                <a:gd name="T73" fmla="*/ 143 h 440"/>
                <a:gd name="T74" fmla="*/ 8 w 440"/>
                <a:gd name="T75" fmla="*/ 167 h 440"/>
                <a:gd name="T76" fmla="*/ 8 w 440"/>
                <a:gd name="T77" fmla="*/ 214 h 440"/>
                <a:gd name="T78" fmla="*/ 8 w 440"/>
                <a:gd name="T79" fmla="*/ 222 h 440"/>
                <a:gd name="T80" fmla="*/ 0 w 440"/>
                <a:gd name="T81" fmla="*/ 246 h 440"/>
                <a:gd name="T82" fmla="*/ 0 w 440"/>
                <a:gd name="T83" fmla="*/ 285 h 440"/>
                <a:gd name="T84" fmla="*/ 8 w 440"/>
                <a:gd name="T85" fmla="*/ 308 h 440"/>
                <a:gd name="T86" fmla="*/ 8 w 440"/>
                <a:gd name="T87" fmla="*/ 355 h 440"/>
                <a:gd name="T88" fmla="*/ 8 w 440"/>
                <a:gd name="T89" fmla="*/ 374 h 440"/>
                <a:gd name="T90" fmla="*/ 14 w 440"/>
                <a:gd name="T91" fmla="*/ 400 h 440"/>
                <a:gd name="T92" fmla="*/ 18 w 440"/>
                <a:gd name="T93" fmla="*/ 406 h 440"/>
                <a:gd name="T94" fmla="*/ 29 w 440"/>
                <a:gd name="T95" fmla="*/ 428 h 440"/>
                <a:gd name="T96" fmla="*/ 51 w 440"/>
                <a:gd name="T97" fmla="*/ 438 h 440"/>
                <a:gd name="T98" fmla="*/ 76 w 440"/>
                <a:gd name="T99" fmla="*/ 440 h 440"/>
                <a:gd name="T100" fmla="*/ 115 w 440"/>
                <a:gd name="T101" fmla="*/ 440 h 440"/>
                <a:gd name="T102" fmla="*/ 138 w 440"/>
                <a:gd name="T103" fmla="*/ 432 h 440"/>
                <a:gd name="T104" fmla="*/ 186 w 440"/>
                <a:gd name="T105" fmla="*/ 432 h 440"/>
                <a:gd name="T106" fmla="*/ 193 w 440"/>
                <a:gd name="T107" fmla="*/ 432 h 440"/>
                <a:gd name="T108" fmla="*/ 217 w 440"/>
                <a:gd name="T109" fmla="*/ 440 h 440"/>
                <a:gd name="T110" fmla="*/ 256 w 440"/>
                <a:gd name="T111" fmla="*/ 440 h 440"/>
                <a:gd name="T112" fmla="*/ 280 w 440"/>
                <a:gd name="T113" fmla="*/ 432 h 440"/>
                <a:gd name="T114" fmla="*/ 327 w 440"/>
                <a:gd name="T115" fmla="*/ 432 h 440"/>
                <a:gd name="T116" fmla="*/ 335 w 440"/>
                <a:gd name="T117" fmla="*/ 432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40" h="440">
                  <a:moveTo>
                    <a:pt x="374" y="432"/>
                  </a:moveTo>
                  <a:cubicBezTo>
                    <a:pt x="358" y="432"/>
                    <a:pt x="358" y="432"/>
                    <a:pt x="358" y="432"/>
                  </a:cubicBezTo>
                  <a:cubicBezTo>
                    <a:pt x="358" y="440"/>
                    <a:pt x="358" y="440"/>
                    <a:pt x="358" y="440"/>
                  </a:cubicBezTo>
                  <a:cubicBezTo>
                    <a:pt x="374" y="440"/>
                    <a:pt x="374" y="440"/>
                    <a:pt x="374" y="440"/>
                  </a:cubicBezTo>
                  <a:lnTo>
                    <a:pt x="374" y="432"/>
                  </a:lnTo>
                  <a:close/>
                  <a:moveTo>
                    <a:pt x="392" y="429"/>
                  </a:moveTo>
                  <a:cubicBezTo>
                    <a:pt x="388" y="431"/>
                    <a:pt x="383" y="432"/>
                    <a:pt x="378" y="432"/>
                  </a:cubicBezTo>
                  <a:cubicBezTo>
                    <a:pt x="379" y="440"/>
                    <a:pt x="379" y="440"/>
                    <a:pt x="379" y="440"/>
                  </a:cubicBezTo>
                  <a:cubicBezTo>
                    <a:pt x="384" y="439"/>
                    <a:pt x="390" y="438"/>
                    <a:pt x="395" y="437"/>
                  </a:cubicBezTo>
                  <a:cubicBezTo>
                    <a:pt x="392" y="429"/>
                    <a:pt x="392" y="429"/>
                    <a:pt x="392" y="429"/>
                  </a:cubicBezTo>
                  <a:close/>
                  <a:moveTo>
                    <a:pt x="411" y="418"/>
                  </a:moveTo>
                  <a:cubicBezTo>
                    <a:pt x="408" y="421"/>
                    <a:pt x="404" y="424"/>
                    <a:pt x="399" y="426"/>
                  </a:cubicBezTo>
                  <a:cubicBezTo>
                    <a:pt x="403" y="433"/>
                    <a:pt x="403" y="433"/>
                    <a:pt x="403" y="433"/>
                  </a:cubicBezTo>
                  <a:cubicBezTo>
                    <a:pt x="408" y="431"/>
                    <a:pt x="412" y="428"/>
                    <a:pt x="417" y="424"/>
                  </a:cubicBezTo>
                  <a:cubicBezTo>
                    <a:pt x="411" y="418"/>
                    <a:pt x="411" y="418"/>
                    <a:pt x="411" y="418"/>
                  </a:cubicBezTo>
                  <a:close/>
                  <a:moveTo>
                    <a:pt x="425" y="401"/>
                  </a:moveTo>
                  <a:cubicBezTo>
                    <a:pt x="423" y="406"/>
                    <a:pt x="420" y="410"/>
                    <a:pt x="417" y="413"/>
                  </a:cubicBezTo>
                  <a:cubicBezTo>
                    <a:pt x="423" y="419"/>
                    <a:pt x="423" y="419"/>
                    <a:pt x="423" y="419"/>
                  </a:cubicBezTo>
                  <a:cubicBezTo>
                    <a:pt x="426" y="414"/>
                    <a:pt x="430" y="410"/>
                    <a:pt x="432" y="405"/>
                  </a:cubicBezTo>
                  <a:lnTo>
                    <a:pt x="425" y="401"/>
                  </a:lnTo>
                  <a:close/>
                  <a:moveTo>
                    <a:pt x="432" y="380"/>
                  </a:moveTo>
                  <a:cubicBezTo>
                    <a:pt x="431" y="385"/>
                    <a:pt x="430" y="390"/>
                    <a:pt x="428" y="394"/>
                  </a:cubicBezTo>
                  <a:cubicBezTo>
                    <a:pt x="436" y="397"/>
                    <a:pt x="436" y="397"/>
                    <a:pt x="436" y="397"/>
                  </a:cubicBezTo>
                  <a:cubicBezTo>
                    <a:pt x="438" y="392"/>
                    <a:pt x="439" y="387"/>
                    <a:pt x="440" y="381"/>
                  </a:cubicBezTo>
                  <a:cubicBezTo>
                    <a:pt x="432" y="380"/>
                    <a:pt x="432" y="380"/>
                    <a:pt x="432" y="380"/>
                  </a:cubicBezTo>
                  <a:close/>
                  <a:moveTo>
                    <a:pt x="432" y="357"/>
                  </a:moveTo>
                  <a:cubicBezTo>
                    <a:pt x="432" y="373"/>
                    <a:pt x="432" y="373"/>
                    <a:pt x="432" y="373"/>
                  </a:cubicBezTo>
                  <a:cubicBezTo>
                    <a:pt x="440" y="373"/>
                    <a:pt x="440" y="373"/>
                    <a:pt x="440" y="373"/>
                  </a:cubicBezTo>
                  <a:cubicBezTo>
                    <a:pt x="440" y="357"/>
                    <a:pt x="440" y="357"/>
                    <a:pt x="440" y="357"/>
                  </a:cubicBezTo>
                  <a:lnTo>
                    <a:pt x="432" y="357"/>
                  </a:lnTo>
                  <a:close/>
                  <a:moveTo>
                    <a:pt x="432" y="334"/>
                  </a:moveTo>
                  <a:cubicBezTo>
                    <a:pt x="432" y="349"/>
                    <a:pt x="432" y="349"/>
                    <a:pt x="432" y="349"/>
                  </a:cubicBezTo>
                  <a:cubicBezTo>
                    <a:pt x="440" y="349"/>
                    <a:pt x="440" y="349"/>
                    <a:pt x="440" y="349"/>
                  </a:cubicBezTo>
                  <a:cubicBezTo>
                    <a:pt x="440" y="334"/>
                    <a:pt x="440" y="334"/>
                    <a:pt x="440" y="334"/>
                  </a:cubicBezTo>
                  <a:lnTo>
                    <a:pt x="432" y="334"/>
                  </a:lnTo>
                  <a:close/>
                  <a:moveTo>
                    <a:pt x="432" y="310"/>
                  </a:moveTo>
                  <a:cubicBezTo>
                    <a:pt x="432" y="326"/>
                    <a:pt x="432" y="326"/>
                    <a:pt x="432" y="326"/>
                  </a:cubicBezTo>
                  <a:cubicBezTo>
                    <a:pt x="440" y="326"/>
                    <a:pt x="440" y="326"/>
                    <a:pt x="440" y="326"/>
                  </a:cubicBezTo>
                  <a:cubicBezTo>
                    <a:pt x="440" y="310"/>
                    <a:pt x="440" y="310"/>
                    <a:pt x="440" y="310"/>
                  </a:cubicBezTo>
                  <a:lnTo>
                    <a:pt x="432" y="310"/>
                  </a:lnTo>
                  <a:close/>
                  <a:moveTo>
                    <a:pt x="432" y="287"/>
                  </a:moveTo>
                  <a:cubicBezTo>
                    <a:pt x="432" y="302"/>
                    <a:pt x="432" y="302"/>
                    <a:pt x="432" y="302"/>
                  </a:cubicBezTo>
                  <a:cubicBezTo>
                    <a:pt x="440" y="302"/>
                    <a:pt x="440" y="302"/>
                    <a:pt x="440" y="302"/>
                  </a:cubicBezTo>
                  <a:cubicBezTo>
                    <a:pt x="440" y="287"/>
                    <a:pt x="440" y="287"/>
                    <a:pt x="440" y="287"/>
                  </a:cubicBezTo>
                  <a:lnTo>
                    <a:pt x="432" y="287"/>
                  </a:lnTo>
                  <a:close/>
                  <a:moveTo>
                    <a:pt x="432" y="263"/>
                  </a:moveTo>
                  <a:cubicBezTo>
                    <a:pt x="432" y="279"/>
                    <a:pt x="432" y="279"/>
                    <a:pt x="432" y="279"/>
                  </a:cubicBezTo>
                  <a:cubicBezTo>
                    <a:pt x="440" y="279"/>
                    <a:pt x="440" y="279"/>
                    <a:pt x="440" y="279"/>
                  </a:cubicBezTo>
                  <a:cubicBezTo>
                    <a:pt x="440" y="263"/>
                    <a:pt x="440" y="263"/>
                    <a:pt x="440" y="263"/>
                  </a:cubicBezTo>
                  <a:lnTo>
                    <a:pt x="432" y="263"/>
                  </a:lnTo>
                  <a:close/>
                  <a:moveTo>
                    <a:pt x="432" y="239"/>
                  </a:moveTo>
                  <a:cubicBezTo>
                    <a:pt x="432" y="255"/>
                    <a:pt x="432" y="255"/>
                    <a:pt x="432" y="255"/>
                  </a:cubicBezTo>
                  <a:cubicBezTo>
                    <a:pt x="440" y="255"/>
                    <a:pt x="440" y="255"/>
                    <a:pt x="440" y="255"/>
                  </a:cubicBezTo>
                  <a:cubicBezTo>
                    <a:pt x="440" y="239"/>
                    <a:pt x="440" y="239"/>
                    <a:pt x="440" y="239"/>
                  </a:cubicBezTo>
                  <a:lnTo>
                    <a:pt x="432" y="239"/>
                  </a:lnTo>
                  <a:close/>
                  <a:moveTo>
                    <a:pt x="432" y="216"/>
                  </a:moveTo>
                  <a:cubicBezTo>
                    <a:pt x="432" y="232"/>
                    <a:pt x="432" y="232"/>
                    <a:pt x="432" y="232"/>
                  </a:cubicBezTo>
                  <a:cubicBezTo>
                    <a:pt x="440" y="232"/>
                    <a:pt x="440" y="232"/>
                    <a:pt x="440" y="232"/>
                  </a:cubicBezTo>
                  <a:cubicBezTo>
                    <a:pt x="440" y="216"/>
                    <a:pt x="440" y="216"/>
                    <a:pt x="440" y="216"/>
                  </a:cubicBezTo>
                  <a:lnTo>
                    <a:pt x="432" y="216"/>
                  </a:lnTo>
                  <a:close/>
                  <a:moveTo>
                    <a:pt x="432" y="192"/>
                  </a:moveTo>
                  <a:cubicBezTo>
                    <a:pt x="432" y="208"/>
                    <a:pt x="432" y="208"/>
                    <a:pt x="432" y="208"/>
                  </a:cubicBezTo>
                  <a:cubicBezTo>
                    <a:pt x="440" y="208"/>
                    <a:pt x="440" y="208"/>
                    <a:pt x="440" y="208"/>
                  </a:cubicBezTo>
                  <a:cubicBezTo>
                    <a:pt x="440" y="192"/>
                    <a:pt x="440" y="192"/>
                    <a:pt x="440" y="192"/>
                  </a:cubicBezTo>
                  <a:lnTo>
                    <a:pt x="432" y="192"/>
                  </a:lnTo>
                  <a:close/>
                  <a:moveTo>
                    <a:pt x="432" y="169"/>
                  </a:moveTo>
                  <a:cubicBezTo>
                    <a:pt x="432" y="184"/>
                    <a:pt x="432" y="184"/>
                    <a:pt x="432" y="184"/>
                  </a:cubicBezTo>
                  <a:cubicBezTo>
                    <a:pt x="440" y="184"/>
                    <a:pt x="440" y="184"/>
                    <a:pt x="440" y="184"/>
                  </a:cubicBezTo>
                  <a:cubicBezTo>
                    <a:pt x="440" y="169"/>
                    <a:pt x="440" y="169"/>
                    <a:pt x="440" y="169"/>
                  </a:cubicBezTo>
                  <a:lnTo>
                    <a:pt x="432" y="169"/>
                  </a:lnTo>
                  <a:close/>
                  <a:moveTo>
                    <a:pt x="432" y="145"/>
                  </a:moveTo>
                  <a:cubicBezTo>
                    <a:pt x="432" y="161"/>
                    <a:pt x="432" y="161"/>
                    <a:pt x="432" y="161"/>
                  </a:cubicBezTo>
                  <a:cubicBezTo>
                    <a:pt x="440" y="161"/>
                    <a:pt x="440" y="161"/>
                    <a:pt x="440" y="161"/>
                  </a:cubicBezTo>
                  <a:cubicBezTo>
                    <a:pt x="440" y="145"/>
                    <a:pt x="440" y="145"/>
                    <a:pt x="440" y="145"/>
                  </a:cubicBezTo>
                  <a:lnTo>
                    <a:pt x="432" y="145"/>
                  </a:lnTo>
                  <a:close/>
                  <a:moveTo>
                    <a:pt x="432" y="122"/>
                  </a:moveTo>
                  <a:cubicBezTo>
                    <a:pt x="432" y="137"/>
                    <a:pt x="432" y="137"/>
                    <a:pt x="432" y="137"/>
                  </a:cubicBezTo>
                  <a:cubicBezTo>
                    <a:pt x="440" y="137"/>
                    <a:pt x="440" y="137"/>
                    <a:pt x="440" y="137"/>
                  </a:cubicBezTo>
                  <a:cubicBezTo>
                    <a:pt x="440" y="122"/>
                    <a:pt x="440" y="122"/>
                    <a:pt x="440" y="122"/>
                  </a:cubicBezTo>
                  <a:lnTo>
                    <a:pt x="432" y="122"/>
                  </a:lnTo>
                  <a:close/>
                  <a:moveTo>
                    <a:pt x="432" y="98"/>
                  </a:moveTo>
                  <a:cubicBezTo>
                    <a:pt x="432" y="114"/>
                    <a:pt x="432" y="114"/>
                    <a:pt x="432" y="114"/>
                  </a:cubicBezTo>
                  <a:cubicBezTo>
                    <a:pt x="440" y="114"/>
                    <a:pt x="440" y="114"/>
                    <a:pt x="440" y="114"/>
                  </a:cubicBezTo>
                  <a:cubicBezTo>
                    <a:pt x="440" y="98"/>
                    <a:pt x="440" y="98"/>
                    <a:pt x="440" y="98"/>
                  </a:cubicBezTo>
                  <a:lnTo>
                    <a:pt x="432" y="98"/>
                  </a:lnTo>
                  <a:close/>
                  <a:moveTo>
                    <a:pt x="432" y="75"/>
                  </a:moveTo>
                  <a:cubicBezTo>
                    <a:pt x="432" y="90"/>
                    <a:pt x="432" y="90"/>
                    <a:pt x="432" y="90"/>
                  </a:cubicBezTo>
                  <a:cubicBezTo>
                    <a:pt x="440" y="90"/>
                    <a:pt x="440" y="90"/>
                    <a:pt x="440" y="90"/>
                  </a:cubicBezTo>
                  <a:cubicBezTo>
                    <a:pt x="440" y="75"/>
                    <a:pt x="440" y="75"/>
                    <a:pt x="440" y="75"/>
                  </a:cubicBezTo>
                  <a:lnTo>
                    <a:pt x="432" y="75"/>
                  </a:lnTo>
                  <a:close/>
                  <a:moveTo>
                    <a:pt x="430" y="52"/>
                  </a:moveTo>
                  <a:cubicBezTo>
                    <a:pt x="431" y="57"/>
                    <a:pt x="432" y="61"/>
                    <a:pt x="432" y="66"/>
                  </a:cubicBezTo>
                  <a:cubicBezTo>
                    <a:pt x="432" y="67"/>
                    <a:pt x="432" y="67"/>
                    <a:pt x="432" y="67"/>
                  </a:cubicBezTo>
                  <a:cubicBezTo>
                    <a:pt x="440" y="67"/>
                    <a:pt x="440" y="67"/>
                    <a:pt x="440" y="67"/>
                  </a:cubicBezTo>
                  <a:cubicBezTo>
                    <a:pt x="440" y="66"/>
                    <a:pt x="440" y="66"/>
                    <a:pt x="440" y="66"/>
                  </a:cubicBezTo>
                  <a:cubicBezTo>
                    <a:pt x="440" y="61"/>
                    <a:pt x="439" y="55"/>
                    <a:pt x="438" y="50"/>
                  </a:cubicBezTo>
                  <a:lnTo>
                    <a:pt x="430" y="52"/>
                  </a:lnTo>
                  <a:close/>
                  <a:moveTo>
                    <a:pt x="421" y="32"/>
                  </a:moveTo>
                  <a:cubicBezTo>
                    <a:pt x="424" y="36"/>
                    <a:pt x="426" y="41"/>
                    <a:pt x="428" y="45"/>
                  </a:cubicBezTo>
                  <a:cubicBezTo>
                    <a:pt x="436" y="42"/>
                    <a:pt x="436" y="42"/>
                    <a:pt x="436" y="42"/>
                  </a:cubicBezTo>
                  <a:cubicBezTo>
                    <a:pt x="434" y="37"/>
                    <a:pt x="431" y="32"/>
                    <a:pt x="428" y="28"/>
                  </a:cubicBezTo>
                  <a:lnTo>
                    <a:pt x="421" y="32"/>
                  </a:lnTo>
                  <a:close/>
                  <a:moveTo>
                    <a:pt x="405" y="17"/>
                  </a:moveTo>
                  <a:cubicBezTo>
                    <a:pt x="409" y="20"/>
                    <a:pt x="413" y="23"/>
                    <a:pt x="416" y="27"/>
                  </a:cubicBezTo>
                  <a:cubicBezTo>
                    <a:pt x="422" y="21"/>
                    <a:pt x="422" y="21"/>
                    <a:pt x="422" y="21"/>
                  </a:cubicBezTo>
                  <a:cubicBezTo>
                    <a:pt x="419" y="17"/>
                    <a:pt x="414" y="13"/>
                    <a:pt x="410" y="10"/>
                  </a:cubicBezTo>
                  <a:lnTo>
                    <a:pt x="405" y="17"/>
                  </a:lnTo>
                  <a:close/>
                  <a:moveTo>
                    <a:pt x="385" y="9"/>
                  </a:moveTo>
                  <a:cubicBezTo>
                    <a:pt x="390" y="10"/>
                    <a:pt x="394" y="12"/>
                    <a:pt x="399" y="14"/>
                  </a:cubicBezTo>
                  <a:cubicBezTo>
                    <a:pt x="402" y="6"/>
                    <a:pt x="402" y="6"/>
                    <a:pt x="402" y="6"/>
                  </a:cubicBezTo>
                  <a:cubicBezTo>
                    <a:pt x="397" y="4"/>
                    <a:pt x="392" y="2"/>
                    <a:pt x="386" y="1"/>
                  </a:cubicBezTo>
                  <a:cubicBezTo>
                    <a:pt x="385" y="9"/>
                    <a:pt x="385" y="9"/>
                    <a:pt x="385" y="9"/>
                  </a:cubicBezTo>
                  <a:close/>
                  <a:moveTo>
                    <a:pt x="362" y="8"/>
                  </a:moveTo>
                  <a:cubicBezTo>
                    <a:pt x="374" y="8"/>
                    <a:pt x="374" y="8"/>
                    <a:pt x="374" y="8"/>
                  </a:cubicBezTo>
                  <a:cubicBezTo>
                    <a:pt x="375" y="8"/>
                    <a:pt x="376" y="8"/>
                    <a:pt x="378" y="8"/>
                  </a:cubicBezTo>
                  <a:cubicBezTo>
                    <a:pt x="378" y="0"/>
                    <a:pt x="378" y="0"/>
                    <a:pt x="378" y="0"/>
                  </a:cubicBezTo>
                  <a:cubicBezTo>
                    <a:pt x="377" y="0"/>
                    <a:pt x="375" y="0"/>
                    <a:pt x="374" y="0"/>
                  </a:cubicBezTo>
                  <a:cubicBezTo>
                    <a:pt x="362" y="0"/>
                    <a:pt x="362" y="0"/>
                    <a:pt x="362" y="0"/>
                  </a:cubicBezTo>
                  <a:cubicBezTo>
                    <a:pt x="362" y="8"/>
                    <a:pt x="362" y="8"/>
                    <a:pt x="362" y="8"/>
                  </a:cubicBezTo>
                  <a:close/>
                  <a:moveTo>
                    <a:pt x="339" y="8"/>
                  </a:moveTo>
                  <a:cubicBezTo>
                    <a:pt x="354" y="8"/>
                    <a:pt x="354" y="8"/>
                    <a:pt x="354" y="8"/>
                  </a:cubicBezTo>
                  <a:cubicBezTo>
                    <a:pt x="354" y="0"/>
                    <a:pt x="354" y="0"/>
                    <a:pt x="354" y="0"/>
                  </a:cubicBezTo>
                  <a:cubicBezTo>
                    <a:pt x="339" y="0"/>
                    <a:pt x="339" y="0"/>
                    <a:pt x="339" y="0"/>
                  </a:cubicBezTo>
                  <a:lnTo>
                    <a:pt x="339" y="8"/>
                  </a:lnTo>
                  <a:close/>
                  <a:moveTo>
                    <a:pt x="315" y="8"/>
                  </a:moveTo>
                  <a:cubicBezTo>
                    <a:pt x="331" y="8"/>
                    <a:pt x="331" y="8"/>
                    <a:pt x="331" y="8"/>
                  </a:cubicBezTo>
                  <a:cubicBezTo>
                    <a:pt x="331" y="0"/>
                    <a:pt x="331" y="0"/>
                    <a:pt x="331" y="0"/>
                  </a:cubicBezTo>
                  <a:cubicBezTo>
                    <a:pt x="315" y="0"/>
                    <a:pt x="315" y="0"/>
                    <a:pt x="315" y="0"/>
                  </a:cubicBezTo>
                  <a:lnTo>
                    <a:pt x="315" y="8"/>
                  </a:lnTo>
                  <a:close/>
                  <a:moveTo>
                    <a:pt x="292" y="8"/>
                  </a:moveTo>
                  <a:cubicBezTo>
                    <a:pt x="307" y="8"/>
                    <a:pt x="307" y="8"/>
                    <a:pt x="307" y="8"/>
                  </a:cubicBezTo>
                  <a:cubicBezTo>
                    <a:pt x="307" y="0"/>
                    <a:pt x="307" y="0"/>
                    <a:pt x="307" y="0"/>
                  </a:cubicBezTo>
                  <a:cubicBezTo>
                    <a:pt x="292" y="0"/>
                    <a:pt x="292" y="0"/>
                    <a:pt x="292" y="0"/>
                  </a:cubicBezTo>
                  <a:lnTo>
                    <a:pt x="292" y="8"/>
                  </a:lnTo>
                  <a:close/>
                  <a:moveTo>
                    <a:pt x="268" y="8"/>
                  </a:moveTo>
                  <a:cubicBezTo>
                    <a:pt x="284" y="8"/>
                    <a:pt x="284" y="8"/>
                    <a:pt x="284" y="8"/>
                  </a:cubicBezTo>
                  <a:cubicBezTo>
                    <a:pt x="284" y="0"/>
                    <a:pt x="284" y="0"/>
                    <a:pt x="284" y="0"/>
                  </a:cubicBezTo>
                  <a:cubicBezTo>
                    <a:pt x="268" y="0"/>
                    <a:pt x="268" y="0"/>
                    <a:pt x="268" y="0"/>
                  </a:cubicBezTo>
                  <a:lnTo>
                    <a:pt x="268" y="8"/>
                  </a:lnTo>
                  <a:close/>
                  <a:moveTo>
                    <a:pt x="244" y="8"/>
                  </a:moveTo>
                  <a:cubicBezTo>
                    <a:pt x="260" y="8"/>
                    <a:pt x="260" y="8"/>
                    <a:pt x="260" y="8"/>
                  </a:cubicBezTo>
                  <a:cubicBezTo>
                    <a:pt x="260" y="0"/>
                    <a:pt x="260" y="0"/>
                    <a:pt x="260" y="0"/>
                  </a:cubicBezTo>
                  <a:cubicBezTo>
                    <a:pt x="244" y="0"/>
                    <a:pt x="244" y="0"/>
                    <a:pt x="244" y="0"/>
                  </a:cubicBezTo>
                  <a:lnTo>
                    <a:pt x="244" y="8"/>
                  </a:lnTo>
                  <a:close/>
                  <a:moveTo>
                    <a:pt x="221" y="8"/>
                  </a:moveTo>
                  <a:cubicBezTo>
                    <a:pt x="237" y="8"/>
                    <a:pt x="237" y="8"/>
                    <a:pt x="237" y="8"/>
                  </a:cubicBezTo>
                  <a:cubicBezTo>
                    <a:pt x="237" y="0"/>
                    <a:pt x="237" y="0"/>
                    <a:pt x="237" y="0"/>
                  </a:cubicBezTo>
                  <a:cubicBezTo>
                    <a:pt x="221" y="0"/>
                    <a:pt x="221" y="0"/>
                    <a:pt x="221" y="0"/>
                  </a:cubicBezTo>
                  <a:lnTo>
                    <a:pt x="221" y="8"/>
                  </a:lnTo>
                  <a:close/>
                  <a:moveTo>
                    <a:pt x="197" y="8"/>
                  </a:moveTo>
                  <a:cubicBezTo>
                    <a:pt x="213" y="8"/>
                    <a:pt x="213" y="8"/>
                    <a:pt x="213" y="8"/>
                  </a:cubicBezTo>
                  <a:cubicBezTo>
                    <a:pt x="213" y="0"/>
                    <a:pt x="213" y="0"/>
                    <a:pt x="213" y="0"/>
                  </a:cubicBezTo>
                  <a:cubicBezTo>
                    <a:pt x="197" y="0"/>
                    <a:pt x="197" y="0"/>
                    <a:pt x="197" y="0"/>
                  </a:cubicBezTo>
                  <a:lnTo>
                    <a:pt x="197" y="8"/>
                  </a:lnTo>
                  <a:close/>
                  <a:moveTo>
                    <a:pt x="174" y="8"/>
                  </a:moveTo>
                  <a:cubicBezTo>
                    <a:pt x="189" y="8"/>
                    <a:pt x="189" y="8"/>
                    <a:pt x="189" y="8"/>
                  </a:cubicBezTo>
                  <a:cubicBezTo>
                    <a:pt x="189" y="0"/>
                    <a:pt x="189" y="0"/>
                    <a:pt x="189" y="0"/>
                  </a:cubicBezTo>
                  <a:cubicBezTo>
                    <a:pt x="174" y="0"/>
                    <a:pt x="174" y="0"/>
                    <a:pt x="174" y="0"/>
                  </a:cubicBezTo>
                  <a:lnTo>
                    <a:pt x="174" y="8"/>
                  </a:lnTo>
                  <a:close/>
                  <a:moveTo>
                    <a:pt x="150" y="8"/>
                  </a:moveTo>
                  <a:cubicBezTo>
                    <a:pt x="166" y="8"/>
                    <a:pt x="166" y="8"/>
                    <a:pt x="166" y="8"/>
                  </a:cubicBezTo>
                  <a:cubicBezTo>
                    <a:pt x="166" y="0"/>
                    <a:pt x="166" y="0"/>
                    <a:pt x="166" y="0"/>
                  </a:cubicBezTo>
                  <a:cubicBezTo>
                    <a:pt x="150" y="0"/>
                    <a:pt x="150" y="0"/>
                    <a:pt x="150" y="0"/>
                  </a:cubicBezTo>
                  <a:lnTo>
                    <a:pt x="150" y="8"/>
                  </a:lnTo>
                  <a:close/>
                  <a:moveTo>
                    <a:pt x="127" y="8"/>
                  </a:moveTo>
                  <a:cubicBezTo>
                    <a:pt x="142" y="8"/>
                    <a:pt x="142" y="8"/>
                    <a:pt x="142" y="8"/>
                  </a:cubicBezTo>
                  <a:cubicBezTo>
                    <a:pt x="142" y="0"/>
                    <a:pt x="142" y="0"/>
                    <a:pt x="142" y="0"/>
                  </a:cubicBezTo>
                  <a:cubicBezTo>
                    <a:pt x="127" y="0"/>
                    <a:pt x="127" y="0"/>
                    <a:pt x="127" y="0"/>
                  </a:cubicBezTo>
                  <a:lnTo>
                    <a:pt x="127" y="8"/>
                  </a:lnTo>
                  <a:close/>
                  <a:moveTo>
                    <a:pt x="103" y="8"/>
                  </a:moveTo>
                  <a:cubicBezTo>
                    <a:pt x="119" y="8"/>
                    <a:pt x="119" y="8"/>
                    <a:pt x="119" y="8"/>
                  </a:cubicBezTo>
                  <a:cubicBezTo>
                    <a:pt x="119" y="0"/>
                    <a:pt x="119" y="0"/>
                    <a:pt x="119" y="0"/>
                  </a:cubicBezTo>
                  <a:cubicBezTo>
                    <a:pt x="103" y="0"/>
                    <a:pt x="103" y="0"/>
                    <a:pt x="103" y="0"/>
                  </a:cubicBezTo>
                  <a:lnTo>
                    <a:pt x="103" y="8"/>
                  </a:lnTo>
                  <a:close/>
                  <a:moveTo>
                    <a:pt x="80" y="8"/>
                  </a:moveTo>
                  <a:cubicBezTo>
                    <a:pt x="95" y="8"/>
                    <a:pt x="95" y="8"/>
                    <a:pt x="95" y="8"/>
                  </a:cubicBezTo>
                  <a:cubicBezTo>
                    <a:pt x="95" y="0"/>
                    <a:pt x="95" y="0"/>
                    <a:pt x="95" y="0"/>
                  </a:cubicBezTo>
                  <a:cubicBezTo>
                    <a:pt x="80" y="0"/>
                    <a:pt x="80" y="0"/>
                    <a:pt x="80" y="0"/>
                  </a:cubicBezTo>
                  <a:lnTo>
                    <a:pt x="80" y="8"/>
                  </a:lnTo>
                  <a:close/>
                  <a:moveTo>
                    <a:pt x="57" y="9"/>
                  </a:moveTo>
                  <a:cubicBezTo>
                    <a:pt x="60" y="8"/>
                    <a:pt x="63" y="8"/>
                    <a:pt x="66" y="8"/>
                  </a:cubicBezTo>
                  <a:cubicBezTo>
                    <a:pt x="72" y="8"/>
                    <a:pt x="72" y="8"/>
                    <a:pt x="72" y="8"/>
                  </a:cubicBezTo>
                  <a:cubicBezTo>
                    <a:pt x="72" y="0"/>
                    <a:pt x="72" y="0"/>
                    <a:pt x="72" y="0"/>
                  </a:cubicBezTo>
                  <a:cubicBezTo>
                    <a:pt x="66" y="0"/>
                    <a:pt x="66" y="0"/>
                    <a:pt x="66" y="0"/>
                  </a:cubicBezTo>
                  <a:cubicBezTo>
                    <a:pt x="62" y="0"/>
                    <a:pt x="59" y="0"/>
                    <a:pt x="55" y="1"/>
                  </a:cubicBezTo>
                  <a:cubicBezTo>
                    <a:pt x="57" y="9"/>
                    <a:pt x="57" y="9"/>
                    <a:pt x="57" y="9"/>
                  </a:cubicBezTo>
                  <a:close/>
                  <a:moveTo>
                    <a:pt x="36" y="16"/>
                  </a:moveTo>
                  <a:cubicBezTo>
                    <a:pt x="40" y="14"/>
                    <a:pt x="45" y="12"/>
                    <a:pt x="50" y="10"/>
                  </a:cubicBezTo>
                  <a:cubicBezTo>
                    <a:pt x="47" y="3"/>
                    <a:pt x="47" y="3"/>
                    <a:pt x="47" y="3"/>
                  </a:cubicBezTo>
                  <a:cubicBezTo>
                    <a:pt x="42" y="4"/>
                    <a:pt x="37" y="7"/>
                    <a:pt x="32" y="9"/>
                  </a:cubicBezTo>
                  <a:cubicBezTo>
                    <a:pt x="36" y="16"/>
                    <a:pt x="36" y="16"/>
                    <a:pt x="36" y="16"/>
                  </a:cubicBezTo>
                  <a:close/>
                  <a:moveTo>
                    <a:pt x="20" y="31"/>
                  </a:moveTo>
                  <a:cubicBezTo>
                    <a:pt x="23" y="27"/>
                    <a:pt x="26" y="24"/>
                    <a:pt x="30" y="21"/>
                  </a:cubicBezTo>
                  <a:cubicBezTo>
                    <a:pt x="25" y="14"/>
                    <a:pt x="25" y="14"/>
                    <a:pt x="25" y="14"/>
                  </a:cubicBezTo>
                  <a:cubicBezTo>
                    <a:pt x="21" y="18"/>
                    <a:pt x="17" y="22"/>
                    <a:pt x="13" y="26"/>
                  </a:cubicBezTo>
                  <a:cubicBezTo>
                    <a:pt x="20" y="31"/>
                    <a:pt x="20" y="31"/>
                    <a:pt x="20" y="31"/>
                  </a:cubicBezTo>
                  <a:close/>
                  <a:moveTo>
                    <a:pt x="10" y="51"/>
                  </a:moveTo>
                  <a:cubicBezTo>
                    <a:pt x="11" y="46"/>
                    <a:pt x="13" y="41"/>
                    <a:pt x="16" y="37"/>
                  </a:cubicBezTo>
                  <a:cubicBezTo>
                    <a:pt x="9" y="33"/>
                    <a:pt x="9" y="33"/>
                    <a:pt x="9" y="33"/>
                  </a:cubicBezTo>
                  <a:cubicBezTo>
                    <a:pt x="6" y="38"/>
                    <a:pt x="4" y="43"/>
                    <a:pt x="2" y="48"/>
                  </a:cubicBezTo>
                  <a:cubicBezTo>
                    <a:pt x="10" y="51"/>
                    <a:pt x="10" y="51"/>
                    <a:pt x="10" y="51"/>
                  </a:cubicBezTo>
                  <a:close/>
                  <a:moveTo>
                    <a:pt x="8" y="73"/>
                  </a:moveTo>
                  <a:cubicBezTo>
                    <a:pt x="8" y="66"/>
                    <a:pt x="8" y="66"/>
                    <a:pt x="8" y="66"/>
                  </a:cubicBezTo>
                  <a:cubicBezTo>
                    <a:pt x="8" y="63"/>
                    <a:pt x="8" y="60"/>
                    <a:pt x="9" y="58"/>
                  </a:cubicBezTo>
                  <a:cubicBezTo>
                    <a:pt x="1" y="57"/>
                    <a:pt x="1" y="57"/>
                    <a:pt x="1" y="57"/>
                  </a:cubicBezTo>
                  <a:cubicBezTo>
                    <a:pt x="0" y="60"/>
                    <a:pt x="0" y="63"/>
                    <a:pt x="0" y="66"/>
                  </a:cubicBezTo>
                  <a:cubicBezTo>
                    <a:pt x="0" y="73"/>
                    <a:pt x="0" y="73"/>
                    <a:pt x="0" y="73"/>
                  </a:cubicBezTo>
                  <a:cubicBezTo>
                    <a:pt x="8" y="73"/>
                    <a:pt x="8" y="73"/>
                    <a:pt x="8" y="73"/>
                  </a:cubicBezTo>
                  <a:close/>
                  <a:moveTo>
                    <a:pt x="8" y="96"/>
                  </a:moveTo>
                  <a:cubicBezTo>
                    <a:pt x="8" y="81"/>
                    <a:pt x="8" y="81"/>
                    <a:pt x="8" y="81"/>
                  </a:cubicBezTo>
                  <a:cubicBezTo>
                    <a:pt x="0" y="81"/>
                    <a:pt x="0" y="81"/>
                    <a:pt x="0" y="81"/>
                  </a:cubicBezTo>
                  <a:cubicBezTo>
                    <a:pt x="0" y="96"/>
                    <a:pt x="0" y="96"/>
                    <a:pt x="0" y="96"/>
                  </a:cubicBezTo>
                  <a:lnTo>
                    <a:pt x="8" y="96"/>
                  </a:lnTo>
                  <a:close/>
                  <a:moveTo>
                    <a:pt x="8" y="120"/>
                  </a:moveTo>
                  <a:cubicBezTo>
                    <a:pt x="8" y="104"/>
                    <a:pt x="8" y="104"/>
                    <a:pt x="8" y="104"/>
                  </a:cubicBezTo>
                  <a:cubicBezTo>
                    <a:pt x="0" y="104"/>
                    <a:pt x="0" y="104"/>
                    <a:pt x="0" y="104"/>
                  </a:cubicBezTo>
                  <a:cubicBezTo>
                    <a:pt x="0" y="120"/>
                    <a:pt x="0" y="120"/>
                    <a:pt x="0" y="120"/>
                  </a:cubicBezTo>
                  <a:lnTo>
                    <a:pt x="8" y="120"/>
                  </a:lnTo>
                  <a:close/>
                  <a:moveTo>
                    <a:pt x="8" y="143"/>
                  </a:moveTo>
                  <a:cubicBezTo>
                    <a:pt x="8" y="128"/>
                    <a:pt x="8" y="128"/>
                    <a:pt x="8" y="128"/>
                  </a:cubicBezTo>
                  <a:cubicBezTo>
                    <a:pt x="0" y="128"/>
                    <a:pt x="0" y="128"/>
                    <a:pt x="0" y="128"/>
                  </a:cubicBezTo>
                  <a:cubicBezTo>
                    <a:pt x="0" y="143"/>
                    <a:pt x="0" y="143"/>
                    <a:pt x="0" y="143"/>
                  </a:cubicBezTo>
                  <a:lnTo>
                    <a:pt x="8" y="143"/>
                  </a:lnTo>
                  <a:close/>
                  <a:moveTo>
                    <a:pt x="8" y="167"/>
                  </a:moveTo>
                  <a:cubicBezTo>
                    <a:pt x="8" y="151"/>
                    <a:pt x="8" y="151"/>
                    <a:pt x="8" y="151"/>
                  </a:cubicBezTo>
                  <a:cubicBezTo>
                    <a:pt x="0" y="151"/>
                    <a:pt x="0" y="151"/>
                    <a:pt x="0" y="151"/>
                  </a:cubicBezTo>
                  <a:cubicBezTo>
                    <a:pt x="0" y="167"/>
                    <a:pt x="0" y="167"/>
                    <a:pt x="0" y="167"/>
                  </a:cubicBezTo>
                  <a:lnTo>
                    <a:pt x="8" y="167"/>
                  </a:lnTo>
                  <a:close/>
                  <a:moveTo>
                    <a:pt x="8" y="191"/>
                  </a:moveTo>
                  <a:cubicBezTo>
                    <a:pt x="8" y="175"/>
                    <a:pt x="8" y="175"/>
                    <a:pt x="8" y="175"/>
                  </a:cubicBezTo>
                  <a:cubicBezTo>
                    <a:pt x="0" y="175"/>
                    <a:pt x="0" y="175"/>
                    <a:pt x="0" y="175"/>
                  </a:cubicBezTo>
                  <a:cubicBezTo>
                    <a:pt x="0" y="191"/>
                    <a:pt x="0" y="191"/>
                    <a:pt x="0" y="191"/>
                  </a:cubicBezTo>
                  <a:lnTo>
                    <a:pt x="8" y="191"/>
                  </a:lnTo>
                  <a:close/>
                  <a:moveTo>
                    <a:pt x="8" y="214"/>
                  </a:moveTo>
                  <a:cubicBezTo>
                    <a:pt x="8" y="198"/>
                    <a:pt x="8" y="198"/>
                    <a:pt x="8" y="198"/>
                  </a:cubicBezTo>
                  <a:cubicBezTo>
                    <a:pt x="0" y="198"/>
                    <a:pt x="0" y="198"/>
                    <a:pt x="0" y="198"/>
                  </a:cubicBezTo>
                  <a:cubicBezTo>
                    <a:pt x="0" y="214"/>
                    <a:pt x="0" y="214"/>
                    <a:pt x="0" y="214"/>
                  </a:cubicBezTo>
                  <a:lnTo>
                    <a:pt x="8" y="214"/>
                  </a:lnTo>
                  <a:close/>
                  <a:moveTo>
                    <a:pt x="8" y="238"/>
                  </a:moveTo>
                  <a:cubicBezTo>
                    <a:pt x="8" y="222"/>
                    <a:pt x="8" y="222"/>
                    <a:pt x="8" y="222"/>
                  </a:cubicBezTo>
                  <a:cubicBezTo>
                    <a:pt x="0" y="222"/>
                    <a:pt x="0" y="222"/>
                    <a:pt x="0" y="222"/>
                  </a:cubicBezTo>
                  <a:cubicBezTo>
                    <a:pt x="0" y="238"/>
                    <a:pt x="0" y="238"/>
                    <a:pt x="0" y="238"/>
                  </a:cubicBezTo>
                  <a:lnTo>
                    <a:pt x="8" y="238"/>
                  </a:lnTo>
                  <a:close/>
                  <a:moveTo>
                    <a:pt x="8" y="261"/>
                  </a:moveTo>
                  <a:cubicBezTo>
                    <a:pt x="8" y="246"/>
                    <a:pt x="8" y="246"/>
                    <a:pt x="8" y="246"/>
                  </a:cubicBezTo>
                  <a:cubicBezTo>
                    <a:pt x="0" y="246"/>
                    <a:pt x="0" y="246"/>
                    <a:pt x="0" y="246"/>
                  </a:cubicBezTo>
                  <a:cubicBezTo>
                    <a:pt x="0" y="261"/>
                    <a:pt x="0" y="261"/>
                    <a:pt x="0" y="261"/>
                  </a:cubicBezTo>
                  <a:lnTo>
                    <a:pt x="8" y="261"/>
                  </a:lnTo>
                  <a:close/>
                  <a:moveTo>
                    <a:pt x="8" y="285"/>
                  </a:moveTo>
                  <a:cubicBezTo>
                    <a:pt x="8" y="269"/>
                    <a:pt x="8" y="269"/>
                    <a:pt x="8" y="269"/>
                  </a:cubicBezTo>
                  <a:cubicBezTo>
                    <a:pt x="0" y="269"/>
                    <a:pt x="0" y="269"/>
                    <a:pt x="0" y="269"/>
                  </a:cubicBezTo>
                  <a:cubicBezTo>
                    <a:pt x="0" y="285"/>
                    <a:pt x="0" y="285"/>
                    <a:pt x="0" y="285"/>
                  </a:cubicBezTo>
                  <a:lnTo>
                    <a:pt x="8" y="285"/>
                  </a:lnTo>
                  <a:close/>
                  <a:moveTo>
                    <a:pt x="8" y="308"/>
                  </a:moveTo>
                  <a:cubicBezTo>
                    <a:pt x="8" y="293"/>
                    <a:pt x="8" y="293"/>
                    <a:pt x="8" y="293"/>
                  </a:cubicBezTo>
                  <a:cubicBezTo>
                    <a:pt x="0" y="293"/>
                    <a:pt x="0" y="293"/>
                    <a:pt x="0" y="293"/>
                  </a:cubicBezTo>
                  <a:cubicBezTo>
                    <a:pt x="0" y="308"/>
                    <a:pt x="0" y="308"/>
                    <a:pt x="0" y="308"/>
                  </a:cubicBezTo>
                  <a:lnTo>
                    <a:pt x="8" y="308"/>
                  </a:lnTo>
                  <a:close/>
                  <a:moveTo>
                    <a:pt x="8" y="332"/>
                  </a:moveTo>
                  <a:cubicBezTo>
                    <a:pt x="8" y="316"/>
                    <a:pt x="8" y="316"/>
                    <a:pt x="8" y="316"/>
                  </a:cubicBezTo>
                  <a:cubicBezTo>
                    <a:pt x="0" y="316"/>
                    <a:pt x="0" y="316"/>
                    <a:pt x="0" y="316"/>
                  </a:cubicBezTo>
                  <a:cubicBezTo>
                    <a:pt x="0" y="332"/>
                    <a:pt x="0" y="332"/>
                    <a:pt x="0" y="332"/>
                  </a:cubicBezTo>
                  <a:lnTo>
                    <a:pt x="8" y="332"/>
                  </a:lnTo>
                  <a:close/>
                  <a:moveTo>
                    <a:pt x="8" y="355"/>
                  </a:moveTo>
                  <a:cubicBezTo>
                    <a:pt x="8" y="340"/>
                    <a:pt x="8" y="340"/>
                    <a:pt x="8" y="340"/>
                  </a:cubicBezTo>
                  <a:cubicBezTo>
                    <a:pt x="0" y="340"/>
                    <a:pt x="0" y="340"/>
                    <a:pt x="0" y="340"/>
                  </a:cubicBezTo>
                  <a:cubicBezTo>
                    <a:pt x="0" y="355"/>
                    <a:pt x="0" y="355"/>
                    <a:pt x="0" y="355"/>
                  </a:cubicBezTo>
                  <a:lnTo>
                    <a:pt x="8" y="355"/>
                  </a:lnTo>
                  <a:close/>
                  <a:moveTo>
                    <a:pt x="8" y="379"/>
                  </a:moveTo>
                  <a:cubicBezTo>
                    <a:pt x="8" y="377"/>
                    <a:pt x="8" y="376"/>
                    <a:pt x="8" y="374"/>
                  </a:cubicBezTo>
                  <a:cubicBezTo>
                    <a:pt x="8" y="363"/>
                    <a:pt x="8" y="363"/>
                    <a:pt x="8" y="363"/>
                  </a:cubicBezTo>
                  <a:cubicBezTo>
                    <a:pt x="0" y="363"/>
                    <a:pt x="0" y="363"/>
                    <a:pt x="0" y="363"/>
                  </a:cubicBezTo>
                  <a:cubicBezTo>
                    <a:pt x="0" y="374"/>
                    <a:pt x="0" y="374"/>
                    <a:pt x="0" y="374"/>
                  </a:cubicBezTo>
                  <a:cubicBezTo>
                    <a:pt x="0" y="376"/>
                    <a:pt x="0" y="378"/>
                    <a:pt x="0" y="379"/>
                  </a:cubicBezTo>
                  <a:lnTo>
                    <a:pt x="8" y="379"/>
                  </a:lnTo>
                  <a:close/>
                  <a:moveTo>
                    <a:pt x="14" y="400"/>
                  </a:moveTo>
                  <a:cubicBezTo>
                    <a:pt x="12" y="395"/>
                    <a:pt x="10" y="391"/>
                    <a:pt x="9" y="386"/>
                  </a:cubicBezTo>
                  <a:cubicBezTo>
                    <a:pt x="1" y="388"/>
                    <a:pt x="1" y="388"/>
                    <a:pt x="1" y="388"/>
                  </a:cubicBezTo>
                  <a:cubicBezTo>
                    <a:pt x="3" y="393"/>
                    <a:pt x="4" y="398"/>
                    <a:pt x="7" y="403"/>
                  </a:cubicBezTo>
                  <a:cubicBezTo>
                    <a:pt x="14" y="400"/>
                    <a:pt x="14" y="400"/>
                    <a:pt x="14" y="400"/>
                  </a:cubicBezTo>
                  <a:close/>
                  <a:moveTo>
                    <a:pt x="27" y="417"/>
                  </a:moveTo>
                  <a:cubicBezTo>
                    <a:pt x="24" y="414"/>
                    <a:pt x="20" y="410"/>
                    <a:pt x="18" y="406"/>
                  </a:cubicBezTo>
                  <a:cubicBezTo>
                    <a:pt x="11" y="411"/>
                    <a:pt x="11" y="411"/>
                    <a:pt x="11" y="411"/>
                  </a:cubicBezTo>
                  <a:cubicBezTo>
                    <a:pt x="14" y="415"/>
                    <a:pt x="18" y="419"/>
                    <a:pt x="22" y="423"/>
                  </a:cubicBezTo>
                  <a:lnTo>
                    <a:pt x="27" y="417"/>
                  </a:lnTo>
                  <a:close/>
                  <a:moveTo>
                    <a:pt x="46" y="428"/>
                  </a:moveTo>
                  <a:cubicBezTo>
                    <a:pt x="41" y="427"/>
                    <a:pt x="37" y="424"/>
                    <a:pt x="33" y="422"/>
                  </a:cubicBezTo>
                  <a:cubicBezTo>
                    <a:pt x="29" y="428"/>
                    <a:pt x="29" y="428"/>
                    <a:pt x="29" y="428"/>
                  </a:cubicBezTo>
                  <a:cubicBezTo>
                    <a:pt x="33" y="431"/>
                    <a:pt x="38" y="434"/>
                    <a:pt x="43" y="436"/>
                  </a:cubicBezTo>
                  <a:cubicBezTo>
                    <a:pt x="46" y="428"/>
                    <a:pt x="46" y="428"/>
                    <a:pt x="46" y="428"/>
                  </a:cubicBezTo>
                  <a:close/>
                  <a:moveTo>
                    <a:pt x="68" y="432"/>
                  </a:moveTo>
                  <a:cubicBezTo>
                    <a:pt x="66" y="432"/>
                    <a:pt x="66" y="432"/>
                    <a:pt x="66" y="432"/>
                  </a:cubicBezTo>
                  <a:cubicBezTo>
                    <a:pt x="62" y="432"/>
                    <a:pt x="57" y="432"/>
                    <a:pt x="53" y="431"/>
                  </a:cubicBezTo>
                  <a:cubicBezTo>
                    <a:pt x="51" y="438"/>
                    <a:pt x="51" y="438"/>
                    <a:pt x="51" y="438"/>
                  </a:cubicBezTo>
                  <a:cubicBezTo>
                    <a:pt x="56" y="439"/>
                    <a:pt x="61" y="440"/>
                    <a:pt x="66" y="440"/>
                  </a:cubicBezTo>
                  <a:cubicBezTo>
                    <a:pt x="68" y="440"/>
                    <a:pt x="68" y="440"/>
                    <a:pt x="68" y="440"/>
                  </a:cubicBezTo>
                  <a:cubicBezTo>
                    <a:pt x="68" y="432"/>
                    <a:pt x="68" y="432"/>
                    <a:pt x="68" y="432"/>
                  </a:cubicBezTo>
                  <a:close/>
                  <a:moveTo>
                    <a:pt x="91" y="432"/>
                  </a:moveTo>
                  <a:cubicBezTo>
                    <a:pt x="76" y="432"/>
                    <a:pt x="76" y="432"/>
                    <a:pt x="76" y="432"/>
                  </a:cubicBezTo>
                  <a:cubicBezTo>
                    <a:pt x="76" y="440"/>
                    <a:pt x="76" y="440"/>
                    <a:pt x="76" y="440"/>
                  </a:cubicBezTo>
                  <a:cubicBezTo>
                    <a:pt x="91" y="440"/>
                    <a:pt x="91" y="440"/>
                    <a:pt x="91" y="440"/>
                  </a:cubicBezTo>
                  <a:lnTo>
                    <a:pt x="91" y="432"/>
                  </a:lnTo>
                  <a:close/>
                  <a:moveTo>
                    <a:pt x="115" y="432"/>
                  </a:moveTo>
                  <a:cubicBezTo>
                    <a:pt x="99" y="432"/>
                    <a:pt x="99" y="432"/>
                    <a:pt x="99" y="432"/>
                  </a:cubicBezTo>
                  <a:cubicBezTo>
                    <a:pt x="99" y="440"/>
                    <a:pt x="99" y="440"/>
                    <a:pt x="99" y="440"/>
                  </a:cubicBezTo>
                  <a:cubicBezTo>
                    <a:pt x="115" y="440"/>
                    <a:pt x="115" y="440"/>
                    <a:pt x="115" y="440"/>
                  </a:cubicBezTo>
                  <a:lnTo>
                    <a:pt x="115" y="432"/>
                  </a:lnTo>
                  <a:close/>
                  <a:moveTo>
                    <a:pt x="138" y="432"/>
                  </a:moveTo>
                  <a:cubicBezTo>
                    <a:pt x="123" y="432"/>
                    <a:pt x="123" y="432"/>
                    <a:pt x="123" y="432"/>
                  </a:cubicBezTo>
                  <a:cubicBezTo>
                    <a:pt x="123" y="440"/>
                    <a:pt x="123" y="440"/>
                    <a:pt x="123" y="440"/>
                  </a:cubicBezTo>
                  <a:cubicBezTo>
                    <a:pt x="138" y="440"/>
                    <a:pt x="138" y="440"/>
                    <a:pt x="138" y="440"/>
                  </a:cubicBezTo>
                  <a:lnTo>
                    <a:pt x="138" y="432"/>
                  </a:lnTo>
                  <a:close/>
                  <a:moveTo>
                    <a:pt x="162" y="432"/>
                  </a:moveTo>
                  <a:cubicBezTo>
                    <a:pt x="146" y="432"/>
                    <a:pt x="146" y="432"/>
                    <a:pt x="146" y="432"/>
                  </a:cubicBezTo>
                  <a:cubicBezTo>
                    <a:pt x="146" y="440"/>
                    <a:pt x="146" y="440"/>
                    <a:pt x="146" y="440"/>
                  </a:cubicBezTo>
                  <a:cubicBezTo>
                    <a:pt x="162" y="440"/>
                    <a:pt x="162" y="440"/>
                    <a:pt x="162" y="440"/>
                  </a:cubicBezTo>
                  <a:lnTo>
                    <a:pt x="162" y="432"/>
                  </a:lnTo>
                  <a:close/>
                  <a:moveTo>
                    <a:pt x="186" y="432"/>
                  </a:moveTo>
                  <a:cubicBezTo>
                    <a:pt x="170" y="432"/>
                    <a:pt x="170" y="432"/>
                    <a:pt x="170" y="432"/>
                  </a:cubicBezTo>
                  <a:cubicBezTo>
                    <a:pt x="170" y="440"/>
                    <a:pt x="170" y="440"/>
                    <a:pt x="170" y="440"/>
                  </a:cubicBezTo>
                  <a:cubicBezTo>
                    <a:pt x="186" y="440"/>
                    <a:pt x="186" y="440"/>
                    <a:pt x="186" y="440"/>
                  </a:cubicBezTo>
                  <a:lnTo>
                    <a:pt x="186" y="432"/>
                  </a:lnTo>
                  <a:close/>
                  <a:moveTo>
                    <a:pt x="209" y="432"/>
                  </a:moveTo>
                  <a:cubicBezTo>
                    <a:pt x="193" y="432"/>
                    <a:pt x="193" y="432"/>
                    <a:pt x="193" y="432"/>
                  </a:cubicBezTo>
                  <a:cubicBezTo>
                    <a:pt x="193" y="440"/>
                    <a:pt x="193" y="440"/>
                    <a:pt x="193" y="440"/>
                  </a:cubicBezTo>
                  <a:cubicBezTo>
                    <a:pt x="209" y="440"/>
                    <a:pt x="209" y="440"/>
                    <a:pt x="209" y="440"/>
                  </a:cubicBezTo>
                  <a:lnTo>
                    <a:pt x="209" y="432"/>
                  </a:lnTo>
                  <a:close/>
                  <a:moveTo>
                    <a:pt x="233" y="432"/>
                  </a:moveTo>
                  <a:cubicBezTo>
                    <a:pt x="217" y="432"/>
                    <a:pt x="217" y="432"/>
                    <a:pt x="217" y="432"/>
                  </a:cubicBezTo>
                  <a:cubicBezTo>
                    <a:pt x="217" y="440"/>
                    <a:pt x="217" y="440"/>
                    <a:pt x="217" y="440"/>
                  </a:cubicBezTo>
                  <a:cubicBezTo>
                    <a:pt x="233" y="440"/>
                    <a:pt x="233" y="440"/>
                    <a:pt x="233" y="440"/>
                  </a:cubicBezTo>
                  <a:lnTo>
                    <a:pt x="233" y="432"/>
                  </a:lnTo>
                  <a:close/>
                  <a:moveTo>
                    <a:pt x="256" y="432"/>
                  </a:moveTo>
                  <a:cubicBezTo>
                    <a:pt x="241" y="432"/>
                    <a:pt x="241" y="432"/>
                    <a:pt x="241" y="432"/>
                  </a:cubicBezTo>
                  <a:cubicBezTo>
                    <a:pt x="241" y="440"/>
                    <a:pt x="241" y="440"/>
                    <a:pt x="241" y="440"/>
                  </a:cubicBezTo>
                  <a:cubicBezTo>
                    <a:pt x="256" y="440"/>
                    <a:pt x="256" y="440"/>
                    <a:pt x="256" y="440"/>
                  </a:cubicBezTo>
                  <a:lnTo>
                    <a:pt x="256" y="432"/>
                  </a:lnTo>
                  <a:close/>
                  <a:moveTo>
                    <a:pt x="280" y="432"/>
                  </a:moveTo>
                  <a:cubicBezTo>
                    <a:pt x="264" y="432"/>
                    <a:pt x="264" y="432"/>
                    <a:pt x="264" y="432"/>
                  </a:cubicBezTo>
                  <a:cubicBezTo>
                    <a:pt x="264" y="440"/>
                    <a:pt x="264" y="440"/>
                    <a:pt x="264" y="440"/>
                  </a:cubicBezTo>
                  <a:cubicBezTo>
                    <a:pt x="280" y="440"/>
                    <a:pt x="280" y="440"/>
                    <a:pt x="280" y="440"/>
                  </a:cubicBezTo>
                  <a:lnTo>
                    <a:pt x="280" y="432"/>
                  </a:lnTo>
                  <a:close/>
                  <a:moveTo>
                    <a:pt x="303" y="432"/>
                  </a:moveTo>
                  <a:cubicBezTo>
                    <a:pt x="288" y="432"/>
                    <a:pt x="288" y="432"/>
                    <a:pt x="288" y="432"/>
                  </a:cubicBezTo>
                  <a:cubicBezTo>
                    <a:pt x="288" y="440"/>
                    <a:pt x="288" y="440"/>
                    <a:pt x="288" y="440"/>
                  </a:cubicBezTo>
                  <a:cubicBezTo>
                    <a:pt x="303" y="440"/>
                    <a:pt x="303" y="440"/>
                    <a:pt x="303" y="440"/>
                  </a:cubicBezTo>
                  <a:lnTo>
                    <a:pt x="303" y="432"/>
                  </a:lnTo>
                  <a:close/>
                  <a:moveTo>
                    <a:pt x="327" y="432"/>
                  </a:moveTo>
                  <a:cubicBezTo>
                    <a:pt x="311" y="432"/>
                    <a:pt x="311" y="432"/>
                    <a:pt x="311" y="432"/>
                  </a:cubicBezTo>
                  <a:cubicBezTo>
                    <a:pt x="311" y="440"/>
                    <a:pt x="311" y="440"/>
                    <a:pt x="311" y="440"/>
                  </a:cubicBezTo>
                  <a:cubicBezTo>
                    <a:pt x="327" y="440"/>
                    <a:pt x="327" y="440"/>
                    <a:pt x="327" y="440"/>
                  </a:cubicBezTo>
                  <a:lnTo>
                    <a:pt x="327" y="432"/>
                  </a:lnTo>
                  <a:close/>
                  <a:moveTo>
                    <a:pt x="350" y="432"/>
                  </a:moveTo>
                  <a:cubicBezTo>
                    <a:pt x="335" y="432"/>
                    <a:pt x="335" y="432"/>
                    <a:pt x="335" y="432"/>
                  </a:cubicBezTo>
                  <a:cubicBezTo>
                    <a:pt x="335" y="440"/>
                    <a:pt x="335" y="440"/>
                    <a:pt x="335" y="440"/>
                  </a:cubicBezTo>
                  <a:cubicBezTo>
                    <a:pt x="350" y="440"/>
                    <a:pt x="350" y="440"/>
                    <a:pt x="350" y="440"/>
                  </a:cubicBezTo>
                  <a:lnTo>
                    <a:pt x="350" y="432"/>
                  </a:lnTo>
                  <a:close/>
                </a:path>
              </a:pathLst>
            </a:custGeom>
            <a:solidFill>
              <a:srgbClr val="2F2F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29" name="Rectangle 13">
              <a:extLst>
                <a:ext uri="{FF2B5EF4-FFF2-40B4-BE49-F238E27FC236}">
                  <a16:creationId xmlns:a16="http://schemas.microsoft.com/office/drawing/2014/main" id="{24935B04-431B-4813-8387-7E9AE7799606}"/>
                </a:ext>
              </a:extLst>
            </p:cNvPr>
            <p:cNvSpPr>
              <a:spLocks noChangeArrowheads="1"/>
            </p:cNvSpPr>
            <p:nvPr/>
          </p:nvSpPr>
          <p:spPr bwMode="auto">
            <a:xfrm>
              <a:off x="8281945" y="4098926"/>
              <a:ext cx="1968718" cy="3139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896455" rtl="0" eaLnBrk="0" fontAlgn="base" latinLnBrk="0" hangingPunct="0">
                <a:lnSpc>
                  <a:spcPct val="100000"/>
                </a:lnSpc>
                <a:spcBef>
                  <a:spcPct val="0"/>
                </a:spcBef>
                <a:spcAft>
                  <a:spcPct val="0"/>
                </a:spcAft>
                <a:buClrTx/>
                <a:buSzTx/>
                <a:buFontTx/>
                <a:buNone/>
                <a:tabLst/>
                <a:defRPr/>
              </a:pPr>
              <a:r>
                <a:rPr kumimoji="0" lang="en-US" altLang="en-US" sz="2000" b="0" i="0" u="none" strike="noStrike" kern="0" cap="none" spc="0" normalizeH="0" baseline="0" noProof="0">
                  <a:ln>
                    <a:noFill/>
                  </a:ln>
                  <a:gradFill>
                    <a:gsLst>
                      <a:gs pos="92035">
                        <a:srgbClr val="2F2F2F"/>
                      </a:gs>
                      <a:gs pos="77876">
                        <a:srgbClr val="2F2F2F"/>
                      </a:gs>
                    </a:gsLst>
                    <a:lin ang="5400000" scaled="0"/>
                  </a:gradFill>
                  <a:effectLst/>
                  <a:uLnTx/>
                  <a:uFillTx/>
                  <a:latin typeface="Segoe UI"/>
                  <a:ea typeface="+mn-ea"/>
                  <a:cs typeface="+mn-cs"/>
                </a:rPr>
                <a:t>Completed page</a:t>
              </a:r>
            </a:p>
          </p:txBody>
        </p:sp>
        <p:sp>
          <p:nvSpPr>
            <p:cNvPr id="330" name="Freeform 14">
              <a:extLst>
                <a:ext uri="{FF2B5EF4-FFF2-40B4-BE49-F238E27FC236}">
                  <a16:creationId xmlns:a16="http://schemas.microsoft.com/office/drawing/2014/main" id="{2684434E-7BE5-4C55-8DF7-9CFA730E43A1}"/>
                </a:ext>
              </a:extLst>
            </p:cNvPr>
            <p:cNvSpPr>
              <a:spLocks noEditPoints="1"/>
            </p:cNvSpPr>
            <p:nvPr/>
          </p:nvSpPr>
          <p:spPr bwMode="auto">
            <a:xfrm>
              <a:off x="7915275" y="3194051"/>
              <a:ext cx="296863" cy="30163"/>
            </a:xfrm>
            <a:custGeom>
              <a:avLst/>
              <a:gdLst>
                <a:gd name="T0" fmla="*/ 168 w 187"/>
                <a:gd name="T1" fmla="*/ 19 h 19"/>
                <a:gd name="T2" fmla="*/ 187 w 187"/>
                <a:gd name="T3" fmla="*/ 19 h 19"/>
                <a:gd name="T4" fmla="*/ 187 w 187"/>
                <a:gd name="T5" fmla="*/ 0 h 19"/>
                <a:gd name="T6" fmla="*/ 168 w 187"/>
                <a:gd name="T7" fmla="*/ 0 h 19"/>
                <a:gd name="T8" fmla="*/ 168 w 187"/>
                <a:gd name="T9" fmla="*/ 19 h 19"/>
                <a:gd name="T10" fmla="*/ 168 w 187"/>
                <a:gd name="T11" fmla="*/ 19 h 19"/>
                <a:gd name="T12" fmla="*/ 168 w 187"/>
                <a:gd name="T13" fmla="*/ 19 h 19"/>
                <a:gd name="T14" fmla="*/ 168 w 187"/>
                <a:gd name="T15" fmla="*/ 0 h 19"/>
                <a:gd name="T16" fmla="*/ 168 w 187"/>
                <a:gd name="T17" fmla="*/ 0 h 19"/>
                <a:gd name="T18" fmla="*/ 168 w 187"/>
                <a:gd name="T19" fmla="*/ 19 h 19"/>
                <a:gd name="T20" fmla="*/ 112 w 187"/>
                <a:gd name="T21" fmla="*/ 19 h 19"/>
                <a:gd name="T22" fmla="*/ 149 w 187"/>
                <a:gd name="T23" fmla="*/ 19 h 19"/>
                <a:gd name="T24" fmla="*/ 149 w 187"/>
                <a:gd name="T25" fmla="*/ 0 h 19"/>
                <a:gd name="T26" fmla="*/ 112 w 187"/>
                <a:gd name="T27" fmla="*/ 0 h 19"/>
                <a:gd name="T28" fmla="*/ 112 w 187"/>
                <a:gd name="T29" fmla="*/ 19 h 19"/>
                <a:gd name="T30" fmla="*/ 112 w 187"/>
                <a:gd name="T31" fmla="*/ 19 h 19"/>
                <a:gd name="T32" fmla="*/ 112 w 187"/>
                <a:gd name="T33" fmla="*/ 19 h 19"/>
                <a:gd name="T34" fmla="*/ 112 w 187"/>
                <a:gd name="T35" fmla="*/ 0 h 19"/>
                <a:gd name="T36" fmla="*/ 112 w 187"/>
                <a:gd name="T37" fmla="*/ 0 h 19"/>
                <a:gd name="T38" fmla="*/ 112 w 187"/>
                <a:gd name="T39" fmla="*/ 19 h 19"/>
                <a:gd name="T40" fmla="*/ 57 w 187"/>
                <a:gd name="T41" fmla="*/ 19 h 19"/>
                <a:gd name="T42" fmla="*/ 93 w 187"/>
                <a:gd name="T43" fmla="*/ 19 h 19"/>
                <a:gd name="T44" fmla="*/ 93 w 187"/>
                <a:gd name="T45" fmla="*/ 0 h 19"/>
                <a:gd name="T46" fmla="*/ 57 w 187"/>
                <a:gd name="T47" fmla="*/ 0 h 19"/>
                <a:gd name="T48" fmla="*/ 57 w 187"/>
                <a:gd name="T49" fmla="*/ 19 h 19"/>
                <a:gd name="T50" fmla="*/ 57 w 187"/>
                <a:gd name="T51" fmla="*/ 19 h 19"/>
                <a:gd name="T52" fmla="*/ 57 w 187"/>
                <a:gd name="T53" fmla="*/ 19 h 19"/>
                <a:gd name="T54" fmla="*/ 57 w 187"/>
                <a:gd name="T55" fmla="*/ 0 h 19"/>
                <a:gd name="T56" fmla="*/ 57 w 187"/>
                <a:gd name="T57" fmla="*/ 0 h 19"/>
                <a:gd name="T58" fmla="*/ 57 w 187"/>
                <a:gd name="T59" fmla="*/ 19 h 19"/>
                <a:gd name="T60" fmla="*/ 0 w 187"/>
                <a:gd name="T61" fmla="*/ 19 h 19"/>
                <a:gd name="T62" fmla="*/ 38 w 187"/>
                <a:gd name="T63" fmla="*/ 19 h 19"/>
                <a:gd name="T64" fmla="*/ 38 w 187"/>
                <a:gd name="T65" fmla="*/ 0 h 19"/>
                <a:gd name="T66" fmla="*/ 0 w 187"/>
                <a:gd name="T67" fmla="*/ 0 h 19"/>
                <a:gd name="T68" fmla="*/ 0 w 187"/>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9">
                  <a:moveTo>
                    <a:pt x="168" y="19"/>
                  </a:moveTo>
                  <a:lnTo>
                    <a:pt x="187" y="19"/>
                  </a:lnTo>
                  <a:lnTo>
                    <a:pt x="187" y="0"/>
                  </a:lnTo>
                  <a:lnTo>
                    <a:pt x="168" y="0"/>
                  </a:lnTo>
                  <a:lnTo>
                    <a:pt x="168" y="19"/>
                  </a:lnTo>
                  <a:close/>
                  <a:moveTo>
                    <a:pt x="168" y="19"/>
                  </a:moveTo>
                  <a:lnTo>
                    <a:pt x="168" y="19"/>
                  </a:lnTo>
                  <a:lnTo>
                    <a:pt x="168" y="0"/>
                  </a:lnTo>
                  <a:lnTo>
                    <a:pt x="168" y="0"/>
                  </a:lnTo>
                  <a:lnTo>
                    <a:pt x="168" y="19"/>
                  </a:lnTo>
                  <a:close/>
                  <a:moveTo>
                    <a:pt x="112" y="19"/>
                  </a:moveTo>
                  <a:lnTo>
                    <a:pt x="149" y="19"/>
                  </a:lnTo>
                  <a:lnTo>
                    <a:pt x="149" y="0"/>
                  </a:lnTo>
                  <a:lnTo>
                    <a:pt x="112" y="0"/>
                  </a:lnTo>
                  <a:lnTo>
                    <a:pt x="112" y="19"/>
                  </a:lnTo>
                  <a:close/>
                  <a:moveTo>
                    <a:pt x="112" y="19"/>
                  </a:moveTo>
                  <a:lnTo>
                    <a:pt x="112" y="19"/>
                  </a:lnTo>
                  <a:lnTo>
                    <a:pt x="112" y="0"/>
                  </a:lnTo>
                  <a:lnTo>
                    <a:pt x="112" y="0"/>
                  </a:lnTo>
                  <a:lnTo>
                    <a:pt x="112" y="19"/>
                  </a:lnTo>
                  <a:close/>
                  <a:moveTo>
                    <a:pt x="57" y="19"/>
                  </a:moveTo>
                  <a:lnTo>
                    <a:pt x="93" y="19"/>
                  </a:lnTo>
                  <a:lnTo>
                    <a:pt x="93" y="0"/>
                  </a:lnTo>
                  <a:lnTo>
                    <a:pt x="57" y="0"/>
                  </a:lnTo>
                  <a:lnTo>
                    <a:pt x="57" y="19"/>
                  </a:lnTo>
                  <a:close/>
                  <a:moveTo>
                    <a:pt x="57" y="19"/>
                  </a:moveTo>
                  <a:lnTo>
                    <a:pt x="57" y="19"/>
                  </a:lnTo>
                  <a:lnTo>
                    <a:pt x="57" y="0"/>
                  </a:lnTo>
                  <a:lnTo>
                    <a:pt x="57" y="0"/>
                  </a:lnTo>
                  <a:lnTo>
                    <a:pt x="57" y="19"/>
                  </a:lnTo>
                  <a:close/>
                  <a:moveTo>
                    <a:pt x="0" y="19"/>
                  </a:moveTo>
                  <a:lnTo>
                    <a:pt x="38" y="19"/>
                  </a:lnTo>
                  <a:lnTo>
                    <a:pt x="38" y="0"/>
                  </a:lnTo>
                  <a:lnTo>
                    <a:pt x="0" y="0"/>
                  </a:lnTo>
                  <a:lnTo>
                    <a:pt x="0" y="19"/>
                  </a:lnTo>
                  <a:close/>
                </a:path>
              </a:pathLst>
            </a:custGeom>
            <a:solidFill>
              <a:srgbClr val="2F2F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31" name="Freeform 15">
              <a:extLst>
                <a:ext uri="{FF2B5EF4-FFF2-40B4-BE49-F238E27FC236}">
                  <a16:creationId xmlns:a16="http://schemas.microsoft.com/office/drawing/2014/main" id="{C5F46099-3E58-44F8-A04A-ADBC156AF0A4}"/>
                </a:ext>
              </a:extLst>
            </p:cNvPr>
            <p:cNvSpPr>
              <a:spLocks/>
            </p:cNvSpPr>
            <p:nvPr/>
          </p:nvSpPr>
          <p:spPr bwMode="auto">
            <a:xfrm>
              <a:off x="8189913" y="3133726"/>
              <a:ext cx="131763" cy="150813"/>
            </a:xfrm>
            <a:custGeom>
              <a:avLst/>
              <a:gdLst>
                <a:gd name="T0" fmla="*/ 0 w 83"/>
                <a:gd name="T1" fmla="*/ 95 h 95"/>
                <a:gd name="T2" fmla="*/ 83 w 83"/>
                <a:gd name="T3" fmla="*/ 47 h 95"/>
                <a:gd name="T4" fmla="*/ 0 w 83"/>
                <a:gd name="T5" fmla="*/ 0 h 95"/>
                <a:gd name="T6" fmla="*/ 0 w 83"/>
                <a:gd name="T7" fmla="*/ 95 h 95"/>
              </a:gdLst>
              <a:ahLst/>
              <a:cxnLst>
                <a:cxn ang="0">
                  <a:pos x="T0" y="T1"/>
                </a:cxn>
                <a:cxn ang="0">
                  <a:pos x="T2" y="T3"/>
                </a:cxn>
                <a:cxn ang="0">
                  <a:pos x="T4" y="T5"/>
                </a:cxn>
                <a:cxn ang="0">
                  <a:pos x="T6" y="T7"/>
                </a:cxn>
              </a:cxnLst>
              <a:rect l="0" t="0" r="r" b="b"/>
              <a:pathLst>
                <a:path w="83" h="95">
                  <a:moveTo>
                    <a:pt x="0" y="95"/>
                  </a:moveTo>
                  <a:lnTo>
                    <a:pt x="83" y="47"/>
                  </a:lnTo>
                  <a:lnTo>
                    <a:pt x="0" y="0"/>
                  </a:lnTo>
                  <a:lnTo>
                    <a:pt x="0" y="95"/>
                  </a:lnTo>
                  <a:close/>
                </a:path>
              </a:pathLst>
            </a:custGeom>
            <a:solidFill>
              <a:srgbClr val="2F2F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32" name="Freeform 42">
              <a:extLst>
                <a:ext uri="{FF2B5EF4-FFF2-40B4-BE49-F238E27FC236}">
                  <a16:creationId xmlns:a16="http://schemas.microsoft.com/office/drawing/2014/main" id="{69B8ADD2-22EC-49A2-944A-AF6BB4E6F066}"/>
                </a:ext>
              </a:extLst>
            </p:cNvPr>
            <p:cNvSpPr>
              <a:spLocks/>
            </p:cNvSpPr>
            <p:nvPr/>
          </p:nvSpPr>
          <p:spPr bwMode="auto">
            <a:xfrm>
              <a:off x="8682038" y="2925763"/>
              <a:ext cx="1127125" cy="754063"/>
            </a:xfrm>
            <a:custGeom>
              <a:avLst/>
              <a:gdLst>
                <a:gd name="T0" fmla="*/ 0 w 300"/>
                <a:gd name="T1" fmla="*/ 188 h 200"/>
                <a:gd name="T2" fmla="*/ 12 w 300"/>
                <a:gd name="T3" fmla="*/ 200 h 200"/>
                <a:gd name="T4" fmla="*/ 288 w 300"/>
                <a:gd name="T5" fmla="*/ 200 h 200"/>
                <a:gd name="T6" fmla="*/ 300 w 300"/>
                <a:gd name="T7" fmla="*/ 188 h 200"/>
                <a:gd name="T8" fmla="*/ 300 w 300"/>
                <a:gd name="T9" fmla="*/ 0 h 200"/>
                <a:gd name="T10" fmla="*/ 0 w 300"/>
                <a:gd name="T11" fmla="*/ 0 h 200"/>
                <a:gd name="T12" fmla="*/ 0 w 300"/>
                <a:gd name="T13" fmla="*/ 188 h 200"/>
              </a:gdLst>
              <a:ahLst/>
              <a:cxnLst>
                <a:cxn ang="0">
                  <a:pos x="T0" y="T1"/>
                </a:cxn>
                <a:cxn ang="0">
                  <a:pos x="T2" y="T3"/>
                </a:cxn>
                <a:cxn ang="0">
                  <a:pos x="T4" y="T5"/>
                </a:cxn>
                <a:cxn ang="0">
                  <a:pos x="T6" y="T7"/>
                </a:cxn>
                <a:cxn ang="0">
                  <a:pos x="T8" y="T9"/>
                </a:cxn>
                <a:cxn ang="0">
                  <a:pos x="T10" y="T11"/>
                </a:cxn>
                <a:cxn ang="0">
                  <a:pos x="T12" y="T13"/>
                </a:cxn>
              </a:cxnLst>
              <a:rect l="0" t="0" r="r" b="b"/>
              <a:pathLst>
                <a:path w="300" h="200">
                  <a:moveTo>
                    <a:pt x="0" y="188"/>
                  </a:moveTo>
                  <a:cubicBezTo>
                    <a:pt x="0" y="195"/>
                    <a:pt x="5" y="200"/>
                    <a:pt x="12" y="200"/>
                  </a:cubicBezTo>
                  <a:cubicBezTo>
                    <a:pt x="288" y="200"/>
                    <a:pt x="288" y="200"/>
                    <a:pt x="288" y="200"/>
                  </a:cubicBezTo>
                  <a:cubicBezTo>
                    <a:pt x="295" y="200"/>
                    <a:pt x="300" y="195"/>
                    <a:pt x="300" y="188"/>
                  </a:cubicBezTo>
                  <a:cubicBezTo>
                    <a:pt x="300" y="0"/>
                    <a:pt x="300" y="0"/>
                    <a:pt x="300" y="0"/>
                  </a:cubicBezTo>
                  <a:cubicBezTo>
                    <a:pt x="0" y="0"/>
                    <a:pt x="0" y="0"/>
                    <a:pt x="0" y="0"/>
                  </a:cubicBezTo>
                  <a:cubicBezTo>
                    <a:pt x="0" y="188"/>
                    <a:pt x="0" y="188"/>
                    <a:pt x="0" y="188"/>
                  </a:cubicBezTo>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33" name="Freeform 43">
              <a:extLst>
                <a:ext uri="{FF2B5EF4-FFF2-40B4-BE49-F238E27FC236}">
                  <a16:creationId xmlns:a16="http://schemas.microsoft.com/office/drawing/2014/main" id="{C47E8B22-B78D-4D96-8AD2-96D1739D6F64}"/>
                </a:ext>
              </a:extLst>
            </p:cNvPr>
            <p:cNvSpPr>
              <a:spLocks/>
            </p:cNvSpPr>
            <p:nvPr/>
          </p:nvSpPr>
          <p:spPr bwMode="auto">
            <a:xfrm>
              <a:off x="8682038" y="2714626"/>
              <a:ext cx="1127125" cy="285750"/>
            </a:xfrm>
            <a:custGeom>
              <a:avLst/>
              <a:gdLst>
                <a:gd name="T0" fmla="*/ 288 w 300"/>
                <a:gd name="T1" fmla="*/ 0 h 76"/>
                <a:gd name="T2" fmla="*/ 12 w 300"/>
                <a:gd name="T3" fmla="*/ 0 h 76"/>
                <a:gd name="T4" fmla="*/ 0 w 300"/>
                <a:gd name="T5" fmla="*/ 12 h 76"/>
                <a:gd name="T6" fmla="*/ 0 w 300"/>
                <a:gd name="T7" fmla="*/ 76 h 76"/>
                <a:gd name="T8" fmla="*/ 300 w 300"/>
                <a:gd name="T9" fmla="*/ 76 h 76"/>
                <a:gd name="T10" fmla="*/ 300 w 300"/>
                <a:gd name="T11" fmla="*/ 12 h 76"/>
                <a:gd name="T12" fmla="*/ 288 w 300"/>
                <a:gd name="T13" fmla="*/ 0 h 76"/>
              </a:gdLst>
              <a:ahLst/>
              <a:cxnLst>
                <a:cxn ang="0">
                  <a:pos x="T0" y="T1"/>
                </a:cxn>
                <a:cxn ang="0">
                  <a:pos x="T2" y="T3"/>
                </a:cxn>
                <a:cxn ang="0">
                  <a:pos x="T4" y="T5"/>
                </a:cxn>
                <a:cxn ang="0">
                  <a:pos x="T6" y="T7"/>
                </a:cxn>
                <a:cxn ang="0">
                  <a:pos x="T8" y="T9"/>
                </a:cxn>
                <a:cxn ang="0">
                  <a:pos x="T10" y="T11"/>
                </a:cxn>
                <a:cxn ang="0">
                  <a:pos x="T12" y="T13"/>
                </a:cxn>
              </a:cxnLst>
              <a:rect l="0" t="0" r="r" b="b"/>
              <a:pathLst>
                <a:path w="300" h="76">
                  <a:moveTo>
                    <a:pt x="288" y="0"/>
                  </a:moveTo>
                  <a:cubicBezTo>
                    <a:pt x="12" y="0"/>
                    <a:pt x="12" y="0"/>
                    <a:pt x="12" y="0"/>
                  </a:cubicBezTo>
                  <a:cubicBezTo>
                    <a:pt x="5" y="0"/>
                    <a:pt x="0" y="6"/>
                    <a:pt x="0" y="12"/>
                  </a:cubicBezTo>
                  <a:cubicBezTo>
                    <a:pt x="0" y="76"/>
                    <a:pt x="0" y="76"/>
                    <a:pt x="0" y="76"/>
                  </a:cubicBezTo>
                  <a:cubicBezTo>
                    <a:pt x="300" y="76"/>
                    <a:pt x="300" y="76"/>
                    <a:pt x="300" y="76"/>
                  </a:cubicBezTo>
                  <a:cubicBezTo>
                    <a:pt x="300" y="12"/>
                    <a:pt x="300" y="12"/>
                    <a:pt x="300" y="12"/>
                  </a:cubicBezTo>
                  <a:cubicBezTo>
                    <a:pt x="300" y="6"/>
                    <a:pt x="295" y="0"/>
                    <a:pt x="288" y="0"/>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34" name="Freeform 44">
              <a:extLst>
                <a:ext uri="{FF2B5EF4-FFF2-40B4-BE49-F238E27FC236}">
                  <a16:creationId xmlns:a16="http://schemas.microsoft.com/office/drawing/2014/main" id="{AAE36238-E157-48AF-9A61-3CAF6A75FC08}"/>
                </a:ext>
              </a:extLst>
            </p:cNvPr>
            <p:cNvSpPr>
              <a:spLocks/>
            </p:cNvSpPr>
            <p:nvPr/>
          </p:nvSpPr>
          <p:spPr bwMode="auto">
            <a:xfrm>
              <a:off x="8682038" y="3000376"/>
              <a:ext cx="720725" cy="679450"/>
            </a:xfrm>
            <a:custGeom>
              <a:avLst/>
              <a:gdLst>
                <a:gd name="T0" fmla="*/ 192 w 192"/>
                <a:gd name="T1" fmla="*/ 0 h 180"/>
                <a:gd name="T2" fmla="*/ 0 w 192"/>
                <a:gd name="T3" fmla="*/ 0 h 180"/>
                <a:gd name="T4" fmla="*/ 0 w 192"/>
                <a:gd name="T5" fmla="*/ 168 h 180"/>
                <a:gd name="T6" fmla="*/ 12 w 192"/>
                <a:gd name="T7" fmla="*/ 180 h 180"/>
                <a:gd name="T8" fmla="*/ 25 w 192"/>
                <a:gd name="T9" fmla="*/ 180 h 180"/>
                <a:gd name="T10" fmla="*/ 192 w 192"/>
                <a:gd name="T11" fmla="*/ 0 h 180"/>
              </a:gdLst>
              <a:ahLst/>
              <a:cxnLst>
                <a:cxn ang="0">
                  <a:pos x="T0" y="T1"/>
                </a:cxn>
                <a:cxn ang="0">
                  <a:pos x="T2" y="T3"/>
                </a:cxn>
                <a:cxn ang="0">
                  <a:pos x="T4" y="T5"/>
                </a:cxn>
                <a:cxn ang="0">
                  <a:pos x="T6" y="T7"/>
                </a:cxn>
                <a:cxn ang="0">
                  <a:pos x="T8" y="T9"/>
                </a:cxn>
                <a:cxn ang="0">
                  <a:pos x="T10" y="T11"/>
                </a:cxn>
              </a:cxnLst>
              <a:rect l="0" t="0" r="r" b="b"/>
              <a:pathLst>
                <a:path w="192" h="180">
                  <a:moveTo>
                    <a:pt x="192" y="0"/>
                  </a:moveTo>
                  <a:cubicBezTo>
                    <a:pt x="0" y="0"/>
                    <a:pt x="0" y="0"/>
                    <a:pt x="0" y="0"/>
                  </a:cubicBezTo>
                  <a:cubicBezTo>
                    <a:pt x="0" y="168"/>
                    <a:pt x="0" y="168"/>
                    <a:pt x="0" y="168"/>
                  </a:cubicBezTo>
                  <a:cubicBezTo>
                    <a:pt x="0" y="175"/>
                    <a:pt x="5" y="180"/>
                    <a:pt x="12" y="180"/>
                  </a:cubicBezTo>
                  <a:cubicBezTo>
                    <a:pt x="25" y="180"/>
                    <a:pt x="25" y="180"/>
                    <a:pt x="25" y="180"/>
                  </a:cubicBezTo>
                  <a:cubicBezTo>
                    <a:pt x="192" y="0"/>
                    <a:pt x="192" y="0"/>
                    <a:pt x="192" y="0"/>
                  </a:cubicBezTo>
                </a:path>
              </a:pathLst>
            </a:custGeom>
            <a:solidFill>
              <a:srgbClr val="7AC3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35" name="Freeform 45">
              <a:extLst>
                <a:ext uri="{FF2B5EF4-FFF2-40B4-BE49-F238E27FC236}">
                  <a16:creationId xmlns:a16="http://schemas.microsoft.com/office/drawing/2014/main" id="{C0C7DD57-EB32-4F8C-8D53-98AA5A5C04EC}"/>
                </a:ext>
              </a:extLst>
            </p:cNvPr>
            <p:cNvSpPr>
              <a:spLocks/>
            </p:cNvSpPr>
            <p:nvPr/>
          </p:nvSpPr>
          <p:spPr bwMode="auto">
            <a:xfrm>
              <a:off x="8682038" y="2714626"/>
              <a:ext cx="984250" cy="285750"/>
            </a:xfrm>
            <a:custGeom>
              <a:avLst/>
              <a:gdLst>
                <a:gd name="T0" fmla="*/ 262 w 262"/>
                <a:gd name="T1" fmla="*/ 0 h 76"/>
                <a:gd name="T2" fmla="*/ 12 w 262"/>
                <a:gd name="T3" fmla="*/ 0 h 76"/>
                <a:gd name="T4" fmla="*/ 0 w 262"/>
                <a:gd name="T5" fmla="*/ 12 h 76"/>
                <a:gd name="T6" fmla="*/ 0 w 262"/>
                <a:gd name="T7" fmla="*/ 56 h 76"/>
                <a:gd name="T8" fmla="*/ 0 w 262"/>
                <a:gd name="T9" fmla="*/ 76 h 76"/>
                <a:gd name="T10" fmla="*/ 192 w 262"/>
                <a:gd name="T11" fmla="*/ 76 h 76"/>
                <a:gd name="T12" fmla="*/ 262 w 262"/>
                <a:gd name="T13" fmla="*/ 0 h 76"/>
              </a:gdLst>
              <a:ahLst/>
              <a:cxnLst>
                <a:cxn ang="0">
                  <a:pos x="T0" y="T1"/>
                </a:cxn>
                <a:cxn ang="0">
                  <a:pos x="T2" y="T3"/>
                </a:cxn>
                <a:cxn ang="0">
                  <a:pos x="T4" y="T5"/>
                </a:cxn>
                <a:cxn ang="0">
                  <a:pos x="T6" y="T7"/>
                </a:cxn>
                <a:cxn ang="0">
                  <a:pos x="T8" y="T9"/>
                </a:cxn>
                <a:cxn ang="0">
                  <a:pos x="T10" y="T11"/>
                </a:cxn>
                <a:cxn ang="0">
                  <a:pos x="T12" y="T13"/>
                </a:cxn>
              </a:cxnLst>
              <a:rect l="0" t="0" r="r" b="b"/>
              <a:pathLst>
                <a:path w="262" h="76">
                  <a:moveTo>
                    <a:pt x="262" y="0"/>
                  </a:moveTo>
                  <a:cubicBezTo>
                    <a:pt x="12" y="0"/>
                    <a:pt x="12" y="0"/>
                    <a:pt x="12" y="0"/>
                  </a:cubicBezTo>
                  <a:cubicBezTo>
                    <a:pt x="5" y="0"/>
                    <a:pt x="0" y="6"/>
                    <a:pt x="0" y="12"/>
                  </a:cubicBezTo>
                  <a:cubicBezTo>
                    <a:pt x="0" y="56"/>
                    <a:pt x="0" y="56"/>
                    <a:pt x="0" y="56"/>
                  </a:cubicBezTo>
                  <a:cubicBezTo>
                    <a:pt x="0" y="76"/>
                    <a:pt x="0" y="76"/>
                    <a:pt x="0" y="76"/>
                  </a:cubicBezTo>
                  <a:cubicBezTo>
                    <a:pt x="192" y="76"/>
                    <a:pt x="192" y="76"/>
                    <a:pt x="192" y="76"/>
                  </a:cubicBezTo>
                  <a:cubicBezTo>
                    <a:pt x="262" y="0"/>
                    <a:pt x="262" y="0"/>
                    <a:pt x="262" y="0"/>
                  </a:cubicBezTo>
                </a:path>
              </a:pathLst>
            </a:custGeom>
            <a:solidFill>
              <a:srgbClr val="B3B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36" name="Rectangle 46">
              <a:extLst>
                <a:ext uri="{FF2B5EF4-FFF2-40B4-BE49-F238E27FC236}">
                  <a16:creationId xmlns:a16="http://schemas.microsoft.com/office/drawing/2014/main" id="{CE46E771-7600-4051-86BF-D619BB539A80}"/>
                </a:ext>
              </a:extLst>
            </p:cNvPr>
            <p:cNvSpPr>
              <a:spLocks noChangeArrowheads="1"/>
            </p:cNvSpPr>
            <p:nvPr/>
          </p:nvSpPr>
          <p:spPr bwMode="auto">
            <a:xfrm>
              <a:off x="8970963" y="2824163"/>
              <a:ext cx="758825" cy="904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37" name="Oval 47">
              <a:extLst>
                <a:ext uri="{FF2B5EF4-FFF2-40B4-BE49-F238E27FC236}">
                  <a16:creationId xmlns:a16="http://schemas.microsoft.com/office/drawing/2014/main" id="{60BE8B91-5E74-4EFE-B30F-7FF1589CDBD0}"/>
                </a:ext>
              </a:extLst>
            </p:cNvPr>
            <p:cNvSpPr>
              <a:spLocks noChangeArrowheads="1"/>
            </p:cNvSpPr>
            <p:nvPr/>
          </p:nvSpPr>
          <p:spPr bwMode="auto">
            <a:xfrm>
              <a:off x="8715375" y="2755901"/>
              <a:ext cx="222250" cy="222250"/>
            </a:xfrm>
            <a:prstGeom prst="ellipse">
              <a:avLst/>
            </a:pr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38" name="Freeform 48">
              <a:extLst>
                <a:ext uri="{FF2B5EF4-FFF2-40B4-BE49-F238E27FC236}">
                  <a16:creationId xmlns:a16="http://schemas.microsoft.com/office/drawing/2014/main" id="{B268E12B-7AA7-45D5-881B-1A63592A9238}"/>
                </a:ext>
              </a:extLst>
            </p:cNvPr>
            <p:cNvSpPr>
              <a:spLocks/>
            </p:cNvSpPr>
            <p:nvPr/>
          </p:nvSpPr>
          <p:spPr bwMode="auto">
            <a:xfrm>
              <a:off x="8772525" y="2805113"/>
              <a:ext cx="165100" cy="128588"/>
            </a:xfrm>
            <a:custGeom>
              <a:avLst/>
              <a:gdLst>
                <a:gd name="T0" fmla="*/ 26 w 104"/>
                <a:gd name="T1" fmla="*/ 47 h 81"/>
                <a:gd name="T2" fmla="*/ 59 w 104"/>
                <a:gd name="T3" fmla="*/ 81 h 81"/>
                <a:gd name="T4" fmla="*/ 42 w 104"/>
                <a:gd name="T5" fmla="*/ 81 h 81"/>
                <a:gd name="T6" fmla="*/ 0 w 104"/>
                <a:gd name="T7" fmla="*/ 40 h 81"/>
                <a:gd name="T8" fmla="*/ 42 w 104"/>
                <a:gd name="T9" fmla="*/ 0 h 81"/>
                <a:gd name="T10" fmla="*/ 59 w 104"/>
                <a:gd name="T11" fmla="*/ 0 h 81"/>
                <a:gd name="T12" fmla="*/ 26 w 104"/>
                <a:gd name="T13" fmla="*/ 33 h 81"/>
                <a:gd name="T14" fmla="*/ 104 w 104"/>
                <a:gd name="T15" fmla="*/ 33 h 81"/>
                <a:gd name="T16" fmla="*/ 104 w 104"/>
                <a:gd name="T17" fmla="*/ 47 h 81"/>
                <a:gd name="T18" fmla="*/ 26 w 104"/>
                <a:gd name="T19" fmla="*/ 47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4" h="81">
                  <a:moveTo>
                    <a:pt x="26" y="47"/>
                  </a:moveTo>
                  <a:lnTo>
                    <a:pt x="59" y="81"/>
                  </a:lnTo>
                  <a:lnTo>
                    <a:pt x="42" y="81"/>
                  </a:lnTo>
                  <a:lnTo>
                    <a:pt x="0" y="40"/>
                  </a:lnTo>
                  <a:lnTo>
                    <a:pt x="42" y="0"/>
                  </a:lnTo>
                  <a:lnTo>
                    <a:pt x="59" y="0"/>
                  </a:lnTo>
                  <a:lnTo>
                    <a:pt x="26" y="33"/>
                  </a:lnTo>
                  <a:lnTo>
                    <a:pt x="104" y="33"/>
                  </a:lnTo>
                  <a:lnTo>
                    <a:pt x="104" y="47"/>
                  </a:lnTo>
                  <a:lnTo>
                    <a:pt x="26" y="4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39" name="Freeform 93">
              <a:extLst>
                <a:ext uri="{FF2B5EF4-FFF2-40B4-BE49-F238E27FC236}">
                  <a16:creationId xmlns:a16="http://schemas.microsoft.com/office/drawing/2014/main" id="{DE23824B-A77A-4F89-8C42-263142910011}"/>
                </a:ext>
              </a:extLst>
            </p:cNvPr>
            <p:cNvSpPr>
              <a:spLocks/>
            </p:cNvSpPr>
            <p:nvPr/>
          </p:nvSpPr>
          <p:spPr bwMode="auto">
            <a:xfrm>
              <a:off x="8990013" y="3084513"/>
              <a:ext cx="511175" cy="485775"/>
            </a:xfrm>
            <a:custGeom>
              <a:avLst/>
              <a:gdLst>
                <a:gd name="T0" fmla="*/ 161 w 322"/>
                <a:gd name="T1" fmla="*/ 254 h 306"/>
                <a:gd name="T2" fmla="*/ 61 w 322"/>
                <a:gd name="T3" fmla="*/ 306 h 306"/>
                <a:gd name="T4" fmla="*/ 80 w 322"/>
                <a:gd name="T5" fmla="*/ 194 h 306"/>
                <a:gd name="T6" fmla="*/ 0 w 322"/>
                <a:gd name="T7" fmla="*/ 116 h 306"/>
                <a:gd name="T8" fmla="*/ 111 w 322"/>
                <a:gd name="T9" fmla="*/ 99 h 306"/>
                <a:gd name="T10" fmla="*/ 161 w 322"/>
                <a:gd name="T11" fmla="*/ 0 h 306"/>
                <a:gd name="T12" fmla="*/ 211 w 322"/>
                <a:gd name="T13" fmla="*/ 99 h 306"/>
                <a:gd name="T14" fmla="*/ 322 w 322"/>
                <a:gd name="T15" fmla="*/ 116 h 306"/>
                <a:gd name="T16" fmla="*/ 241 w 322"/>
                <a:gd name="T17" fmla="*/ 194 h 306"/>
                <a:gd name="T18" fmla="*/ 260 w 322"/>
                <a:gd name="T19" fmla="*/ 306 h 306"/>
                <a:gd name="T20" fmla="*/ 161 w 322"/>
                <a:gd name="T21" fmla="*/ 25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2" h="306">
                  <a:moveTo>
                    <a:pt x="161" y="254"/>
                  </a:moveTo>
                  <a:lnTo>
                    <a:pt x="61" y="306"/>
                  </a:lnTo>
                  <a:lnTo>
                    <a:pt x="80" y="194"/>
                  </a:lnTo>
                  <a:lnTo>
                    <a:pt x="0" y="116"/>
                  </a:lnTo>
                  <a:lnTo>
                    <a:pt x="111" y="99"/>
                  </a:lnTo>
                  <a:lnTo>
                    <a:pt x="161" y="0"/>
                  </a:lnTo>
                  <a:lnTo>
                    <a:pt x="211" y="99"/>
                  </a:lnTo>
                  <a:lnTo>
                    <a:pt x="322" y="116"/>
                  </a:lnTo>
                  <a:lnTo>
                    <a:pt x="241" y="194"/>
                  </a:lnTo>
                  <a:lnTo>
                    <a:pt x="260" y="306"/>
                  </a:lnTo>
                  <a:lnTo>
                    <a:pt x="161" y="254"/>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a:ea typeface="+mn-ea"/>
                <a:cs typeface="+mn-cs"/>
              </a:endParaRPr>
            </a:p>
          </p:txBody>
        </p:sp>
      </p:grpSp>
      <p:grpSp>
        <p:nvGrpSpPr>
          <p:cNvPr id="340" name="Group 339">
            <a:extLst>
              <a:ext uri="{FF2B5EF4-FFF2-40B4-BE49-F238E27FC236}">
                <a16:creationId xmlns:a16="http://schemas.microsoft.com/office/drawing/2014/main" id="{4CAE535A-587C-495C-A94C-4082121A1B23}"/>
              </a:ext>
            </a:extLst>
          </p:cNvPr>
          <p:cNvGrpSpPr/>
          <p:nvPr/>
        </p:nvGrpSpPr>
        <p:grpSpPr>
          <a:xfrm>
            <a:off x="4603199" y="4235149"/>
            <a:ext cx="3715145" cy="1993243"/>
            <a:chOff x="4114800" y="2379663"/>
            <a:chExt cx="3789642" cy="2033211"/>
          </a:xfrm>
        </p:grpSpPr>
        <p:sp>
          <p:nvSpPr>
            <p:cNvPr id="341" name="Freeform 16">
              <a:extLst>
                <a:ext uri="{FF2B5EF4-FFF2-40B4-BE49-F238E27FC236}">
                  <a16:creationId xmlns:a16="http://schemas.microsoft.com/office/drawing/2014/main" id="{77CBFF6A-000A-4768-8E5F-8E006A8168D6}"/>
                </a:ext>
              </a:extLst>
            </p:cNvPr>
            <p:cNvSpPr>
              <a:spLocks noEditPoints="1"/>
            </p:cNvSpPr>
            <p:nvPr/>
          </p:nvSpPr>
          <p:spPr bwMode="auto">
            <a:xfrm>
              <a:off x="5591175" y="2925763"/>
              <a:ext cx="233363" cy="233363"/>
            </a:xfrm>
            <a:custGeom>
              <a:avLst/>
              <a:gdLst>
                <a:gd name="T0" fmla="*/ 118 w 147"/>
                <a:gd name="T1" fmla="*/ 133 h 147"/>
                <a:gd name="T2" fmla="*/ 132 w 147"/>
                <a:gd name="T3" fmla="*/ 147 h 147"/>
                <a:gd name="T4" fmla="*/ 147 w 147"/>
                <a:gd name="T5" fmla="*/ 133 h 147"/>
                <a:gd name="T6" fmla="*/ 130 w 147"/>
                <a:gd name="T7" fmla="*/ 119 h 147"/>
                <a:gd name="T8" fmla="*/ 118 w 147"/>
                <a:gd name="T9" fmla="*/ 133 h 147"/>
                <a:gd name="T10" fmla="*/ 118 w 147"/>
                <a:gd name="T11" fmla="*/ 133 h 147"/>
                <a:gd name="T12" fmla="*/ 118 w 147"/>
                <a:gd name="T13" fmla="*/ 133 h 147"/>
                <a:gd name="T14" fmla="*/ 130 w 147"/>
                <a:gd name="T15" fmla="*/ 119 h 147"/>
                <a:gd name="T16" fmla="*/ 130 w 147"/>
                <a:gd name="T17" fmla="*/ 119 h 147"/>
                <a:gd name="T18" fmla="*/ 118 w 147"/>
                <a:gd name="T19" fmla="*/ 133 h 147"/>
                <a:gd name="T20" fmla="*/ 78 w 147"/>
                <a:gd name="T21" fmla="*/ 93 h 147"/>
                <a:gd name="T22" fmla="*/ 104 w 147"/>
                <a:gd name="T23" fmla="*/ 119 h 147"/>
                <a:gd name="T24" fmla="*/ 118 w 147"/>
                <a:gd name="T25" fmla="*/ 107 h 147"/>
                <a:gd name="T26" fmla="*/ 92 w 147"/>
                <a:gd name="T27" fmla="*/ 78 h 147"/>
                <a:gd name="T28" fmla="*/ 78 w 147"/>
                <a:gd name="T29" fmla="*/ 93 h 147"/>
                <a:gd name="T30" fmla="*/ 78 w 147"/>
                <a:gd name="T31" fmla="*/ 93 h 147"/>
                <a:gd name="T32" fmla="*/ 78 w 147"/>
                <a:gd name="T33" fmla="*/ 93 h 147"/>
                <a:gd name="T34" fmla="*/ 92 w 147"/>
                <a:gd name="T35" fmla="*/ 78 h 147"/>
                <a:gd name="T36" fmla="*/ 92 w 147"/>
                <a:gd name="T37" fmla="*/ 78 h 147"/>
                <a:gd name="T38" fmla="*/ 78 w 147"/>
                <a:gd name="T39" fmla="*/ 93 h 147"/>
                <a:gd name="T40" fmla="*/ 38 w 147"/>
                <a:gd name="T41" fmla="*/ 52 h 147"/>
                <a:gd name="T42" fmla="*/ 66 w 147"/>
                <a:gd name="T43" fmla="*/ 81 h 147"/>
                <a:gd name="T44" fmla="*/ 78 w 147"/>
                <a:gd name="T45" fmla="*/ 66 h 147"/>
                <a:gd name="T46" fmla="*/ 52 w 147"/>
                <a:gd name="T47" fmla="*/ 40 h 147"/>
                <a:gd name="T48" fmla="*/ 38 w 147"/>
                <a:gd name="T49" fmla="*/ 52 h 147"/>
                <a:gd name="T50" fmla="*/ 38 w 147"/>
                <a:gd name="T51" fmla="*/ 52 h 147"/>
                <a:gd name="T52" fmla="*/ 38 w 147"/>
                <a:gd name="T53" fmla="*/ 52 h 147"/>
                <a:gd name="T54" fmla="*/ 52 w 147"/>
                <a:gd name="T55" fmla="*/ 40 h 147"/>
                <a:gd name="T56" fmla="*/ 52 w 147"/>
                <a:gd name="T57" fmla="*/ 40 h 147"/>
                <a:gd name="T58" fmla="*/ 38 w 147"/>
                <a:gd name="T59" fmla="*/ 52 h 147"/>
                <a:gd name="T60" fmla="*/ 0 w 147"/>
                <a:gd name="T61" fmla="*/ 14 h 147"/>
                <a:gd name="T62" fmla="*/ 26 w 147"/>
                <a:gd name="T63" fmla="*/ 40 h 147"/>
                <a:gd name="T64" fmla="*/ 40 w 147"/>
                <a:gd name="T65" fmla="*/ 26 h 147"/>
                <a:gd name="T66" fmla="*/ 12 w 147"/>
                <a:gd name="T67" fmla="*/ 0 h 147"/>
                <a:gd name="T68" fmla="*/ 0 w 147"/>
                <a:gd name="T69" fmla="*/ 14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7" h="147">
                  <a:moveTo>
                    <a:pt x="118" y="133"/>
                  </a:moveTo>
                  <a:lnTo>
                    <a:pt x="132" y="147"/>
                  </a:lnTo>
                  <a:lnTo>
                    <a:pt x="147" y="133"/>
                  </a:lnTo>
                  <a:lnTo>
                    <a:pt x="130" y="119"/>
                  </a:lnTo>
                  <a:lnTo>
                    <a:pt x="118" y="133"/>
                  </a:lnTo>
                  <a:close/>
                  <a:moveTo>
                    <a:pt x="118" y="133"/>
                  </a:moveTo>
                  <a:lnTo>
                    <a:pt x="118" y="133"/>
                  </a:lnTo>
                  <a:lnTo>
                    <a:pt x="130" y="119"/>
                  </a:lnTo>
                  <a:lnTo>
                    <a:pt x="130" y="119"/>
                  </a:lnTo>
                  <a:lnTo>
                    <a:pt x="118" y="133"/>
                  </a:lnTo>
                  <a:close/>
                  <a:moveTo>
                    <a:pt x="78" y="93"/>
                  </a:moveTo>
                  <a:lnTo>
                    <a:pt x="104" y="119"/>
                  </a:lnTo>
                  <a:lnTo>
                    <a:pt x="118" y="107"/>
                  </a:lnTo>
                  <a:lnTo>
                    <a:pt x="92" y="78"/>
                  </a:lnTo>
                  <a:lnTo>
                    <a:pt x="78" y="93"/>
                  </a:lnTo>
                  <a:close/>
                  <a:moveTo>
                    <a:pt x="78" y="93"/>
                  </a:moveTo>
                  <a:lnTo>
                    <a:pt x="78" y="93"/>
                  </a:lnTo>
                  <a:lnTo>
                    <a:pt x="92" y="78"/>
                  </a:lnTo>
                  <a:lnTo>
                    <a:pt x="92" y="78"/>
                  </a:lnTo>
                  <a:lnTo>
                    <a:pt x="78" y="93"/>
                  </a:lnTo>
                  <a:close/>
                  <a:moveTo>
                    <a:pt x="38" y="52"/>
                  </a:moveTo>
                  <a:lnTo>
                    <a:pt x="66" y="81"/>
                  </a:lnTo>
                  <a:lnTo>
                    <a:pt x="78" y="66"/>
                  </a:lnTo>
                  <a:lnTo>
                    <a:pt x="52" y="40"/>
                  </a:lnTo>
                  <a:lnTo>
                    <a:pt x="38" y="52"/>
                  </a:lnTo>
                  <a:close/>
                  <a:moveTo>
                    <a:pt x="38" y="52"/>
                  </a:moveTo>
                  <a:lnTo>
                    <a:pt x="38" y="52"/>
                  </a:lnTo>
                  <a:lnTo>
                    <a:pt x="52" y="40"/>
                  </a:lnTo>
                  <a:lnTo>
                    <a:pt x="52" y="40"/>
                  </a:lnTo>
                  <a:lnTo>
                    <a:pt x="38" y="52"/>
                  </a:lnTo>
                  <a:close/>
                  <a:moveTo>
                    <a:pt x="0" y="14"/>
                  </a:moveTo>
                  <a:lnTo>
                    <a:pt x="26" y="40"/>
                  </a:lnTo>
                  <a:lnTo>
                    <a:pt x="40" y="26"/>
                  </a:lnTo>
                  <a:lnTo>
                    <a:pt x="12" y="0"/>
                  </a:lnTo>
                  <a:lnTo>
                    <a:pt x="0" y="14"/>
                  </a:lnTo>
                  <a:close/>
                </a:path>
              </a:pathLst>
            </a:custGeom>
            <a:solidFill>
              <a:srgbClr val="2F2F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42" name="Freeform 17">
              <a:extLst>
                <a:ext uri="{FF2B5EF4-FFF2-40B4-BE49-F238E27FC236}">
                  <a16:creationId xmlns:a16="http://schemas.microsoft.com/office/drawing/2014/main" id="{1EE3F0E1-127E-408F-8672-DA88CB232A30}"/>
                </a:ext>
              </a:extLst>
            </p:cNvPr>
            <p:cNvSpPr>
              <a:spLocks/>
            </p:cNvSpPr>
            <p:nvPr/>
          </p:nvSpPr>
          <p:spPr bwMode="auto">
            <a:xfrm>
              <a:off x="5741988" y="3079751"/>
              <a:ext cx="146050" cy="144463"/>
            </a:xfrm>
            <a:custGeom>
              <a:avLst/>
              <a:gdLst>
                <a:gd name="T0" fmla="*/ 0 w 92"/>
                <a:gd name="T1" fmla="*/ 67 h 91"/>
                <a:gd name="T2" fmla="*/ 92 w 92"/>
                <a:gd name="T3" fmla="*/ 91 h 91"/>
                <a:gd name="T4" fmla="*/ 68 w 92"/>
                <a:gd name="T5" fmla="*/ 0 h 91"/>
                <a:gd name="T6" fmla="*/ 0 w 92"/>
                <a:gd name="T7" fmla="*/ 67 h 91"/>
              </a:gdLst>
              <a:ahLst/>
              <a:cxnLst>
                <a:cxn ang="0">
                  <a:pos x="T0" y="T1"/>
                </a:cxn>
                <a:cxn ang="0">
                  <a:pos x="T2" y="T3"/>
                </a:cxn>
                <a:cxn ang="0">
                  <a:pos x="T4" y="T5"/>
                </a:cxn>
                <a:cxn ang="0">
                  <a:pos x="T6" y="T7"/>
                </a:cxn>
              </a:cxnLst>
              <a:rect l="0" t="0" r="r" b="b"/>
              <a:pathLst>
                <a:path w="92" h="91">
                  <a:moveTo>
                    <a:pt x="0" y="67"/>
                  </a:moveTo>
                  <a:lnTo>
                    <a:pt x="92" y="91"/>
                  </a:lnTo>
                  <a:lnTo>
                    <a:pt x="68" y="0"/>
                  </a:lnTo>
                  <a:lnTo>
                    <a:pt x="0" y="67"/>
                  </a:lnTo>
                  <a:close/>
                </a:path>
              </a:pathLst>
            </a:custGeom>
            <a:solidFill>
              <a:srgbClr val="2F2F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43" name="Freeform 18">
              <a:extLst>
                <a:ext uri="{FF2B5EF4-FFF2-40B4-BE49-F238E27FC236}">
                  <a16:creationId xmlns:a16="http://schemas.microsoft.com/office/drawing/2014/main" id="{CCB66169-706A-4DC3-A46A-24F778F30ADF}"/>
                </a:ext>
              </a:extLst>
            </p:cNvPr>
            <p:cNvSpPr>
              <a:spLocks noEditPoints="1"/>
            </p:cNvSpPr>
            <p:nvPr/>
          </p:nvSpPr>
          <p:spPr bwMode="auto">
            <a:xfrm>
              <a:off x="5591175" y="3392488"/>
              <a:ext cx="233363" cy="234950"/>
            </a:xfrm>
            <a:custGeom>
              <a:avLst/>
              <a:gdLst>
                <a:gd name="T0" fmla="*/ 130 w 147"/>
                <a:gd name="T1" fmla="*/ 29 h 148"/>
                <a:gd name="T2" fmla="*/ 147 w 147"/>
                <a:gd name="T3" fmla="*/ 15 h 148"/>
                <a:gd name="T4" fmla="*/ 132 w 147"/>
                <a:gd name="T5" fmla="*/ 0 h 148"/>
                <a:gd name="T6" fmla="*/ 118 w 147"/>
                <a:gd name="T7" fmla="*/ 15 h 148"/>
                <a:gd name="T8" fmla="*/ 130 w 147"/>
                <a:gd name="T9" fmla="*/ 29 h 148"/>
                <a:gd name="T10" fmla="*/ 130 w 147"/>
                <a:gd name="T11" fmla="*/ 29 h 148"/>
                <a:gd name="T12" fmla="*/ 130 w 147"/>
                <a:gd name="T13" fmla="*/ 29 h 148"/>
                <a:gd name="T14" fmla="*/ 118 w 147"/>
                <a:gd name="T15" fmla="*/ 15 h 148"/>
                <a:gd name="T16" fmla="*/ 118 w 147"/>
                <a:gd name="T17" fmla="*/ 15 h 148"/>
                <a:gd name="T18" fmla="*/ 130 w 147"/>
                <a:gd name="T19" fmla="*/ 29 h 148"/>
                <a:gd name="T20" fmla="*/ 92 w 147"/>
                <a:gd name="T21" fmla="*/ 69 h 148"/>
                <a:gd name="T22" fmla="*/ 118 w 147"/>
                <a:gd name="T23" fmla="*/ 41 h 148"/>
                <a:gd name="T24" fmla="*/ 104 w 147"/>
                <a:gd name="T25" fmla="*/ 29 h 148"/>
                <a:gd name="T26" fmla="*/ 78 w 147"/>
                <a:gd name="T27" fmla="*/ 55 h 148"/>
                <a:gd name="T28" fmla="*/ 92 w 147"/>
                <a:gd name="T29" fmla="*/ 69 h 148"/>
                <a:gd name="T30" fmla="*/ 92 w 147"/>
                <a:gd name="T31" fmla="*/ 69 h 148"/>
                <a:gd name="T32" fmla="*/ 92 w 147"/>
                <a:gd name="T33" fmla="*/ 69 h 148"/>
                <a:gd name="T34" fmla="*/ 78 w 147"/>
                <a:gd name="T35" fmla="*/ 55 h 148"/>
                <a:gd name="T36" fmla="*/ 78 w 147"/>
                <a:gd name="T37" fmla="*/ 55 h 148"/>
                <a:gd name="T38" fmla="*/ 92 w 147"/>
                <a:gd name="T39" fmla="*/ 69 h 148"/>
                <a:gd name="T40" fmla="*/ 52 w 147"/>
                <a:gd name="T41" fmla="*/ 107 h 148"/>
                <a:gd name="T42" fmla="*/ 78 w 147"/>
                <a:gd name="T43" fmla="*/ 81 h 148"/>
                <a:gd name="T44" fmla="*/ 66 w 147"/>
                <a:gd name="T45" fmla="*/ 67 h 148"/>
                <a:gd name="T46" fmla="*/ 38 w 147"/>
                <a:gd name="T47" fmla="*/ 95 h 148"/>
                <a:gd name="T48" fmla="*/ 52 w 147"/>
                <a:gd name="T49" fmla="*/ 107 h 148"/>
                <a:gd name="T50" fmla="*/ 52 w 147"/>
                <a:gd name="T51" fmla="*/ 107 h 148"/>
                <a:gd name="T52" fmla="*/ 52 w 147"/>
                <a:gd name="T53" fmla="*/ 107 h 148"/>
                <a:gd name="T54" fmla="*/ 38 w 147"/>
                <a:gd name="T55" fmla="*/ 95 h 148"/>
                <a:gd name="T56" fmla="*/ 38 w 147"/>
                <a:gd name="T57" fmla="*/ 95 h 148"/>
                <a:gd name="T58" fmla="*/ 52 w 147"/>
                <a:gd name="T59" fmla="*/ 107 h 148"/>
                <a:gd name="T60" fmla="*/ 12 w 147"/>
                <a:gd name="T61" fmla="*/ 148 h 148"/>
                <a:gd name="T62" fmla="*/ 40 w 147"/>
                <a:gd name="T63" fmla="*/ 122 h 148"/>
                <a:gd name="T64" fmla="*/ 26 w 147"/>
                <a:gd name="T65" fmla="*/ 107 h 148"/>
                <a:gd name="T66" fmla="*/ 0 w 147"/>
                <a:gd name="T67" fmla="*/ 133 h 148"/>
                <a:gd name="T68" fmla="*/ 12 w 147"/>
                <a:gd name="T69" fmla="*/ 148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7" h="148">
                  <a:moveTo>
                    <a:pt x="130" y="29"/>
                  </a:moveTo>
                  <a:lnTo>
                    <a:pt x="147" y="15"/>
                  </a:lnTo>
                  <a:lnTo>
                    <a:pt x="132" y="0"/>
                  </a:lnTo>
                  <a:lnTo>
                    <a:pt x="118" y="15"/>
                  </a:lnTo>
                  <a:lnTo>
                    <a:pt x="130" y="29"/>
                  </a:lnTo>
                  <a:close/>
                  <a:moveTo>
                    <a:pt x="130" y="29"/>
                  </a:moveTo>
                  <a:lnTo>
                    <a:pt x="130" y="29"/>
                  </a:lnTo>
                  <a:lnTo>
                    <a:pt x="118" y="15"/>
                  </a:lnTo>
                  <a:lnTo>
                    <a:pt x="118" y="15"/>
                  </a:lnTo>
                  <a:lnTo>
                    <a:pt x="130" y="29"/>
                  </a:lnTo>
                  <a:close/>
                  <a:moveTo>
                    <a:pt x="92" y="69"/>
                  </a:moveTo>
                  <a:lnTo>
                    <a:pt x="118" y="41"/>
                  </a:lnTo>
                  <a:lnTo>
                    <a:pt x="104" y="29"/>
                  </a:lnTo>
                  <a:lnTo>
                    <a:pt x="78" y="55"/>
                  </a:lnTo>
                  <a:lnTo>
                    <a:pt x="92" y="69"/>
                  </a:lnTo>
                  <a:close/>
                  <a:moveTo>
                    <a:pt x="92" y="69"/>
                  </a:moveTo>
                  <a:lnTo>
                    <a:pt x="92" y="69"/>
                  </a:lnTo>
                  <a:lnTo>
                    <a:pt x="78" y="55"/>
                  </a:lnTo>
                  <a:lnTo>
                    <a:pt x="78" y="55"/>
                  </a:lnTo>
                  <a:lnTo>
                    <a:pt x="92" y="69"/>
                  </a:lnTo>
                  <a:close/>
                  <a:moveTo>
                    <a:pt x="52" y="107"/>
                  </a:moveTo>
                  <a:lnTo>
                    <a:pt x="78" y="81"/>
                  </a:lnTo>
                  <a:lnTo>
                    <a:pt x="66" y="67"/>
                  </a:lnTo>
                  <a:lnTo>
                    <a:pt x="38" y="95"/>
                  </a:lnTo>
                  <a:lnTo>
                    <a:pt x="52" y="107"/>
                  </a:lnTo>
                  <a:close/>
                  <a:moveTo>
                    <a:pt x="52" y="107"/>
                  </a:moveTo>
                  <a:lnTo>
                    <a:pt x="52" y="107"/>
                  </a:lnTo>
                  <a:lnTo>
                    <a:pt x="38" y="95"/>
                  </a:lnTo>
                  <a:lnTo>
                    <a:pt x="38" y="95"/>
                  </a:lnTo>
                  <a:lnTo>
                    <a:pt x="52" y="107"/>
                  </a:lnTo>
                  <a:close/>
                  <a:moveTo>
                    <a:pt x="12" y="148"/>
                  </a:moveTo>
                  <a:lnTo>
                    <a:pt x="40" y="122"/>
                  </a:lnTo>
                  <a:lnTo>
                    <a:pt x="26" y="107"/>
                  </a:lnTo>
                  <a:lnTo>
                    <a:pt x="0" y="133"/>
                  </a:lnTo>
                  <a:lnTo>
                    <a:pt x="12" y="148"/>
                  </a:lnTo>
                  <a:close/>
                </a:path>
              </a:pathLst>
            </a:custGeom>
            <a:solidFill>
              <a:srgbClr val="2F2F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44" name="Freeform 19">
              <a:extLst>
                <a:ext uri="{FF2B5EF4-FFF2-40B4-BE49-F238E27FC236}">
                  <a16:creationId xmlns:a16="http://schemas.microsoft.com/office/drawing/2014/main" id="{C6A17331-494A-4437-85B4-2B7191DF32ED}"/>
                </a:ext>
              </a:extLst>
            </p:cNvPr>
            <p:cNvSpPr>
              <a:spLocks/>
            </p:cNvSpPr>
            <p:nvPr/>
          </p:nvSpPr>
          <p:spPr bwMode="auto">
            <a:xfrm>
              <a:off x="5741988" y="3328988"/>
              <a:ext cx="146050" cy="142875"/>
            </a:xfrm>
            <a:custGeom>
              <a:avLst/>
              <a:gdLst>
                <a:gd name="T0" fmla="*/ 68 w 92"/>
                <a:gd name="T1" fmla="*/ 90 h 90"/>
                <a:gd name="T2" fmla="*/ 92 w 92"/>
                <a:gd name="T3" fmla="*/ 0 h 90"/>
                <a:gd name="T4" fmla="*/ 0 w 92"/>
                <a:gd name="T5" fmla="*/ 24 h 90"/>
                <a:gd name="T6" fmla="*/ 68 w 92"/>
                <a:gd name="T7" fmla="*/ 90 h 90"/>
              </a:gdLst>
              <a:ahLst/>
              <a:cxnLst>
                <a:cxn ang="0">
                  <a:pos x="T0" y="T1"/>
                </a:cxn>
                <a:cxn ang="0">
                  <a:pos x="T2" y="T3"/>
                </a:cxn>
                <a:cxn ang="0">
                  <a:pos x="T4" y="T5"/>
                </a:cxn>
                <a:cxn ang="0">
                  <a:pos x="T6" y="T7"/>
                </a:cxn>
              </a:cxnLst>
              <a:rect l="0" t="0" r="r" b="b"/>
              <a:pathLst>
                <a:path w="92" h="90">
                  <a:moveTo>
                    <a:pt x="68" y="90"/>
                  </a:moveTo>
                  <a:lnTo>
                    <a:pt x="92" y="0"/>
                  </a:lnTo>
                  <a:lnTo>
                    <a:pt x="0" y="24"/>
                  </a:lnTo>
                  <a:lnTo>
                    <a:pt x="68" y="90"/>
                  </a:lnTo>
                  <a:close/>
                </a:path>
              </a:pathLst>
            </a:custGeom>
            <a:solidFill>
              <a:srgbClr val="2F2F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45" name="Freeform 22">
              <a:extLst>
                <a:ext uri="{FF2B5EF4-FFF2-40B4-BE49-F238E27FC236}">
                  <a16:creationId xmlns:a16="http://schemas.microsoft.com/office/drawing/2014/main" id="{5D7F827D-025E-4429-AE9B-9BE0C4B38F12}"/>
                </a:ext>
              </a:extLst>
            </p:cNvPr>
            <p:cNvSpPr>
              <a:spLocks/>
            </p:cNvSpPr>
            <p:nvPr/>
          </p:nvSpPr>
          <p:spPr bwMode="auto">
            <a:xfrm>
              <a:off x="4584700" y="2506663"/>
              <a:ext cx="225425" cy="400050"/>
            </a:xfrm>
            <a:custGeom>
              <a:avLst/>
              <a:gdLst>
                <a:gd name="T0" fmla="*/ 58 w 60"/>
                <a:gd name="T1" fmla="*/ 56 h 106"/>
                <a:gd name="T2" fmla="*/ 58 w 60"/>
                <a:gd name="T3" fmla="*/ 49 h 106"/>
                <a:gd name="T4" fmla="*/ 49 w 60"/>
                <a:gd name="T5" fmla="*/ 40 h 106"/>
                <a:gd name="T6" fmla="*/ 9 w 60"/>
                <a:gd name="T7" fmla="*/ 2 h 106"/>
                <a:gd name="T8" fmla="*/ 3 w 60"/>
                <a:gd name="T9" fmla="*/ 2 h 106"/>
                <a:gd name="T10" fmla="*/ 3 w 60"/>
                <a:gd name="T11" fmla="*/ 8 h 106"/>
                <a:gd name="T12" fmla="*/ 45 w 60"/>
                <a:gd name="T13" fmla="*/ 49 h 106"/>
                <a:gd name="T14" fmla="*/ 45 w 60"/>
                <a:gd name="T15" fmla="*/ 56 h 106"/>
                <a:gd name="T16" fmla="*/ 2 w 60"/>
                <a:gd name="T17" fmla="*/ 98 h 106"/>
                <a:gd name="T18" fmla="*/ 2 w 60"/>
                <a:gd name="T19" fmla="*/ 105 h 106"/>
                <a:gd name="T20" fmla="*/ 8 w 60"/>
                <a:gd name="T21" fmla="*/ 105 h 106"/>
                <a:gd name="T22" fmla="*/ 48 w 60"/>
                <a:gd name="T23" fmla="*/ 66 h 106"/>
                <a:gd name="T24" fmla="*/ 48 w 60"/>
                <a:gd name="T25" fmla="*/ 65 h 106"/>
                <a:gd name="T26" fmla="*/ 58 w 60"/>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58" y="56"/>
                  </a:moveTo>
                  <a:cubicBezTo>
                    <a:pt x="60" y="54"/>
                    <a:pt x="59" y="51"/>
                    <a:pt x="58" y="49"/>
                  </a:cubicBezTo>
                  <a:cubicBezTo>
                    <a:pt x="49" y="40"/>
                    <a:pt x="49" y="40"/>
                    <a:pt x="49" y="40"/>
                  </a:cubicBezTo>
                  <a:cubicBezTo>
                    <a:pt x="9" y="2"/>
                    <a:pt x="9" y="2"/>
                    <a:pt x="9" y="2"/>
                  </a:cubicBezTo>
                  <a:cubicBezTo>
                    <a:pt x="8" y="0"/>
                    <a:pt x="5" y="0"/>
                    <a:pt x="3" y="2"/>
                  </a:cubicBezTo>
                  <a:cubicBezTo>
                    <a:pt x="1" y="4"/>
                    <a:pt x="1" y="7"/>
                    <a:pt x="3" y="8"/>
                  </a:cubicBezTo>
                  <a:cubicBezTo>
                    <a:pt x="45" y="49"/>
                    <a:pt x="45" y="49"/>
                    <a:pt x="45" y="49"/>
                  </a:cubicBezTo>
                  <a:cubicBezTo>
                    <a:pt x="46" y="51"/>
                    <a:pt x="46" y="54"/>
                    <a:pt x="45" y="56"/>
                  </a:cubicBezTo>
                  <a:cubicBezTo>
                    <a:pt x="2" y="98"/>
                    <a:pt x="2" y="98"/>
                    <a:pt x="2" y="98"/>
                  </a:cubicBezTo>
                  <a:cubicBezTo>
                    <a:pt x="0" y="100"/>
                    <a:pt x="0" y="103"/>
                    <a:pt x="2" y="105"/>
                  </a:cubicBezTo>
                  <a:cubicBezTo>
                    <a:pt x="4" y="106"/>
                    <a:pt x="7" y="106"/>
                    <a:pt x="8" y="105"/>
                  </a:cubicBezTo>
                  <a:cubicBezTo>
                    <a:pt x="48" y="66"/>
                    <a:pt x="48" y="66"/>
                    <a:pt x="48" y="66"/>
                  </a:cubicBezTo>
                  <a:cubicBezTo>
                    <a:pt x="48" y="65"/>
                    <a:pt x="48" y="65"/>
                    <a:pt x="48" y="65"/>
                  </a:cubicBezTo>
                  <a:lnTo>
                    <a:pt x="58"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46" name="Freeform 23">
              <a:extLst>
                <a:ext uri="{FF2B5EF4-FFF2-40B4-BE49-F238E27FC236}">
                  <a16:creationId xmlns:a16="http://schemas.microsoft.com/office/drawing/2014/main" id="{860AFD0A-D5F0-4C46-BCE1-CF279C6DC393}"/>
                </a:ext>
              </a:extLst>
            </p:cNvPr>
            <p:cNvSpPr>
              <a:spLocks/>
            </p:cNvSpPr>
            <p:nvPr/>
          </p:nvSpPr>
          <p:spPr bwMode="auto">
            <a:xfrm>
              <a:off x="4114800" y="2506663"/>
              <a:ext cx="222250" cy="400050"/>
            </a:xfrm>
            <a:custGeom>
              <a:avLst/>
              <a:gdLst>
                <a:gd name="T0" fmla="*/ 1 w 59"/>
                <a:gd name="T1" fmla="*/ 56 h 106"/>
                <a:gd name="T2" fmla="*/ 1 w 59"/>
                <a:gd name="T3" fmla="*/ 49 h 106"/>
                <a:gd name="T4" fmla="*/ 10 w 59"/>
                <a:gd name="T5" fmla="*/ 40 h 106"/>
                <a:gd name="T6" fmla="*/ 50 w 59"/>
                <a:gd name="T7" fmla="*/ 2 h 106"/>
                <a:gd name="T8" fmla="*/ 56 w 59"/>
                <a:gd name="T9" fmla="*/ 2 h 106"/>
                <a:gd name="T10" fmla="*/ 56 w 59"/>
                <a:gd name="T11" fmla="*/ 8 h 106"/>
                <a:gd name="T12" fmla="*/ 16 w 59"/>
                <a:gd name="T13" fmla="*/ 49 h 106"/>
                <a:gd name="T14" fmla="*/ 16 w 59"/>
                <a:gd name="T15" fmla="*/ 56 h 106"/>
                <a:gd name="T16" fmla="*/ 57 w 59"/>
                <a:gd name="T17" fmla="*/ 98 h 106"/>
                <a:gd name="T18" fmla="*/ 57 w 59"/>
                <a:gd name="T19" fmla="*/ 105 h 106"/>
                <a:gd name="T20" fmla="*/ 51 w 59"/>
                <a:gd name="T21" fmla="*/ 105 h 106"/>
                <a:gd name="T22" fmla="*/ 11 w 59"/>
                <a:gd name="T23" fmla="*/ 66 h 106"/>
                <a:gd name="T24" fmla="*/ 10 w 59"/>
                <a:gd name="T25" fmla="*/ 66 h 106"/>
                <a:gd name="T26" fmla="*/ 1 w 59"/>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1" y="56"/>
                  </a:moveTo>
                  <a:cubicBezTo>
                    <a:pt x="0" y="54"/>
                    <a:pt x="0" y="51"/>
                    <a:pt x="1" y="49"/>
                  </a:cubicBezTo>
                  <a:cubicBezTo>
                    <a:pt x="10" y="40"/>
                    <a:pt x="10" y="40"/>
                    <a:pt x="10" y="40"/>
                  </a:cubicBezTo>
                  <a:cubicBezTo>
                    <a:pt x="50" y="2"/>
                    <a:pt x="50" y="2"/>
                    <a:pt x="50" y="2"/>
                  </a:cubicBezTo>
                  <a:cubicBezTo>
                    <a:pt x="52" y="0"/>
                    <a:pt x="54" y="0"/>
                    <a:pt x="56" y="2"/>
                  </a:cubicBezTo>
                  <a:cubicBezTo>
                    <a:pt x="58" y="4"/>
                    <a:pt x="59" y="7"/>
                    <a:pt x="56" y="8"/>
                  </a:cubicBezTo>
                  <a:cubicBezTo>
                    <a:pt x="16" y="49"/>
                    <a:pt x="16" y="49"/>
                    <a:pt x="16" y="49"/>
                  </a:cubicBezTo>
                  <a:cubicBezTo>
                    <a:pt x="14" y="51"/>
                    <a:pt x="14" y="54"/>
                    <a:pt x="16" y="56"/>
                  </a:cubicBezTo>
                  <a:cubicBezTo>
                    <a:pt x="57" y="98"/>
                    <a:pt x="57" y="98"/>
                    <a:pt x="57" y="98"/>
                  </a:cubicBezTo>
                  <a:cubicBezTo>
                    <a:pt x="59" y="100"/>
                    <a:pt x="59" y="103"/>
                    <a:pt x="57" y="105"/>
                  </a:cubicBezTo>
                  <a:cubicBezTo>
                    <a:pt x="55" y="106"/>
                    <a:pt x="52" y="106"/>
                    <a:pt x="51" y="105"/>
                  </a:cubicBezTo>
                  <a:cubicBezTo>
                    <a:pt x="11" y="66"/>
                    <a:pt x="11" y="66"/>
                    <a:pt x="11" y="66"/>
                  </a:cubicBezTo>
                  <a:cubicBezTo>
                    <a:pt x="10" y="66"/>
                    <a:pt x="10" y="66"/>
                    <a:pt x="10" y="66"/>
                  </a:cubicBezTo>
                  <a:lnTo>
                    <a:pt x="1"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47" name="Freeform 24">
              <a:extLst>
                <a:ext uri="{FF2B5EF4-FFF2-40B4-BE49-F238E27FC236}">
                  <a16:creationId xmlns:a16="http://schemas.microsoft.com/office/drawing/2014/main" id="{53D10ABA-98BC-450D-B099-481B601E1CD7}"/>
                </a:ext>
              </a:extLst>
            </p:cNvPr>
            <p:cNvSpPr>
              <a:spLocks/>
            </p:cNvSpPr>
            <p:nvPr/>
          </p:nvSpPr>
          <p:spPr bwMode="auto">
            <a:xfrm>
              <a:off x="4306888" y="2393951"/>
              <a:ext cx="327025" cy="636588"/>
            </a:xfrm>
            <a:custGeom>
              <a:avLst/>
              <a:gdLst>
                <a:gd name="T0" fmla="*/ 203 w 206"/>
                <a:gd name="T1" fmla="*/ 0 h 401"/>
                <a:gd name="T2" fmla="*/ 71 w 206"/>
                <a:gd name="T3" fmla="*/ 0 h 401"/>
                <a:gd name="T4" fmla="*/ 0 w 206"/>
                <a:gd name="T5" fmla="*/ 202 h 401"/>
                <a:gd name="T6" fmla="*/ 87 w 206"/>
                <a:gd name="T7" fmla="*/ 202 h 401"/>
                <a:gd name="T8" fmla="*/ 19 w 206"/>
                <a:gd name="T9" fmla="*/ 401 h 401"/>
                <a:gd name="T10" fmla="*/ 206 w 206"/>
                <a:gd name="T11" fmla="*/ 135 h 401"/>
                <a:gd name="T12" fmla="*/ 116 w 206"/>
                <a:gd name="T13" fmla="*/ 135 h 401"/>
                <a:gd name="T14" fmla="*/ 203 w 206"/>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1">
                  <a:moveTo>
                    <a:pt x="203" y="0"/>
                  </a:moveTo>
                  <a:lnTo>
                    <a:pt x="71" y="0"/>
                  </a:lnTo>
                  <a:lnTo>
                    <a:pt x="0" y="202"/>
                  </a:lnTo>
                  <a:lnTo>
                    <a:pt x="87" y="202"/>
                  </a:lnTo>
                  <a:lnTo>
                    <a:pt x="19" y="401"/>
                  </a:lnTo>
                  <a:lnTo>
                    <a:pt x="206" y="135"/>
                  </a:lnTo>
                  <a:lnTo>
                    <a:pt x="116" y="135"/>
                  </a:lnTo>
                  <a:lnTo>
                    <a:pt x="203"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48" name="Freeform 25">
              <a:extLst>
                <a:ext uri="{FF2B5EF4-FFF2-40B4-BE49-F238E27FC236}">
                  <a16:creationId xmlns:a16="http://schemas.microsoft.com/office/drawing/2014/main" id="{4FF7C0BD-6AF7-4BA5-8BA8-61A0CBEA1682}"/>
                </a:ext>
              </a:extLst>
            </p:cNvPr>
            <p:cNvSpPr>
              <a:spLocks/>
            </p:cNvSpPr>
            <p:nvPr/>
          </p:nvSpPr>
          <p:spPr bwMode="auto">
            <a:xfrm>
              <a:off x="4306888" y="2393951"/>
              <a:ext cx="327025" cy="636588"/>
            </a:xfrm>
            <a:custGeom>
              <a:avLst/>
              <a:gdLst>
                <a:gd name="T0" fmla="*/ 203 w 206"/>
                <a:gd name="T1" fmla="*/ 0 h 401"/>
                <a:gd name="T2" fmla="*/ 71 w 206"/>
                <a:gd name="T3" fmla="*/ 0 h 401"/>
                <a:gd name="T4" fmla="*/ 0 w 206"/>
                <a:gd name="T5" fmla="*/ 202 h 401"/>
                <a:gd name="T6" fmla="*/ 87 w 206"/>
                <a:gd name="T7" fmla="*/ 202 h 401"/>
                <a:gd name="T8" fmla="*/ 19 w 206"/>
                <a:gd name="T9" fmla="*/ 401 h 401"/>
                <a:gd name="T10" fmla="*/ 206 w 206"/>
                <a:gd name="T11" fmla="*/ 135 h 401"/>
                <a:gd name="T12" fmla="*/ 116 w 206"/>
                <a:gd name="T13" fmla="*/ 135 h 401"/>
                <a:gd name="T14" fmla="*/ 203 w 206"/>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1">
                  <a:moveTo>
                    <a:pt x="203" y="0"/>
                  </a:moveTo>
                  <a:lnTo>
                    <a:pt x="71" y="0"/>
                  </a:lnTo>
                  <a:lnTo>
                    <a:pt x="0" y="202"/>
                  </a:lnTo>
                  <a:lnTo>
                    <a:pt x="87" y="202"/>
                  </a:lnTo>
                  <a:lnTo>
                    <a:pt x="19" y="401"/>
                  </a:lnTo>
                  <a:lnTo>
                    <a:pt x="206" y="135"/>
                  </a:lnTo>
                  <a:lnTo>
                    <a:pt x="116" y="135"/>
                  </a:lnTo>
                  <a:lnTo>
                    <a:pt x="20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49" name="Freeform 26">
              <a:extLst>
                <a:ext uri="{FF2B5EF4-FFF2-40B4-BE49-F238E27FC236}">
                  <a16:creationId xmlns:a16="http://schemas.microsoft.com/office/drawing/2014/main" id="{9CB74419-CDC1-4C23-8435-15FA053D41FB}"/>
                </a:ext>
              </a:extLst>
            </p:cNvPr>
            <p:cNvSpPr>
              <a:spLocks/>
            </p:cNvSpPr>
            <p:nvPr/>
          </p:nvSpPr>
          <p:spPr bwMode="auto">
            <a:xfrm>
              <a:off x="4337050" y="2393951"/>
              <a:ext cx="296863" cy="636588"/>
            </a:xfrm>
            <a:custGeom>
              <a:avLst/>
              <a:gdLst>
                <a:gd name="T0" fmla="*/ 184 w 187"/>
                <a:gd name="T1" fmla="*/ 0 h 401"/>
                <a:gd name="T2" fmla="*/ 116 w 187"/>
                <a:gd name="T3" fmla="*/ 0 h 401"/>
                <a:gd name="T4" fmla="*/ 42 w 187"/>
                <a:gd name="T5" fmla="*/ 169 h 401"/>
                <a:gd name="T6" fmla="*/ 127 w 187"/>
                <a:gd name="T7" fmla="*/ 169 h 401"/>
                <a:gd name="T8" fmla="*/ 0 w 187"/>
                <a:gd name="T9" fmla="*/ 401 h 401"/>
                <a:gd name="T10" fmla="*/ 187 w 187"/>
                <a:gd name="T11" fmla="*/ 135 h 401"/>
                <a:gd name="T12" fmla="*/ 97 w 187"/>
                <a:gd name="T13" fmla="*/ 135 h 401"/>
                <a:gd name="T14" fmla="*/ 184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4" y="0"/>
                  </a:moveTo>
                  <a:lnTo>
                    <a:pt x="116" y="0"/>
                  </a:lnTo>
                  <a:lnTo>
                    <a:pt x="42" y="169"/>
                  </a:lnTo>
                  <a:lnTo>
                    <a:pt x="127" y="169"/>
                  </a:lnTo>
                  <a:lnTo>
                    <a:pt x="0" y="401"/>
                  </a:lnTo>
                  <a:lnTo>
                    <a:pt x="187" y="135"/>
                  </a:lnTo>
                  <a:lnTo>
                    <a:pt x="97" y="135"/>
                  </a:lnTo>
                  <a:lnTo>
                    <a:pt x="184"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50" name="Freeform 27">
              <a:extLst>
                <a:ext uri="{FF2B5EF4-FFF2-40B4-BE49-F238E27FC236}">
                  <a16:creationId xmlns:a16="http://schemas.microsoft.com/office/drawing/2014/main" id="{7197EB4F-5887-4117-A892-6E46BCB47BAC}"/>
                </a:ext>
              </a:extLst>
            </p:cNvPr>
            <p:cNvSpPr>
              <a:spLocks/>
            </p:cNvSpPr>
            <p:nvPr/>
          </p:nvSpPr>
          <p:spPr bwMode="auto">
            <a:xfrm>
              <a:off x="4337050" y="2393951"/>
              <a:ext cx="296863" cy="636588"/>
            </a:xfrm>
            <a:custGeom>
              <a:avLst/>
              <a:gdLst>
                <a:gd name="T0" fmla="*/ 184 w 187"/>
                <a:gd name="T1" fmla="*/ 0 h 401"/>
                <a:gd name="T2" fmla="*/ 116 w 187"/>
                <a:gd name="T3" fmla="*/ 0 h 401"/>
                <a:gd name="T4" fmla="*/ 42 w 187"/>
                <a:gd name="T5" fmla="*/ 169 h 401"/>
                <a:gd name="T6" fmla="*/ 127 w 187"/>
                <a:gd name="T7" fmla="*/ 169 h 401"/>
                <a:gd name="T8" fmla="*/ 0 w 187"/>
                <a:gd name="T9" fmla="*/ 401 h 401"/>
                <a:gd name="T10" fmla="*/ 187 w 187"/>
                <a:gd name="T11" fmla="*/ 135 h 401"/>
                <a:gd name="T12" fmla="*/ 97 w 187"/>
                <a:gd name="T13" fmla="*/ 135 h 401"/>
                <a:gd name="T14" fmla="*/ 184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4" y="0"/>
                  </a:moveTo>
                  <a:lnTo>
                    <a:pt x="116" y="0"/>
                  </a:lnTo>
                  <a:lnTo>
                    <a:pt x="42" y="169"/>
                  </a:lnTo>
                  <a:lnTo>
                    <a:pt x="127" y="169"/>
                  </a:lnTo>
                  <a:lnTo>
                    <a:pt x="0" y="401"/>
                  </a:lnTo>
                  <a:lnTo>
                    <a:pt x="187" y="135"/>
                  </a:lnTo>
                  <a:lnTo>
                    <a:pt x="97" y="135"/>
                  </a:lnTo>
                  <a:lnTo>
                    <a:pt x="18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51" name="Rectangle 28">
              <a:extLst>
                <a:ext uri="{FF2B5EF4-FFF2-40B4-BE49-F238E27FC236}">
                  <a16:creationId xmlns:a16="http://schemas.microsoft.com/office/drawing/2014/main" id="{B5483300-01FB-49A3-837C-68C14FBD8ECC}"/>
                </a:ext>
              </a:extLst>
            </p:cNvPr>
            <p:cNvSpPr>
              <a:spLocks noChangeArrowheads="1"/>
            </p:cNvSpPr>
            <p:nvPr/>
          </p:nvSpPr>
          <p:spPr bwMode="auto">
            <a:xfrm>
              <a:off x="4787900" y="4098926"/>
              <a:ext cx="161880" cy="3139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896455" rtl="0" eaLnBrk="0" fontAlgn="base" latinLnBrk="0" hangingPunct="0">
                <a:lnSpc>
                  <a:spcPct val="100000"/>
                </a:lnSpc>
                <a:spcBef>
                  <a:spcPct val="0"/>
                </a:spcBef>
                <a:spcAft>
                  <a:spcPct val="0"/>
                </a:spcAft>
                <a:buClrTx/>
                <a:buSzTx/>
                <a:buFontTx/>
                <a:buNone/>
                <a:tabLst/>
                <a:defRPr/>
              </a:pPr>
              <a:r>
                <a:rPr kumimoji="0" lang="en-US" altLang="en-US" sz="2000" b="0" i="0" u="none" strike="noStrike" kern="0" cap="none" spc="0" normalizeH="0" baseline="0" noProof="0">
                  <a:ln>
                    <a:noFill/>
                  </a:ln>
                  <a:solidFill>
                    <a:srgbClr val="E6E6E6"/>
                  </a:solidFill>
                  <a:effectLst/>
                  <a:uLnTx/>
                  <a:uFillTx/>
                  <a:latin typeface="Segoe UI"/>
                  <a:ea typeface="+mn-ea"/>
                  <a:cs typeface="+mn-cs"/>
                </a:rPr>
                <a:t>C</a:t>
              </a:r>
            </a:p>
          </p:txBody>
        </p:sp>
        <p:sp>
          <p:nvSpPr>
            <p:cNvPr id="352" name="Rectangle 29">
              <a:extLst>
                <a:ext uri="{FF2B5EF4-FFF2-40B4-BE49-F238E27FC236}">
                  <a16:creationId xmlns:a16="http://schemas.microsoft.com/office/drawing/2014/main" id="{6EF45D3C-A73B-408B-819B-D2AE55395EC3}"/>
                </a:ext>
              </a:extLst>
            </p:cNvPr>
            <p:cNvSpPr>
              <a:spLocks noChangeArrowheads="1"/>
            </p:cNvSpPr>
            <p:nvPr/>
          </p:nvSpPr>
          <p:spPr bwMode="auto">
            <a:xfrm>
              <a:off x="4900613" y="4098926"/>
              <a:ext cx="91568" cy="3139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896455" rtl="0" eaLnBrk="0" fontAlgn="base" latinLnBrk="0" hangingPunct="0">
                <a:lnSpc>
                  <a:spcPct val="100000"/>
                </a:lnSpc>
                <a:spcBef>
                  <a:spcPct val="0"/>
                </a:spcBef>
                <a:spcAft>
                  <a:spcPct val="0"/>
                </a:spcAft>
                <a:buClrTx/>
                <a:buSzTx/>
                <a:buFontTx/>
                <a:buNone/>
                <a:tabLst/>
                <a:defRPr/>
              </a:pPr>
              <a:r>
                <a:rPr kumimoji="0" lang="en-US" altLang="en-US" sz="2000" b="0" i="0" u="none" strike="noStrike" kern="0" cap="none" spc="0" normalizeH="0" baseline="0" noProof="0">
                  <a:ln>
                    <a:noFill/>
                  </a:ln>
                  <a:solidFill>
                    <a:srgbClr val="E6E6E6"/>
                  </a:solidFill>
                  <a:effectLst/>
                  <a:uLnTx/>
                  <a:uFillTx/>
                  <a:latin typeface="Segoe UI"/>
                  <a:ea typeface="+mn-ea"/>
                  <a:cs typeface="+mn-cs"/>
                </a:rPr>
                <a:t>r</a:t>
              </a:r>
            </a:p>
          </p:txBody>
        </p:sp>
        <p:sp>
          <p:nvSpPr>
            <p:cNvPr id="353" name="Rectangle 30">
              <a:extLst>
                <a:ext uri="{FF2B5EF4-FFF2-40B4-BE49-F238E27FC236}">
                  <a16:creationId xmlns:a16="http://schemas.microsoft.com/office/drawing/2014/main" id="{6DC2A41C-F11B-44C7-917D-7AE0E557653C}"/>
                </a:ext>
              </a:extLst>
            </p:cNvPr>
            <p:cNvSpPr>
              <a:spLocks noChangeArrowheads="1"/>
            </p:cNvSpPr>
            <p:nvPr/>
          </p:nvSpPr>
          <p:spPr bwMode="auto">
            <a:xfrm>
              <a:off x="4192659" y="4098926"/>
              <a:ext cx="3711783" cy="3139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896455" rtl="0" eaLnBrk="0" fontAlgn="base" latinLnBrk="0" hangingPunct="0">
                <a:lnSpc>
                  <a:spcPct val="100000"/>
                </a:lnSpc>
                <a:spcBef>
                  <a:spcPct val="0"/>
                </a:spcBef>
                <a:spcAft>
                  <a:spcPct val="0"/>
                </a:spcAft>
                <a:buClrTx/>
                <a:buSzTx/>
                <a:buFontTx/>
                <a:buNone/>
                <a:tabLst/>
                <a:defRPr/>
              </a:pPr>
              <a:r>
                <a:rPr kumimoji="0" lang="en-US" altLang="en-US" sz="2000" b="0" i="0" u="none" strike="noStrike" kern="0" cap="none" spc="0" normalizeH="0" baseline="0" noProof="0">
                  <a:ln>
                    <a:noFill/>
                  </a:ln>
                  <a:gradFill>
                    <a:gsLst>
                      <a:gs pos="92035">
                        <a:srgbClr val="2F2F2F"/>
                      </a:gs>
                      <a:gs pos="77876">
                        <a:srgbClr val="2F2F2F"/>
                      </a:gs>
                    </a:gsLst>
                    <a:lin ang="5400000" scaled="0"/>
                  </a:gradFill>
                  <a:effectLst/>
                  <a:uLnTx/>
                  <a:uFillTx/>
                  <a:latin typeface="Segoe UI"/>
                  <a:ea typeface="+mn-ea"/>
                  <a:cs typeface="+mn-cs"/>
                </a:rPr>
                <a:t>Create ad based on user profile</a:t>
              </a:r>
            </a:p>
          </p:txBody>
        </p:sp>
        <p:sp>
          <p:nvSpPr>
            <p:cNvPr id="354" name="Rectangle 31">
              <a:extLst>
                <a:ext uri="{FF2B5EF4-FFF2-40B4-BE49-F238E27FC236}">
                  <a16:creationId xmlns:a16="http://schemas.microsoft.com/office/drawing/2014/main" id="{4E8A7ADD-8221-4A00-B6E7-29D71046F8C0}"/>
                </a:ext>
              </a:extLst>
            </p:cNvPr>
            <p:cNvSpPr>
              <a:spLocks noChangeArrowheads="1"/>
            </p:cNvSpPr>
            <p:nvPr/>
          </p:nvSpPr>
          <p:spPr bwMode="auto">
            <a:xfrm>
              <a:off x="6784976" y="4098926"/>
              <a:ext cx="66" cy="3139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896455" rtl="0" eaLnBrk="0" fontAlgn="base" latinLnBrk="0" hangingPunct="0">
                <a:lnSpc>
                  <a:spcPct val="100000"/>
                </a:lnSpc>
                <a:spcBef>
                  <a:spcPct val="0"/>
                </a:spcBef>
                <a:spcAft>
                  <a:spcPct val="0"/>
                </a:spcAft>
                <a:buClrTx/>
                <a:buSzTx/>
                <a:buFontTx/>
                <a:buNone/>
                <a:tabLst/>
                <a:defRPr/>
              </a:pPr>
              <a:endParaRPr kumimoji="0" lang="en-US" altLang="en-US" sz="2000" b="0" i="0" u="none" strike="noStrike" kern="0" cap="none" spc="0" normalizeH="0" baseline="0" noProof="0">
                <a:ln>
                  <a:noFill/>
                </a:ln>
                <a:solidFill>
                  <a:prstClr val="black"/>
                </a:solidFill>
                <a:effectLst/>
                <a:uLnTx/>
                <a:uFillTx/>
                <a:latin typeface="Segoe UI"/>
                <a:ea typeface="+mn-ea"/>
                <a:cs typeface="+mn-cs"/>
              </a:endParaRPr>
            </a:p>
          </p:txBody>
        </p:sp>
        <p:sp>
          <p:nvSpPr>
            <p:cNvPr id="355" name="Rectangle 32">
              <a:extLst>
                <a:ext uri="{FF2B5EF4-FFF2-40B4-BE49-F238E27FC236}">
                  <a16:creationId xmlns:a16="http://schemas.microsoft.com/office/drawing/2014/main" id="{3B346A64-FB98-4624-A1E1-0DD6A171BFDB}"/>
                </a:ext>
              </a:extLst>
            </p:cNvPr>
            <p:cNvSpPr>
              <a:spLocks noChangeArrowheads="1"/>
            </p:cNvSpPr>
            <p:nvPr/>
          </p:nvSpPr>
          <p:spPr bwMode="auto">
            <a:xfrm>
              <a:off x="6837363" y="4098926"/>
              <a:ext cx="66" cy="3139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896455" rtl="0" eaLnBrk="0" fontAlgn="base" latinLnBrk="0" hangingPunct="0">
                <a:lnSpc>
                  <a:spcPct val="100000"/>
                </a:lnSpc>
                <a:spcBef>
                  <a:spcPct val="0"/>
                </a:spcBef>
                <a:spcAft>
                  <a:spcPct val="0"/>
                </a:spcAft>
                <a:buClrTx/>
                <a:buSzTx/>
                <a:buFontTx/>
                <a:buNone/>
                <a:tabLst/>
                <a:defRPr/>
              </a:pPr>
              <a:endParaRPr kumimoji="0" lang="en-US" altLang="en-US" sz="2000" b="0" i="0" u="none" strike="noStrike" kern="0" cap="none" spc="0" normalizeH="0" baseline="0" noProof="0">
                <a:ln>
                  <a:noFill/>
                </a:ln>
                <a:solidFill>
                  <a:prstClr val="black"/>
                </a:solidFill>
                <a:effectLst/>
                <a:uLnTx/>
                <a:uFillTx/>
                <a:latin typeface="Segoe UI"/>
                <a:ea typeface="+mn-ea"/>
                <a:cs typeface="+mn-cs"/>
              </a:endParaRPr>
            </a:p>
          </p:txBody>
        </p:sp>
        <p:sp>
          <p:nvSpPr>
            <p:cNvPr id="356" name="Rectangle 33">
              <a:extLst>
                <a:ext uri="{FF2B5EF4-FFF2-40B4-BE49-F238E27FC236}">
                  <a16:creationId xmlns:a16="http://schemas.microsoft.com/office/drawing/2014/main" id="{05DD879B-F7A8-481C-9948-1D826D7FC287}"/>
                </a:ext>
              </a:extLst>
            </p:cNvPr>
            <p:cNvSpPr>
              <a:spLocks noChangeArrowheads="1"/>
            </p:cNvSpPr>
            <p:nvPr/>
          </p:nvSpPr>
          <p:spPr bwMode="auto">
            <a:xfrm>
              <a:off x="6935788" y="4098926"/>
              <a:ext cx="66" cy="3139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896455" rtl="0" eaLnBrk="0" fontAlgn="base" latinLnBrk="0" hangingPunct="0">
                <a:lnSpc>
                  <a:spcPct val="100000"/>
                </a:lnSpc>
                <a:spcBef>
                  <a:spcPct val="0"/>
                </a:spcBef>
                <a:spcAft>
                  <a:spcPct val="0"/>
                </a:spcAft>
                <a:buClrTx/>
                <a:buSzTx/>
                <a:buFontTx/>
                <a:buNone/>
                <a:tabLst/>
                <a:defRPr/>
              </a:pPr>
              <a:endParaRPr kumimoji="0" lang="en-US" altLang="en-US" sz="2000" b="0" i="0" u="none" strike="noStrike" kern="0" cap="none" spc="0" normalizeH="0" baseline="0" noProof="0">
                <a:ln>
                  <a:noFill/>
                </a:ln>
                <a:solidFill>
                  <a:prstClr val="black"/>
                </a:solidFill>
                <a:effectLst/>
                <a:uLnTx/>
                <a:uFillTx/>
                <a:latin typeface="Segoe UI"/>
                <a:ea typeface="+mn-ea"/>
                <a:cs typeface="+mn-cs"/>
              </a:endParaRPr>
            </a:p>
          </p:txBody>
        </p:sp>
        <p:sp>
          <p:nvSpPr>
            <p:cNvPr id="357" name="Freeform 34">
              <a:extLst>
                <a:ext uri="{FF2B5EF4-FFF2-40B4-BE49-F238E27FC236}">
                  <a16:creationId xmlns:a16="http://schemas.microsoft.com/office/drawing/2014/main" id="{FA8F5CC5-A777-4A90-9CC0-8293BA0117A9}"/>
                </a:ext>
              </a:extLst>
            </p:cNvPr>
            <p:cNvSpPr>
              <a:spLocks noEditPoints="1"/>
            </p:cNvSpPr>
            <p:nvPr/>
          </p:nvSpPr>
          <p:spPr bwMode="auto">
            <a:xfrm>
              <a:off x="4137025" y="2379663"/>
              <a:ext cx="3659188" cy="1657350"/>
            </a:xfrm>
            <a:custGeom>
              <a:avLst/>
              <a:gdLst>
                <a:gd name="T0" fmla="*/ 173 w 974"/>
                <a:gd name="T1" fmla="*/ 12 h 440"/>
                <a:gd name="T2" fmla="*/ 203 w 974"/>
                <a:gd name="T3" fmla="*/ 0 h 440"/>
                <a:gd name="T4" fmla="*/ 241 w 974"/>
                <a:gd name="T5" fmla="*/ 8 h 440"/>
                <a:gd name="T6" fmla="*/ 271 w 974"/>
                <a:gd name="T7" fmla="*/ 8 h 440"/>
                <a:gd name="T8" fmla="*/ 317 w 974"/>
                <a:gd name="T9" fmla="*/ 0 h 440"/>
                <a:gd name="T10" fmla="*/ 378 w 974"/>
                <a:gd name="T11" fmla="*/ 0 h 440"/>
                <a:gd name="T12" fmla="*/ 401 w 974"/>
                <a:gd name="T13" fmla="*/ 0 h 440"/>
                <a:gd name="T14" fmla="*/ 446 w 974"/>
                <a:gd name="T15" fmla="*/ 8 h 440"/>
                <a:gd name="T16" fmla="*/ 477 w 974"/>
                <a:gd name="T17" fmla="*/ 8 h 440"/>
                <a:gd name="T18" fmla="*/ 522 w 974"/>
                <a:gd name="T19" fmla="*/ 0 h 440"/>
                <a:gd name="T20" fmla="*/ 583 w 974"/>
                <a:gd name="T21" fmla="*/ 0 h 440"/>
                <a:gd name="T22" fmla="*/ 606 w 974"/>
                <a:gd name="T23" fmla="*/ 0 h 440"/>
                <a:gd name="T24" fmla="*/ 652 w 974"/>
                <a:gd name="T25" fmla="*/ 8 h 440"/>
                <a:gd name="T26" fmla="*/ 682 w 974"/>
                <a:gd name="T27" fmla="*/ 8 h 440"/>
                <a:gd name="T28" fmla="*/ 728 w 974"/>
                <a:gd name="T29" fmla="*/ 0 h 440"/>
                <a:gd name="T30" fmla="*/ 766 w 974"/>
                <a:gd name="T31" fmla="*/ 8 h 440"/>
                <a:gd name="T32" fmla="*/ 795 w 974"/>
                <a:gd name="T33" fmla="*/ 11 h 440"/>
                <a:gd name="T34" fmla="*/ 855 w 974"/>
                <a:gd name="T35" fmla="*/ 23 h 440"/>
                <a:gd name="T36" fmla="*/ 876 w 974"/>
                <a:gd name="T37" fmla="*/ 34 h 440"/>
                <a:gd name="T38" fmla="*/ 906 w 974"/>
                <a:gd name="T39" fmla="*/ 69 h 440"/>
                <a:gd name="T40" fmla="*/ 926 w 974"/>
                <a:gd name="T41" fmla="*/ 92 h 440"/>
                <a:gd name="T42" fmla="*/ 961 w 974"/>
                <a:gd name="T43" fmla="*/ 141 h 440"/>
                <a:gd name="T44" fmla="*/ 968 w 974"/>
                <a:gd name="T45" fmla="*/ 164 h 440"/>
                <a:gd name="T46" fmla="*/ 965 w 974"/>
                <a:gd name="T47" fmla="*/ 195 h 440"/>
                <a:gd name="T48" fmla="*/ 974 w 974"/>
                <a:gd name="T49" fmla="*/ 233 h 440"/>
                <a:gd name="T50" fmla="*/ 963 w 974"/>
                <a:gd name="T51" fmla="*/ 262 h 440"/>
                <a:gd name="T52" fmla="*/ 957 w 974"/>
                <a:gd name="T53" fmla="*/ 308 h 440"/>
                <a:gd name="T54" fmla="*/ 926 w 974"/>
                <a:gd name="T55" fmla="*/ 361 h 440"/>
                <a:gd name="T56" fmla="*/ 910 w 974"/>
                <a:gd name="T57" fmla="*/ 378 h 440"/>
                <a:gd name="T58" fmla="*/ 870 w 974"/>
                <a:gd name="T59" fmla="*/ 400 h 440"/>
                <a:gd name="T60" fmla="*/ 843 w 974"/>
                <a:gd name="T61" fmla="*/ 414 h 440"/>
                <a:gd name="T62" fmla="*/ 802 w 974"/>
                <a:gd name="T63" fmla="*/ 436 h 440"/>
                <a:gd name="T64" fmla="*/ 764 w 974"/>
                <a:gd name="T65" fmla="*/ 440 h 440"/>
                <a:gd name="T66" fmla="*/ 718 w 974"/>
                <a:gd name="T67" fmla="*/ 432 h 440"/>
                <a:gd name="T68" fmla="*/ 688 w 974"/>
                <a:gd name="T69" fmla="*/ 432 h 440"/>
                <a:gd name="T70" fmla="*/ 642 w 974"/>
                <a:gd name="T71" fmla="*/ 440 h 440"/>
                <a:gd name="T72" fmla="*/ 581 w 974"/>
                <a:gd name="T73" fmla="*/ 440 h 440"/>
                <a:gd name="T74" fmla="*/ 558 w 974"/>
                <a:gd name="T75" fmla="*/ 440 h 440"/>
                <a:gd name="T76" fmla="*/ 513 w 974"/>
                <a:gd name="T77" fmla="*/ 432 h 440"/>
                <a:gd name="T78" fmla="*/ 482 w 974"/>
                <a:gd name="T79" fmla="*/ 432 h 440"/>
                <a:gd name="T80" fmla="*/ 437 w 974"/>
                <a:gd name="T81" fmla="*/ 440 h 440"/>
                <a:gd name="T82" fmla="*/ 376 w 974"/>
                <a:gd name="T83" fmla="*/ 440 h 440"/>
                <a:gd name="T84" fmla="*/ 353 w 974"/>
                <a:gd name="T85" fmla="*/ 440 h 440"/>
                <a:gd name="T86" fmla="*/ 307 w 974"/>
                <a:gd name="T87" fmla="*/ 432 h 440"/>
                <a:gd name="T88" fmla="*/ 277 w 974"/>
                <a:gd name="T89" fmla="*/ 432 h 440"/>
                <a:gd name="T90" fmla="*/ 231 w 974"/>
                <a:gd name="T91" fmla="*/ 440 h 440"/>
                <a:gd name="T92" fmla="*/ 170 w 974"/>
                <a:gd name="T93" fmla="*/ 435 h 440"/>
                <a:gd name="T94" fmla="*/ 147 w 974"/>
                <a:gd name="T95" fmla="*/ 429 h 440"/>
                <a:gd name="T96" fmla="*/ 109 w 974"/>
                <a:gd name="T97" fmla="*/ 403 h 440"/>
                <a:gd name="T98" fmla="*/ 85 w 974"/>
                <a:gd name="T99" fmla="*/ 386 h 440"/>
                <a:gd name="T100" fmla="*/ 47 w 974"/>
                <a:gd name="T101" fmla="*/ 359 h 440"/>
                <a:gd name="T102" fmla="*/ 16 w 974"/>
                <a:gd name="T103" fmla="*/ 306 h 440"/>
                <a:gd name="T104" fmla="*/ 16 w 974"/>
                <a:gd name="T105" fmla="*/ 282 h 440"/>
                <a:gd name="T106" fmla="*/ 10 w 974"/>
                <a:gd name="T107" fmla="*/ 253 h 440"/>
                <a:gd name="T108" fmla="*/ 0 w 974"/>
                <a:gd name="T109" fmla="*/ 215 h 440"/>
                <a:gd name="T110" fmla="*/ 10 w 974"/>
                <a:gd name="T111" fmla="*/ 186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974" h="440">
                  <a:moveTo>
                    <a:pt x="149" y="10"/>
                  </a:moveTo>
                  <a:cubicBezTo>
                    <a:pt x="149" y="10"/>
                    <a:pt x="149" y="10"/>
                    <a:pt x="149" y="10"/>
                  </a:cubicBezTo>
                  <a:cubicBezTo>
                    <a:pt x="151" y="18"/>
                    <a:pt x="151" y="18"/>
                    <a:pt x="151" y="18"/>
                  </a:cubicBezTo>
                  <a:cubicBezTo>
                    <a:pt x="152" y="18"/>
                    <a:pt x="152" y="18"/>
                    <a:pt x="152" y="18"/>
                  </a:cubicBezTo>
                  <a:cubicBezTo>
                    <a:pt x="149" y="10"/>
                    <a:pt x="149" y="10"/>
                    <a:pt x="149" y="10"/>
                  </a:cubicBezTo>
                  <a:moveTo>
                    <a:pt x="172" y="4"/>
                  </a:moveTo>
                  <a:cubicBezTo>
                    <a:pt x="167" y="5"/>
                    <a:pt x="162" y="7"/>
                    <a:pt x="157" y="8"/>
                  </a:cubicBezTo>
                  <a:cubicBezTo>
                    <a:pt x="159" y="15"/>
                    <a:pt x="159" y="15"/>
                    <a:pt x="159" y="15"/>
                  </a:cubicBezTo>
                  <a:cubicBezTo>
                    <a:pt x="164" y="14"/>
                    <a:pt x="169" y="13"/>
                    <a:pt x="173" y="12"/>
                  </a:cubicBezTo>
                  <a:cubicBezTo>
                    <a:pt x="172" y="4"/>
                    <a:pt x="172" y="4"/>
                    <a:pt x="172" y="4"/>
                  </a:cubicBezTo>
                  <a:moveTo>
                    <a:pt x="195" y="1"/>
                  </a:moveTo>
                  <a:cubicBezTo>
                    <a:pt x="190" y="1"/>
                    <a:pt x="185" y="2"/>
                    <a:pt x="180" y="3"/>
                  </a:cubicBezTo>
                  <a:cubicBezTo>
                    <a:pt x="181" y="11"/>
                    <a:pt x="181" y="11"/>
                    <a:pt x="181" y="11"/>
                  </a:cubicBezTo>
                  <a:cubicBezTo>
                    <a:pt x="186" y="10"/>
                    <a:pt x="191" y="9"/>
                    <a:pt x="196" y="9"/>
                  </a:cubicBezTo>
                  <a:cubicBezTo>
                    <a:pt x="195" y="1"/>
                    <a:pt x="195" y="1"/>
                    <a:pt x="195" y="1"/>
                  </a:cubicBezTo>
                  <a:moveTo>
                    <a:pt x="218" y="0"/>
                  </a:moveTo>
                  <a:cubicBezTo>
                    <a:pt x="214" y="0"/>
                    <a:pt x="214" y="0"/>
                    <a:pt x="214" y="0"/>
                  </a:cubicBezTo>
                  <a:cubicBezTo>
                    <a:pt x="210" y="0"/>
                    <a:pt x="206" y="0"/>
                    <a:pt x="203" y="0"/>
                  </a:cubicBezTo>
                  <a:cubicBezTo>
                    <a:pt x="203" y="8"/>
                    <a:pt x="203" y="8"/>
                    <a:pt x="203" y="8"/>
                  </a:cubicBezTo>
                  <a:cubicBezTo>
                    <a:pt x="207" y="8"/>
                    <a:pt x="210" y="8"/>
                    <a:pt x="214" y="8"/>
                  </a:cubicBezTo>
                  <a:cubicBezTo>
                    <a:pt x="218" y="8"/>
                    <a:pt x="218" y="8"/>
                    <a:pt x="218" y="8"/>
                  </a:cubicBezTo>
                  <a:cubicBezTo>
                    <a:pt x="218" y="0"/>
                    <a:pt x="218" y="0"/>
                    <a:pt x="218" y="0"/>
                  </a:cubicBezTo>
                  <a:cubicBezTo>
                    <a:pt x="218" y="0"/>
                    <a:pt x="218" y="0"/>
                    <a:pt x="218" y="0"/>
                  </a:cubicBezTo>
                  <a:moveTo>
                    <a:pt x="241" y="0"/>
                  </a:moveTo>
                  <a:cubicBezTo>
                    <a:pt x="226" y="0"/>
                    <a:pt x="226" y="0"/>
                    <a:pt x="226" y="0"/>
                  </a:cubicBezTo>
                  <a:cubicBezTo>
                    <a:pt x="226" y="8"/>
                    <a:pt x="226" y="8"/>
                    <a:pt x="226" y="8"/>
                  </a:cubicBezTo>
                  <a:cubicBezTo>
                    <a:pt x="241" y="8"/>
                    <a:pt x="241" y="8"/>
                    <a:pt x="241" y="8"/>
                  </a:cubicBezTo>
                  <a:cubicBezTo>
                    <a:pt x="241" y="0"/>
                    <a:pt x="241" y="0"/>
                    <a:pt x="241" y="0"/>
                  </a:cubicBezTo>
                  <a:moveTo>
                    <a:pt x="264" y="0"/>
                  </a:moveTo>
                  <a:cubicBezTo>
                    <a:pt x="248" y="0"/>
                    <a:pt x="248" y="0"/>
                    <a:pt x="248" y="0"/>
                  </a:cubicBezTo>
                  <a:cubicBezTo>
                    <a:pt x="248" y="8"/>
                    <a:pt x="248" y="8"/>
                    <a:pt x="248" y="8"/>
                  </a:cubicBezTo>
                  <a:cubicBezTo>
                    <a:pt x="264" y="8"/>
                    <a:pt x="264" y="8"/>
                    <a:pt x="264" y="8"/>
                  </a:cubicBezTo>
                  <a:cubicBezTo>
                    <a:pt x="264" y="0"/>
                    <a:pt x="264" y="0"/>
                    <a:pt x="264" y="0"/>
                  </a:cubicBezTo>
                  <a:moveTo>
                    <a:pt x="287" y="0"/>
                  </a:moveTo>
                  <a:cubicBezTo>
                    <a:pt x="271" y="0"/>
                    <a:pt x="271" y="0"/>
                    <a:pt x="271" y="0"/>
                  </a:cubicBezTo>
                  <a:cubicBezTo>
                    <a:pt x="271" y="8"/>
                    <a:pt x="271" y="8"/>
                    <a:pt x="271" y="8"/>
                  </a:cubicBezTo>
                  <a:cubicBezTo>
                    <a:pt x="287" y="8"/>
                    <a:pt x="287" y="8"/>
                    <a:pt x="287" y="8"/>
                  </a:cubicBezTo>
                  <a:cubicBezTo>
                    <a:pt x="287" y="0"/>
                    <a:pt x="287" y="0"/>
                    <a:pt x="287" y="0"/>
                  </a:cubicBezTo>
                  <a:moveTo>
                    <a:pt x="309" y="0"/>
                  </a:moveTo>
                  <a:cubicBezTo>
                    <a:pt x="294" y="0"/>
                    <a:pt x="294" y="0"/>
                    <a:pt x="294" y="0"/>
                  </a:cubicBezTo>
                  <a:cubicBezTo>
                    <a:pt x="294" y="8"/>
                    <a:pt x="294" y="8"/>
                    <a:pt x="294" y="8"/>
                  </a:cubicBezTo>
                  <a:cubicBezTo>
                    <a:pt x="309" y="8"/>
                    <a:pt x="309" y="8"/>
                    <a:pt x="309" y="8"/>
                  </a:cubicBezTo>
                  <a:cubicBezTo>
                    <a:pt x="309" y="0"/>
                    <a:pt x="309" y="0"/>
                    <a:pt x="309" y="0"/>
                  </a:cubicBezTo>
                  <a:moveTo>
                    <a:pt x="332" y="0"/>
                  </a:moveTo>
                  <a:cubicBezTo>
                    <a:pt x="317" y="0"/>
                    <a:pt x="317" y="0"/>
                    <a:pt x="317" y="0"/>
                  </a:cubicBezTo>
                  <a:cubicBezTo>
                    <a:pt x="317" y="8"/>
                    <a:pt x="317" y="8"/>
                    <a:pt x="317" y="8"/>
                  </a:cubicBezTo>
                  <a:cubicBezTo>
                    <a:pt x="332" y="8"/>
                    <a:pt x="332" y="8"/>
                    <a:pt x="332" y="8"/>
                  </a:cubicBezTo>
                  <a:cubicBezTo>
                    <a:pt x="332" y="0"/>
                    <a:pt x="332" y="0"/>
                    <a:pt x="332" y="0"/>
                  </a:cubicBezTo>
                  <a:moveTo>
                    <a:pt x="355" y="0"/>
                  </a:moveTo>
                  <a:cubicBezTo>
                    <a:pt x="340" y="0"/>
                    <a:pt x="340" y="0"/>
                    <a:pt x="340" y="0"/>
                  </a:cubicBezTo>
                  <a:cubicBezTo>
                    <a:pt x="340" y="8"/>
                    <a:pt x="340" y="8"/>
                    <a:pt x="340" y="8"/>
                  </a:cubicBezTo>
                  <a:cubicBezTo>
                    <a:pt x="355" y="8"/>
                    <a:pt x="355" y="8"/>
                    <a:pt x="355" y="8"/>
                  </a:cubicBezTo>
                  <a:cubicBezTo>
                    <a:pt x="355" y="0"/>
                    <a:pt x="355" y="0"/>
                    <a:pt x="355" y="0"/>
                  </a:cubicBezTo>
                  <a:moveTo>
                    <a:pt x="378" y="0"/>
                  </a:moveTo>
                  <a:cubicBezTo>
                    <a:pt x="363" y="0"/>
                    <a:pt x="363" y="0"/>
                    <a:pt x="363" y="0"/>
                  </a:cubicBezTo>
                  <a:cubicBezTo>
                    <a:pt x="363" y="8"/>
                    <a:pt x="363" y="8"/>
                    <a:pt x="363" y="8"/>
                  </a:cubicBezTo>
                  <a:cubicBezTo>
                    <a:pt x="378" y="8"/>
                    <a:pt x="378" y="8"/>
                    <a:pt x="378" y="8"/>
                  </a:cubicBezTo>
                  <a:cubicBezTo>
                    <a:pt x="378" y="0"/>
                    <a:pt x="378" y="0"/>
                    <a:pt x="378" y="0"/>
                  </a:cubicBezTo>
                  <a:moveTo>
                    <a:pt x="401" y="0"/>
                  </a:moveTo>
                  <a:cubicBezTo>
                    <a:pt x="385" y="0"/>
                    <a:pt x="385" y="0"/>
                    <a:pt x="385" y="0"/>
                  </a:cubicBezTo>
                  <a:cubicBezTo>
                    <a:pt x="385" y="8"/>
                    <a:pt x="385" y="8"/>
                    <a:pt x="385" y="8"/>
                  </a:cubicBezTo>
                  <a:cubicBezTo>
                    <a:pt x="401" y="8"/>
                    <a:pt x="401" y="8"/>
                    <a:pt x="401" y="8"/>
                  </a:cubicBezTo>
                  <a:cubicBezTo>
                    <a:pt x="401" y="0"/>
                    <a:pt x="401" y="0"/>
                    <a:pt x="401" y="0"/>
                  </a:cubicBezTo>
                  <a:moveTo>
                    <a:pt x="423" y="0"/>
                  </a:moveTo>
                  <a:cubicBezTo>
                    <a:pt x="408" y="0"/>
                    <a:pt x="408" y="0"/>
                    <a:pt x="408" y="0"/>
                  </a:cubicBezTo>
                  <a:cubicBezTo>
                    <a:pt x="408" y="8"/>
                    <a:pt x="408" y="8"/>
                    <a:pt x="408" y="8"/>
                  </a:cubicBezTo>
                  <a:cubicBezTo>
                    <a:pt x="423" y="8"/>
                    <a:pt x="423" y="8"/>
                    <a:pt x="423" y="8"/>
                  </a:cubicBezTo>
                  <a:cubicBezTo>
                    <a:pt x="423" y="0"/>
                    <a:pt x="423" y="0"/>
                    <a:pt x="423" y="0"/>
                  </a:cubicBezTo>
                  <a:moveTo>
                    <a:pt x="446" y="0"/>
                  </a:moveTo>
                  <a:cubicBezTo>
                    <a:pt x="431" y="0"/>
                    <a:pt x="431" y="0"/>
                    <a:pt x="431" y="0"/>
                  </a:cubicBezTo>
                  <a:cubicBezTo>
                    <a:pt x="431" y="8"/>
                    <a:pt x="431" y="8"/>
                    <a:pt x="431" y="8"/>
                  </a:cubicBezTo>
                  <a:cubicBezTo>
                    <a:pt x="446" y="8"/>
                    <a:pt x="446" y="8"/>
                    <a:pt x="446" y="8"/>
                  </a:cubicBezTo>
                  <a:cubicBezTo>
                    <a:pt x="446" y="0"/>
                    <a:pt x="446" y="0"/>
                    <a:pt x="446" y="0"/>
                  </a:cubicBezTo>
                  <a:moveTo>
                    <a:pt x="469" y="0"/>
                  </a:moveTo>
                  <a:cubicBezTo>
                    <a:pt x="454" y="0"/>
                    <a:pt x="454" y="0"/>
                    <a:pt x="454" y="0"/>
                  </a:cubicBezTo>
                  <a:cubicBezTo>
                    <a:pt x="454" y="8"/>
                    <a:pt x="454" y="8"/>
                    <a:pt x="454" y="8"/>
                  </a:cubicBezTo>
                  <a:cubicBezTo>
                    <a:pt x="469" y="8"/>
                    <a:pt x="469" y="8"/>
                    <a:pt x="469" y="8"/>
                  </a:cubicBezTo>
                  <a:cubicBezTo>
                    <a:pt x="469" y="0"/>
                    <a:pt x="469" y="0"/>
                    <a:pt x="469" y="0"/>
                  </a:cubicBezTo>
                  <a:moveTo>
                    <a:pt x="492" y="0"/>
                  </a:moveTo>
                  <a:cubicBezTo>
                    <a:pt x="477" y="0"/>
                    <a:pt x="477" y="0"/>
                    <a:pt x="477" y="0"/>
                  </a:cubicBezTo>
                  <a:cubicBezTo>
                    <a:pt x="477" y="8"/>
                    <a:pt x="477" y="8"/>
                    <a:pt x="477" y="8"/>
                  </a:cubicBezTo>
                  <a:cubicBezTo>
                    <a:pt x="492" y="8"/>
                    <a:pt x="492" y="8"/>
                    <a:pt x="492" y="8"/>
                  </a:cubicBezTo>
                  <a:cubicBezTo>
                    <a:pt x="492" y="0"/>
                    <a:pt x="492" y="0"/>
                    <a:pt x="492" y="0"/>
                  </a:cubicBezTo>
                  <a:moveTo>
                    <a:pt x="515" y="0"/>
                  </a:moveTo>
                  <a:cubicBezTo>
                    <a:pt x="500" y="0"/>
                    <a:pt x="500" y="0"/>
                    <a:pt x="500" y="0"/>
                  </a:cubicBezTo>
                  <a:cubicBezTo>
                    <a:pt x="500" y="8"/>
                    <a:pt x="500" y="8"/>
                    <a:pt x="500" y="8"/>
                  </a:cubicBezTo>
                  <a:cubicBezTo>
                    <a:pt x="515" y="8"/>
                    <a:pt x="515" y="8"/>
                    <a:pt x="515" y="8"/>
                  </a:cubicBezTo>
                  <a:cubicBezTo>
                    <a:pt x="515" y="0"/>
                    <a:pt x="515" y="0"/>
                    <a:pt x="515" y="0"/>
                  </a:cubicBezTo>
                  <a:moveTo>
                    <a:pt x="538" y="0"/>
                  </a:moveTo>
                  <a:cubicBezTo>
                    <a:pt x="522" y="0"/>
                    <a:pt x="522" y="0"/>
                    <a:pt x="522" y="0"/>
                  </a:cubicBezTo>
                  <a:cubicBezTo>
                    <a:pt x="522" y="8"/>
                    <a:pt x="522" y="8"/>
                    <a:pt x="522" y="8"/>
                  </a:cubicBezTo>
                  <a:cubicBezTo>
                    <a:pt x="538" y="8"/>
                    <a:pt x="538" y="8"/>
                    <a:pt x="538" y="8"/>
                  </a:cubicBezTo>
                  <a:cubicBezTo>
                    <a:pt x="538" y="0"/>
                    <a:pt x="538" y="0"/>
                    <a:pt x="538" y="0"/>
                  </a:cubicBezTo>
                  <a:moveTo>
                    <a:pt x="560" y="0"/>
                  </a:moveTo>
                  <a:cubicBezTo>
                    <a:pt x="545" y="0"/>
                    <a:pt x="545" y="0"/>
                    <a:pt x="545" y="0"/>
                  </a:cubicBezTo>
                  <a:cubicBezTo>
                    <a:pt x="545" y="8"/>
                    <a:pt x="545" y="8"/>
                    <a:pt x="545" y="8"/>
                  </a:cubicBezTo>
                  <a:cubicBezTo>
                    <a:pt x="560" y="8"/>
                    <a:pt x="560" y="8"/>
                    <a:pt x="560" y="8"/>
                  </a:cubicBezTo>
                  <a:cubicBezTo>
                    <a:pt x="560" y="0"/>
                    <a:pt x="560" y="0"/>
                    <a:pt x="560" y="0"/>
                  </a:cubicBezTo>
                  <a:moveTo>
                    <a:pt x="583" y="0"/>
                  </a:moveTo>
                  <a:cubicBezTo>
                    <a:pt x="568" y="0"/>
                    <a:pt x="568" y="0"/>
                    <a:pt x="568" y="0"/>
                  </a:cubicBezTo>
                  <a:cubicBezTo>
                    <a:pt x="568" y="8"/>
                    <a:pt x="568" y="8"/>
                    <a:pt x="568" y="8"/>
                  </a:cubicBezTo>
                  <a:cubicBezTo>
                    <a:pt x="583" y="8"/>
                    <a:pt x="583" y="8"/>
                    <a:pt x="583" y="8"/>
                  </a:cubicBezTo>
                  <a:cubicBezTo>
                    <a:pt x="583" y="0"/>
                    <a:pt x="583" y="0"/>
                    <a:pt x="583" y="0"/>
                  </a:cubicBezTo>
                  <a:moveTo>
                    <a:pt x="606" y="0"/>
                  </a:moveTo>
                  <a:cubicBezTo>
                    <a:pt x="591" y="0"/>
                    <a:pt x="591" y="0"/>
                    <a:pt x="591" y="0"/>
                  </a:cubicBezTo>
                  <a:cubicBezTo>
                    <a:pt x="591" y="8"/>
                    <a:pt x="591" y="8"/>
                    <a:pt x="591" y="8"/>
                  </a:cubicBezTo>
                  <a:cubicBezTo>
                    <a:pt x="606" y="8"/>
                    <a:pt x="606" y="8"/>
                    <a:pt x="606" y="8"/>
                  </a:cubicBezTo>
                  <a:cubicBezTo>
                    <a:pt x="606" y="0"/>
                    <a:pt x="606" y="0"/>
                    <a:pt x="606" y="0"/>
                  </a:cubicBezTo>
                  <a:moveTo>
                    <a:pt x="629" y="0"/>
                  </a:moveTo>
                  <a:cubicBezTo>
                    <a:pt x="614" y="0"/>
                    <a:pt x="614" y="0"/>
                    <a:pt x="614" y="0"/>
                  </a:cubicBezTo>
                  <a:cubicBezTo>
                    <a:pt x="614" y="8"/>
                    <a:pt x="614" y="8"/>
                    <a:pt x="614" y="8"/>
                  </a:cubicBezTo>
                  <a:cubicBezTo>
                    <a:pt x="629" y="8"/>
                    <a:pt x="629" y="8"/>
                    <a:pt x="629" y="8"/>
                  </a:cubicBezTo>
                  <a:cubicBezTo>
                    <a:pt x="629" y="0"/>
                    <a:pt x="629" y="0"/>
                    <a:pt x="629" y="0"/>
                  </a:cubicBezTo>
                  <a:moveTo>
                    <a:pt x="652" y="0"/>
                  </a:moveTo>
                  <a:cubicBezTo>
                    <a:pt x="637" y="0"/>
                    <a:pt x="637" y="0"/>
                    <a:pt x="637" y="0"/>
                  </a:cubicBezTo>
                  <a:cubicBezTo>
                    <a:pt x="637" y="8"/>
                    <a:pt x="637" y="8"/>
                    <a:pt x="637" y="8"/>
                  </a:cubicBezTo>
                  <a:cubicBezTo>
                    <a:pt x="652" y="8"/>
                    <a:pt x="652" y="8"/>
                    <a:pt x="652" y="8"/>
                  </a:cubicBezTo>
                  <a:cubicBezTo>
                    <a:pt x="652" y="0"/>
                    <a:pt x="652" y="0"/>
                    <a:pt x="652" y="0"/>
                  </a:cubicBezTo>
                  <a:moveTo>
                    <a:pt x="675" y="0"/>
                  </a:moveTo>
                  <a:cubicBezTo>
                    <a:pt x="659" y="0"/>
                    <a:pt x="659" y="0"/>
                    <a:pt x="659" y="0"/>
                  </a:cubicBezTo>
                  <a:cubicBezTo>
                    <a:pt x="659" y="8"/>
                    <a:pt x="659" y="8"/>
                    <a:pt x="659" y="8"/>
                  </a:cubicBezTo>
                  <a:cubicBezTo>
                    <a:pt x="675" y="8"/>
                    <a:pt x="675" y="8"/>
                    <a:pt x="675" y="8"/>
                  </a:cubicBezTo>
                  <a:cubicBezTo>
                    <a:pt x="675" y="0"/>
                    <a:pt x="675" y="0"/>
                    <a:pt x="675" y="0"/>
                  </a:cubicBezTo>
                  <a:moveTo>
                    <a:pt x="697" y="0"/>
                  </a:moveTo>
                  <a:cubicBezTo>
                    <a:pt x="682" y="0"/>
                    <a:pt x="682" y="0"/>
                    <a:pt x="682" y="0"/>
                  </a:cubicBezTo>
                  <a:cubicBezTo>
                    <a:pt x="682" y="8"/>
                    <a:pt x="682" y="8"/>
                    <a:pt x="682" y="8"/>
                  </a:cubicBezTo>
                  <a:cubicBezTo>
                    <a:pt x="697" y="8"/>
                    <a:pt x="697" y="8"/>
                    <a:pt x="697" y="8"/>
                  </a:cubicBezTo>
                  <a:cubicBezTo>
                    <a:pt x="697" y="0"/>
                    <a:pt x="697" y="0"/>
                    <a:pt x="697" y="0"/>
                  </a:cubicBezTo>
                  <a:moveTo>
                    <a:pt x="720" y="0"/>
                  </a:moveTo>
                  <a:cubicBezTo>
                    <a:pt x="705" y="0"/>
                    <a:pt x="705" y="0"/>
                    <a:pt x="705" y="0"/>
                  </a:cubicBezTo>
                  <a:cubicBezTo>
                    <a:pt x="705" y="8"/>
                    <a:pt x="705" y="8"/>
                    <a:pt x="705" y="8"/>
                  </a:cubicBezTo>
                  <a:cubicBezTo>
                    <a:pt x="720" y="8"/>
                    <a:pt x="720" y="8"/>
                    <a:pt x="720" y="8"/>
                  </a:cubicBezTo>
                  <a:cubicBezTo>
                    <a:pt x="720" y="0"/>
                    <a:pt x="720" y="0"/>
                    <a:pt x="720" y="0"/>
                  </a:cubicBezTo>
                  <a:moveTo>
                    <a:pt x="743" y="0"/>
                  </a:moveTo>
                  <a:cubicBezTo>
                    <a:pt x="728" y="0"/>
                    <a:pt x="728" y="0"/>
                    <a:pt x="728" y="0"/>
                  </a:cubicBezTo>
                  <a:cubicBezTo>
                    <a:pt x="728" y="8"/>
                    <a:pt x="728" y="8"/>
                    <a:pt x="728" y="8"/>
                  </a:cubicBezTo>
                  <a:cubicBezTo>
                    <a:pt x="743" y="8"/>
                    <a:pt x="743" y="8"/>
                    <a:pt x="743" y="8"/>
                  </a:cubicBezTo>
                  <a:cubicBezTo>
                    <a:pt x="743" y="0"/>
                    <a:pt x="743" y="0"/>
                    <a:pt x="743" y="0"/>
                  </a:cubicBezTo>
                  <a:moveTo>
                    <a:pt x="766" y="0"/>
                  </a:moveTo>
                  <a:cubicBezTo>
                    <a:pt x="764" y="0"/>
                    <a:pt x="762" y="0"/>
                    <a:pt x="760" y="0"/>
                  </a:cubicBezTo>
                  <a:cubicBezTo>
                    <a:pt x="751" y="0"/>
                    <a:pt x="751" y="0"/>
                    <a:pt x="751" y="0"/>
                  </a:cubicBezTo>
                  <a:cubicBezTo>
                    <a:pt x="751" y="8"/>
                    <a:pt x="751" y="8"/>
                    <a:pt x="751" y="8"/>
                  </a:cubicBezTo>
                  <a:cubicBezTo>
                    <a:pt x="760" y="8"/>
                    <a:pt x="760" y="8"/>
                    <a:pt x="760" y="8"/>
                  </a:cubicBezTo>
                  <a:cubicBezTo>
                    <a:pt x="762" y="8"/>
                    <a:pt x="764" y="8"/>
                    <a:pt x="766" y="8"/>
                  </a:cubicBezTo>
                  <a:cubicBezTo>
                    <a:pt x="766" y="0"/>
                    <a:pt x="766" y="0"/>
                    <a:pt x="766" y="0"/>
                  </a:cubicBezTo>
                  <a:moveTo>
                    <a:pt x="789" y="2"/>
                  </a:moveTo>
                  <a:cubicBezTo>
                    <a:pt x="784" y="1"/>
                    <a:pt x="779" y="1"/>
                    <a:pt x="774" y="1"/>
                  </a:cubicBezTo>
                  <a:cubicBezTo>
                    <a:pt x="773" y="8"/>
                    <a:pt x="773" y="8"/>
                    <a:pt x="773" y="8"/>
                  </a:cubicBezTo>
                  <a:cubicBezTo>
                    <a:pt x="778" y="9"/>
                    <a:pt x="783" y="9"/>
                    <a:pt x="788" y="10"/>
                  </a:cubicBezTo>
                  <a:cubicBezTo>
                    <a:pt x="789" y="2"/>
                    <a:pt x="789" y="2"/>
                    <a:pt x="789" y="2"/>
                  </a:cubicBezTo>
                  <a:moveTo>
                    <a:pt x="812" y="7"/>
                  </a:moveTo>
                  <a:cubicBezTo>
                    <a:pt x="807" y="5"/>
                    <a:pt x="802" y="4"/>
                    <a:pt x="797" y="3"/>
                  </a:cubicBezTo>
                  <a:cubicBezTo>
                    <a:pt x="795" y="11"/>
                    <a:pt x="795" y="11"/>
                    <a:pt x="795" y="11"/>
                  </a:cubicBezTo>
                  <a:cubicBezTo>
                    <a:pt x="800" y="12"/>
                    <a:pt x="805" y="13"/>
                    <a:pt x="810" y="14"/>
                  </a:cubicBezTo>
                  <a:cubicBezTo>
                    <a:pt x="812" y="7"/>
                    <a:pt x="812" y="7"/>
                    <a:pt x="812" y="7"/>
                  </a:cubicBezTo>
                  <a:moveTo>
                    <a:pt x="834" y="13"/>
                  </a:moveTo>
                  <a:cubicBezTo>
                    <a:pt x="829" y="12"/>
                    <a:pt x="824" y="10"/>
                    <a:pt x="819" y="9"/>
                  </a:cubicBezTo>
                  <a:cubicBezTo>
                    <a:pt x="817" y="16"/>
                    <a:pt x="817" y="16"/>
                    <a:pt x="817" y="16"/>
                  </a:cubicBezTo>
                  <a:cubicBezTo>
                    <a:pt x="822" y="17"/>
                    <a:pt x="827" y="19"/>
                    <a:pt x="831" y="21"/>
                  </a:cubicBezTo>
                  <a:cubicBezTo>
                    <a:pt x="834" y="13"/>
                    <a:pt x="834" y="13"/>
                    <a:pt x="834" y="13"/>
                  </a:cubicBezTo>
                  <a:cubicBezTo>
                    <a:pt x="834" y="13"/>
                    <a:pt x="834" y="13"/>
                    <a:pt x="834" y="13"/>
                  </a:cubicBezTo>
                  <a:moveTo>
                    <a:pt x="855" y="23"/>
                  </a:moveTo>
                  <a:cubicBezTo>
                    <a:pt x="851" y="20"/>
                    <a:pt x="846" y="18"/>
                    <a:pt x="841" y="16"/>
                  </a:cubicBezTo>
                  <a:cubicBezTo>
                    <a:pt x="838" y="23"/>
                    <a:pt x="838" y="23"/>
                    <a:pt x="838" y="23"/>
                  </a:cubicBezTo>
                  <a:cubicBezTo>
                    <a:pt x="843" y="25"/>
                    <a:pt x="847" y="27"/>
                    <a:pt x="852" y="30"/>
                  </a:cubicBezTo>
                  <a:cubicBezTo>
                    <a:pt x="855" y="23"/>
                    <a:pt x="855" y="23"/>
                    <a:pt x="855" y="23"/>
                  </a:cubicBezTo>
                  <a:moveTo>
                    <a:pt x="876" y="34"/>
                  </a:moveTo>
                  <a:cubicBezTo>
                    <a:pt x="871" y="31"/>
                    <a:pt x="867" y="29"/>
                    <a:pt x="862" y="26"/>
                  </a:cubicBezTo>
                  <a:cubicBezTo>
                    <a:pt x="858" y="33"/>
                    <a:pt x="858" y="33"/>
                    <a:pt x="858" y="33"/>
                  </a:cubicBezTo>
                  <a:cubicBezTo>
                    <a:pt x="863" y="35"/>
                    <a:pt x="867" y="38"/>
                    <a:pt x="871" y="41"/>
                  </a:cubicBezTo>
                  <a:cubicBezTo>
                    <a:pt x="876" y="34"/>
                    <a:pt x="876" y="34"/>
                    <a:pt x="876" y="34"/>
                  </a:cubicBezTo>
                  <a:moveTo>
                    <a:pt x="894" y="48"/>
                  </a:moveTo>
                  <a:cubicBezTo>
                    <a:pt x="890" y="45"/>
                    <a:pt x="886" y="42"/>
                    <a:pt x="882" y="39"/>
                  </a:cubicBezTo>
                  <a:cubicBezTo>
                    <a:pt x="878" y="45"/>
                    <a:pt x="878" y="45"/>
                    <a:pt x="878" y="45"/>
                  </a:cubicBezTo>
                  <a:cubicBezTo>
                    <a:pt x="882" y="48"/>
                    <a:pt x="886" y="51"/>
                    <a:pt x="889" y="54"/>
                  </a:cubicBezTo>
                  <a:cubicBezTo>
                    <a:pt x="894" y="48"/>
                    <a:pt x="894" y="48"/>
                    <a:pt x="894" y="48"/>
                  </a:cubicBezTo>
                  <a:moveTo>
                    <a:pt x="912" y="63"/>
                  </a:moveTo>
                  <a:cubicBezTo>
                    <a:pt x="908" y="60"/>
                    <a:pt x="904" y="56"/>
                    <a:pt x="900" y="53"/>
                  </a:cubicBezTo>
                  <a:cubicBezTo>
                    <a:pt x="895" y="59"/>
                    <a:pt x="895" y="59"/>
                    <a:pt x="895" y="59"/>
                  </a:cubicBezTo>
                  <a:cubicBezTo>
                    <a:pt x="899" y="62"/>
                    <a:pt x="903" y="65"/>
                    <a:pt x="906" y="69"/>
                  </a:cubicBezTo>
                  <a:cubicBezTo>
                    <a:pt x="912" y="63"/>
                    <a:pt x="912" y="63"/>
                    <a:pt x="912" y="63"/>
                  </a:cubicBezTo>
                  <a:moveTo>
                    <a:pt x="927" y="81"/>
                  </a:moveTo>
                  <a:cubicBezTo>
                    <a:pt x="924" y="77"/>
                    <a:pt x="920" y="73"/>
                    <a:pt x="917" y="69"/>
                  </a:cubicBezTo>
                  <a:cubicBezTo>
                    <a:pt x="911" y="74"/>
                    <a:pt x="911" y="74"/>
                    <a:pt x="911" y="74"/>
                  </a:cubicBezTo>
                  <a:cubicBezTo>
                    <a:pt x="915" y="78"/>
                    <a:pt x="918" y="82"/>
                    <a:pt x="921" y="86"/>
                  </a:cubicBezTo>
                  <a:cubicBezTo>
                    <a:pt x="927" y="81"/>
                    <a:pt x="927" y="81"/>
                    <a:pt x="927" y="81"/>
                  </a:cubicBezTo>
                  <a:moveTo>
                    <a:pt x="941" y="100"/>
                  </a:moveTo>
                  <a:cubicBezTo>
                    <a:pt x="938" y="95"/>
                    <a:pt x="935" y="91"/>
                    <a:pt x="932" y="87"/>
                  </a:cubicBezTo>
                  <a:cubicBezTo>
                    <a:pt x="926" y="92"/>
                    <a:pt x="926" y="92"/>
                    <a:pt x="926" y="92"/>
                  </a:cubicBezTo>
                  <a:cubicBezTo>
                    <a:pt x="928" y="96"/>
                    <a:pt x="931" y="100"/>
                    <a:pt x="934" y="104"/>
                  </a:cubicBezTo>
                  <a:cubicBezTo>
                    <a:pt x="941" y="100"/>
                    <a:pt x="941" y="100"/>
                    <a:pt x="941" y="100"/>
                  </a:cubicBezTo>
                  <a:moveTo>
                    <a:pt x="952" y="120"/>
                  </a:moveTo>
                  <a:cubicBezTo>
                    <a:pt x="950" y="115"/>
                    <a:pt x="947" y="111"/>
                    <a:pt x="945" y="106"/>
                  </a:cubicBezTo>
                  <a:cubicBezTo>
                    <a:pt x="938" y="110"/>
                    <a:pt x="938" y="110"/>
                    <a:pt x="938" y="110"/>
                  </a:cubicBezTo>
                  <a:cubicBezTo>
                    <a:pt x="940" y="114"/>
                    <a:pt x="943" y="119"/>
                    <a:pt x="945" y="123"/>
                  </a:cubicBezTo>
                  <a:cubicBezTo>
                    <a:pt x="952" y="120"/>
                    <a:pt x="952" y="120"/>
                    <a:pt x="952" y="120"/>
                  </a:cubicBezTo>
                  <a:cubicBezTo>
                    <a:pt x="952" y="120"/>
                    <a:pt x="952" y="120"/>
                    <a:pt x="952" y="120"/>
                  </a:cubicBezTo>
                  <a:moveTo>
                    <a:pt x="961" y="141"/>
                  </a:moveTo>
                  <a:cubicBezTo>
                    <a:pt x="959" y="136"/>
                    <a:pt x="957" y="132"/>
                    <a:pt x="955" y="127"/>
                  </a:cubicBezTo>
                  <a:cubicBezTo>
                    <a:pt x="948" y="130"/>
                    <a:pt x="948" y="130"/>
                    <a:pt x="948" y="130"/>
                  </a:cubicBezTo>
                  <a:cubicBezTo>
                    <a:pt x="950" y="135"/>
                    <a:pt x="952" y="139"/>
                    <a:pt x="954" y="144"/>
                  </a:cubicBezTo>
                  <a:cubicBezTo>
                    <a:pt x="961" y="141"/>
                    <a:pt x="961" y="141"/>
                    <a:pt x="961" y="141"/>
                  </a:cubicBezTo>
                  <a:moveTo>
                    <a:pt x="968" y="164"/>
                  </a:moveTo>
                  <a:cubicBezTo>
                    <a:pt x="967" y="159"/>
                    <a:pt x="965" y="154"/>
                    <a:pt x="964" y="149"/>
                  </a:cubicBezTo>
                  <a:cubicBezTo>
                    <a:pt x="956" y="151"/>
                    <a:pt x="956" y="151"/>
                    <a:pt x="956" y="151"/>
                  </a:cubicBezTo>
                  <a:cubicBezTo>
                    <a:pt x="958" y="156"/>
                    <a:pt x="959" y="161"/>
                    <a:pt x="960" y="165"/>
                  </a:cubicBezTo>
                  <a:cubicBezTo>
                    <a:pt x="968" y="164"/>
                    <a:pt x="968" y="164"/>
                    <a:pt x="968" y="164"/>
                  </a:cubicBezTo>
                  <a:cubicBezTo>
                    <a:pt x="968" y="164"/>
                    <a:pt x="968" y="164"/>
                    <a:pt x="968" y="164"/>
                  </a:cubicBezTo>
                  <a:moveTo>
                    <a:pt x="972" y="186"/>
                  </a:moveTo>
                  <a:cubicBezTo>
                    <a:pt x="971" y="181"/>
                    <a:pt x="971" y="176"/>
                    <a:pt x="970" y="171"/>
                  </a:cubicBezTo>
                  <a:cubicBezTo>
                    <a:pt x="962" y="173"/>
                    <a:pt x="962" y="173"/>
                    <a:pt x="962" y="173"/>
                  </a:cubicBezTo>
                  <a:cubicBezTo>
                    <a:pt x="963" y="178"/>
                    <a:pt x="964" y="182"/>
                    <a:pt x="964" y="187"/>
                  </a:cubicBezTo>
                  <a:cubicBezTo>
                    <a:pt x="972" y="186"/>
                    <a:pt x="972" y="186"/>
                    <a:pt x="972" y="186"/>
                  </a:cubicBezTo>
                  <a:moveTo>
                    <a:pt x="974" y="210"/>
                  </a:moveTo>
                  <a:cubicBezTo>
                    <a:pt x="974" y="204"/>
                    <a:pt x="973" y="199"/>
                    <a:pt x="973" y="194"/>
                  </a:cubicBezTo>
                  <a:cubicBezTo>
                    <a:pt x="965" y="195"/>
                    <a:pt x="965" y="195"/>
                    <a:pt x="965" y="195"/>
                  </a:cubicBezTo>
                  <a:cubicBezTo>
                    <a:pt x="966" y="200"/>
                    <a:pt x="966" y="205"/>
                    <a:pt x="966" y="210"/>
                  </a:cubicBezTo>
                  <a:cubicBezTo>
                    <a:pt x="974" y="210"/>
                    <a:pt x="974" y="210"/>
                    <a:pt x="974" y="210"/>
                  </a:cubicBezTo>
                  <a:moveTo>
                    <a:pt x="974" y="233"/>
                  </a:moveTo>
                  <a:cubicBezTo>
                    <a:pt x="974" y="230"/>
                    <a:pt x="974" y="228"/>
                    <a:pt x="974" y="226"/>
                  </a:cubicBezTo>
                  <a:cubicBezTo>
                    <a:pt x="974" y="217"/>
                    <a:pt x="974" y="217"/>
                    <a:pt x="974" y="217"/>
                  </a:cubicBezTo>
                  <a:cubicBezTo>
                    <a:pt x="966" y="217"/>
                    <a:pt x="966" y="217"/>
                    <a:pt x="966" y="217"/>
                  </a:cubicBezTo>
                  <a:cubicBezTo>
                    <a:pt x="966" y="226"/>
                    <a:pt x="966" y="226"/>
                    <a:pt x="966" y="226"/>
                  </a:cubicBezTo>
                  <a:cubicBezTo>
                    <a:pt x="966" y="228"/>
                    <a:pt x="966" y="230"/>
                    <a:pt x="966" y="232"/>
                  </a:cubicBezTo>
                  <a:cubicBezTo>
                    <a:pt x="974" y="233"/>
                    <a:pt x="974" y="233"/>
                    <a:pt x="974" y="233"/>
                  </a:cubicBezTo>
                  <a:moveTo>
                    <a:pt x="972" y="256"/>
                  </a:moveTo>
                  <a:cubicBezTo>
                    <a:pt x="973" y="251"/>
                    <a:pt x="973" y="246"/>
                    <a:pt x="973" y="240"/>
                  </a:cubicBezTo>
                  <a:cubicBezTo>
                    <a:pt x="966" y="240"/>
                    <a:pt x="966" y="240"/>
                    <a:pt x="966" y="240"/>
                  </a:cubicBezTo>
                  <a:cubicBezTo>
                    <a:pt x="965" y="245"/>
                    <a:pt x="965" y="250"/>
                    <a:pt x="964" y="255"/>
                  </a:cubicBezTo>
                  <a:cubicBezTo>
                    <a:pt x="972" y="256"/>
                    <a:pt x="972" y="256"/>
                    <a:pt x="972" y="256"/>
                  </a:cubicBezTo>
                  <a:cubicBezTo>
                    <a:pt x="972" y="256"/>
                    <a:pt x="972" y="256"/>
                    <a:pt x="972" y="256"/>
                  </a:cubicBezTo>
                  <a:moveTo>
                    <a:pt x="967" y="279"/>
                  </a:moveTo>
                  <a:cubicBezTo>
                    <a:pt x="969" y="274"/>
                    <a:pt x="970" y="268"/>
                    <a:pt x="971" y="263"/>
                  </a:cubicBezTo>
                  <a:cubicBezTo>
                    <a:pt x="963" y="262"/>
                    <a:pt x="963" y="262"/>
                    <a:pt x="963" y="262"/>
                  </a:cubicBezTo>
                  <a:cubicBezTo>
                    <a:pt x="962" y="267"/>
                    <a:pt x="961" y="272"/>
                    <a:pt x="960" y="277"/>
                  </a:cubicBezTo>
                  <a:cubicBezTo>
                    <a:pt x="967" y="279"/>
                    <a:pt x="967" y="279"/>
                    <a:pt x="967" y="279"/>
                  </a:cubicBezTo>
                  <a:moveTo>
                    <a:pt x="960" y="301"/>
                  </a:moveTo>
                  <a:cubicBezTo>
                    <a:pt x="962" y="296"/>
                    <a:pt x="964" y="291"/>
                    <a:pt x="965" y="286"/>
                  </a:cubicBezTo>
                  <a:cubicBezTo>
                    <a:pt x="958" y="284"/>
                    <a:pt x="958" y="284"/>
                    <a:pt x="958" y="284"/>
                  </a:cubicBezTo>
                  <a:cubicBezTo>
                    <a:pt x="956" y="289"/>
                    <a:pt x="955" y="293"/>
                    <a:pt x="953" y="298"/>
                  </a:cubicBezTo>
                  <a:cubicBezTo>
                    <a:pt x="960" y="301"/>
                    <a:pt x="960" y="301"/>
                    <a:pt x="960" y="301"/>
                  </a:cubicBezTo>
                  <a:moveTo>
                    <a:pt x="951" y="322"/>
                  </a:moveTo>
                  <a:cubicBezTo>
                    <a:pt x="953" y="317"/>
                    <a:pt x="956" y="313"/>
                    <a:pt x="957" y="308"/>
                  </a:cubicBezTo>
                  <a:cubicBezTo>
                    <a:pt x="950" y="305"/>
                    <a:pt x="950" y="305"/>
                    <a:pt x="950" y="305"/>
                  </a:cubicBezTo>
                  <a:cubicBezTo>
                    <a:pt x="948" y="309"/>
                    <a:pt x="946" y="314"/>
                    <a:pt x="944" y="318"/>
                  </a:cubicBezTo>
                  <a:cubicBezTo>
                    <a:pt x="951" y="322"/>
                    <a:pt x="951" y="322"/>
                    <a:pt x="951" y="322"/>
                  </a:cubicBezTo>
                  <a:moveTo>
                    <a:pt x="939" y="342"/>
                  </a:moveTo>
                  <a:cubicBezTo>
                    <a:pt x="942" y="338"/>
                    <a:pt x="945" y="333"/>
                    <a:pt x="947" y="329"/>
                  </a:cubicBezTo>
                  <a:cubicBezTo>
                    <a:pt x="941" y="325"/>
                    <a:pt x="941" y="325"/>
                    <a:pt x="941" y="325"/>
                  </a:cubicBezTo>
                  <a:cubicBezTo>
                    <a:pt x="938" y="329"/>
                    <a:pt x="936" y="334"/>
                    <a:pt x="933" y="338"/>
                  </a:cubicBezTo>
                  <a:cubicBezTo>
                    <a:pt x="939" y="342"/>
                    <a:pt x="939" y="342"/>
                    <a:pt x="939" y="342"/>
                  </a:cubicBezTo>
                  <a:moveTo>
                    <a:pt x="926" y="361"/>
                  </a:moveTo>
                  <a:cubicBezTo>
                    <a:pt x="929" y="357"/>
                    <a:pt x="932" y="353"/>
                    <a:pt x="935" y="348"/>
                  </a:cubicBezTo>
                  <a:cubicBezTo>
                    <a:pt x="929" y="344"/>
                    <a:pt x="929" y="344"/>
                    <a:pt x="929" y="344"/>
                  </a:cubicBezTo>
                  <a:cubicBezTo>
                    <a:pt x="926" y="348"/>
                    <a:pt x="923" y="352"/>
                    <a:pt x="920" y="356"/>
                  </a:cubicBezTo>
                  <a:cubicBezTo>
                    <a:pt x="926" y="361"/>
                    <a:pt x="926" y="361"/>
                    <a:pt x="926" y="361"/>
                  </a:cubicBezTo>
                  <a:moveTo>
                    <a:pt x="910" y="378"/>
                  </a:moveTo>
                  <a:cubicBezTo>
                    <a:pt x="914" y="374"/>
                    <a:pt x="917" y="371"/>
                    <a:pt x="921" y="367"/>
                  </a:cubicBezTo>
                  <a:cubicBezTo>
                    <a:pt x="915" y="362"/>
                    <a:pt x="915" y="362"/>
                    <a:pt x="915" y="362"/>
                  </a:cubicBezTo>
                  <a:cubicBezTo>
                    <a:pt x="912" y="365"/>
                    <a:pt x="908" y="369"/>
                    <a:pt x="905" y="372"/>
                  </a:cubicBezTo>
                  <a:cubicBezTo>
                    <a:pt x="910" y="378"/>
                    <a:pt x="910" y="378"/>
                    <a:pt x="910" y="378"/>
                  </a:cubicBezTo>
                  <a:moveTo>
                    <a:pt x="893" y="393"/>
                  </a:moveTo>
                  <a:cubicBezTo>
                    <a:pt x="897" y="390"/>
                    <a:pt x="901" y="387"/>
                    <a:pt x="905" y="383"/>
                  </a:cubicBezTo>
                  <a:cubicBezTo>
                    <a:pt x="899" y="378"/>
                    <a:pt x="899" y="378"/>
                    <a:pt x="899" y="378"/>
                  </a:cubicBezTo>
                  <a:cubicBezTo>
                    <a:pt x="896" y="381"/>
                    <a:pt x="892" y="384"/>
                    <a:pt x="888" y="387"/>
                  </a:cubicBezTo>
                  <a:cubicBezTo>
                    <a:pt x="893" y="393"/>
                    <a:pt x="893" y="393"/>
                    <a:pt x="893" y="393"/>
                  </a:cubicBezTo>
                  <a:moveTo>
                    <a:pt x="874" y="407"/>
                  </a:moveTo>
                  <a:cubicBezTo>
                    <a:pt x="878" y="404"/>
                    <a:pt x="882" y="401"/>
                    <a:pt x="887" y="398"/>
                  </a:cubicBezTo>
                  <a:cubicBezTo>
                    <a:pt x="882" y="392"/>
                    <a:pt x="882" y="392"/>
                    <a:pt x="882" y="392"/>
                  </a:cubicBezTo>
                  <a:cubicBezTo>
                    <a:pt x="878" y="395"/>
                    <a:pt x="874" y="398"/>
                    <a:pt x="870" y="400"/>
                  </a:cubicBezTo>
                  <a:cubicBezTo>
                    <a:pt x="874" y="407"/>
                    <a:pt x="874" y="407"/>
                    <a:pt x="874" y="407"/>
                  </a:cubicBezTo>
                  <a:moveTo>
                    <a:pt x="854" y="418"/>
                  </a:moveTo>
                  <a:cubicBezTo>
                    <a:pt x="858" y="416"/>
                    <a:pt x="863" y="413"/>
                    <a:pt x="867" y="411"/>
                  </a:cubicBezTo>
                  <a:cubicBezTo>
                    <a:pt x="863" y="404"/>
                    <a:pt x="863" y="404"/>
                    <a:pt x="863" y="404"/>
                  </a:cubicBezTo>
                  <a:cubicBezTo>
                    <a:pt x="859" y="407"/>
                    <a:pt x="855" y="409"/>
                    <a:pt x="850" y="411"/>
                  </a:cubicBezTo>
                  <a:cubicBezTo>
                    <a:pt x="854" y="418"/>
                    <a:pt x="854" y="418"/>
                    <a:pt x="854" y="418"/>
                  </a:cubicBezTo>
                  <a:moveTo>
                    <a:pt x="832" y="427"/>
                  </a:moveTo>
                  <a:cubicBezTo>
                    <a:pt x="837" y="426"/>
                    <a:pt x="842" y="424"/>
                    <a:pt x="846" y="421"/>
                  </a:cubicBezTo>
                  <a:cubicBezTo>
                    <a:pt x="843" y="414"/>
                    <a:pt x="843" y="414"/>
                    <a:pt x="843" y="414"/>
                  </a:cubicBezTo>
                  <a:cubicBezTo>
                    <a:pt x="839" y="416"/>
                    <a:pt x="834" y="418"/>
                    <a:pt x="829" y="420"/>
                  </a:cubicBezTo>
                  <a:cubicBezTo>
                    <a:pt x="832" y="427"/>
                    <a:pt x="832" y="427"/>
                    <a:pt x="832" y="427"/>
                  </a:cubicBezTo>
                  <a:moveTo>
                    <a:pt x="810" y="434"/>
                  </a:moveTo>
                  <a:cubicBezTo>
                    <a:pt x="815" y="433"/>
                    <a:pt x="820" y="431"/>
                    <a:pt x="825" y="430"/>
                  </a:cubicBezTo>
                  <a:cubicBezTo>
                    <a:pt x="822" y="422"/>
                    <a:pt x="822" y="422"/>
                    <a:pt x="822" y="422"/>
                  </a:cubicBezTo>
                  <a:cubicBezTo>
                    <a:pt x="818" y="424"/>
                    <a:pt x="813" y="425"/>
                    <a:pt x="808" y="426"/>
                  </a:cubicBezTo>
                  <a:cubicBezTo>
                    <a:pt x="810" y="434"/>
                    <a:pt x="810" y="434"/>
                    <a:pt x="810" y="434"/>
                  </a:cubicBezTo>
                  <a:moveTo>
                    <a:pt x="787" y="438"/>
                  </a:moveTo>
                  <a:cubicBezTo>
                    <a:pt x="792" y="438"/>
                    <a:pt x="797" y="437"/>
                    <a:pt x="802" y="436"/>
                  </a:cubicBezTo>
                  <a:cubicBezTo>
                    <a:pt x="801" y="428"/>
                    <a:pt x="801" y="428"/>
                    <a:pt x="801" y="428"/>
                  </a:cubicBezTo>
                  <a:cubicBezTo>
                    <a:pt x="796" y="429"/>
                    <a:pt x="791" y="430"/>
                    <a:pt x="786" y="430"/>
                  </a:cubicBezTo>
                  <a:cubicBezTo>
                    <a:pt x="787" y="438"/>
                    <a:pt x="787" y="438"/>
                    <a:pt x="787" y="438"/>
                  </a:cubicBezTo>
                  <a:moveTo>
                    <a:pt x="764" y="440"/>
                  </a:moveTo>
                  <a:cubicBezTo>
                    <a:pt x="769" y="440"/>
                    <a:pt x="774" y="439"/>
                    <a:pt x="779" y="439"/>
                  </a:cubicBezTo>
                  <a:cubicBezTo>
                    <a:pt x="779" y="431"/>
                    <a:pt x="779" y="431"/>
                    <a:pt x="779" y="431"/>
                  </a:cubicBezTo>
                  <a:cubicBezTo>
                    <a:pt x="774" y="432"/>
                    <a:pt x="769" y="432"/>
                    <a:pt x="764" y="432"/>
                  </a:cubicBezTo>
                  <a:cubicBezTo>
                    <a:pt x="764" y="440"/>
                    <a:pt x="764" y="440"/>
                    <a:pt x="764" y="440"/>
                  </a:cubicBezTo>
                  <a:cubicBezTo>
                    <a:pt x="764" y="440"/>
                    <a:pt x="764" y="440"/>
                    <a:pt x="764" y="440"/>
                  </a:cubicBezTo>
                  <a:moveTo>
                    <a:pt x="741" y="440"/>
                  </a:moveTo>
                  <a:cubicBezTo>
                    <a:pt x="756" y="440"/>
                    <a:pt x="756" y="440"/>
                    <a:pt x="756" y="440"/>
                  </a:cubicBezTo>
                  <a:cubicBezTo>
                    <a:pt x="756" y="432"/>
                    <a:pt x="756" y="432"/>
                    <a:pt x="756" y="432"/>
                  </a:cubicBezTo>
                  <a:cubicBezTo>
                    <a:pt x="741" y="432"/>
                    <a:pt x="741" y="432"/>
                    <a:pt x="741" y="432"/>
                  </a:cubicBezTo>
                  <a:cubicBezTo>
                    <a:pt x="741" y="440"/>
                    <a:pt x="741" y="440"/>
                    <a:pt x="741" y="440"/>
                  </a:cubicBezTo>
                  <a:moveTo>
                    <a:pt x="718" y="440"/>
                  </a:moveTo>
                  <a:cubicBezTo>
                    <a:pt x="733" y="440"/>
                    <a:pt x="733" y="440"/>
                    <a:pt x="733" y="440"/>
                  </a:cubicBezTo>
                  <a:cubicBezTo>
                    <a:pt x="733" y="432"/>
                    <a:pt x="733" y="432"/>
                    <a:pt x="733" y="432"/>
                  </a:cubicBezTo>
                  <a:cubicBezTo>
                    <a:pt x="718" y="432"/>
                    <a:pt x="718" y="432"/>
                    <a:pt x="718" y="432"/>
                  </a:cubicBezTo>
                  <a:cubicBezTo>
                    <a:pt x="718" y="440"/>
                    <a:pt x="718" y="440"/>
                    <a:pt x="718" y="440"/>
                  </a:cubicBezTo>
                  <a:moveTo>
                    <a:pt x="695" y="440"/>
                  </a:moveTo>
                  <a:cubicBezTo>
                    <a:pt x="710" y="440"/>
                    <a:pt x="710" y="440"/>
                    <a:pt x="710" y="440"/>
                  </a:cubicBezTo>
                  <a:cubicBezTo>
                    <a:pt x="710" y="432"/>
                    <a:pt x="710" y="432"/>
                    <a:pt x="710" y="432"/>
                  </a:cubicBezTo>
                  <a:cubicBezTo>
                    <a:pt x="695" y="432"/>
                    <a:pt x="695" y="432"/>
                    <a:pt x="695" y="432"/>
                  </a:cubicBezTo>
                  <a:cubicBezTo>
                    <a:pt x="695" y="440"/>
                    <a:pt x="695" y="440"/>
                    <a:pt x="695" y="440"/>
                  </a:cubicBezTo>
                  <a:moveTo>
                    <a:pt x="672" y="440"/>
                  </a:moveTo>
                  <a:cubicBezTo>
                    <a:pt x="688" y="440"/>
                    <a:pt x="688" y="440"/>
                    <a:pt x="688" y="440"/>
                  </a:cubicBezTo>
                  <a:cubicBezTo>
                    <a:pt x="688" y="432"/>
                    <a:pt x="688" y="432"/>
                    <a:pt x="688" y="432"/>
                  </a:cubicBezTo>
                  <a:cubicBezTo>
                    <a:pt x="672" y="432"/>
                    <a:pt x="672" y="432"/>
                    <a:pt x="672" y="432"/>
                  </a:cubicBezTo>
                  <a:cubicBezTo>
                    <a:pt x="672" y="440"/>
                    <a:pt x="672" y="440"/>
                    <a:pt x="672" y="440"/>
                  </a:cubicBezTo>
                  <a:moveTo>
                    <a:pt x="650" y="440"/>
                  </a:moveTo>
                  <a:cubicBezTo>
                    <a:pt x="665" y="440"/>
                    <a:pt x="665" y="440"/>
                    <a:pt x="665" y="440"/>
                  </a:cubicBezTo>
                  <a:cubicBezTo>
                    <a:pt x="665" y="432"/>
                    <a:pt x="665" y="432"/>
                    <a:pt x="665" y="432"/>
                  </a:cubicBezTo>
                  <a:cubicBezTo>
                    <a:pt x="650" y="432"/>
                    <a:pt x="650" y="432"/>
                    <a:pt x="650" y="432"/>
                  </a:cubicBezTo>
                  <a:cubicBezTo>
                    <a:pt x="650" y="440"/>
                    <a:pt x="650" y="440"/>
                    <a:pt x="650" y="440"/>
                  </a:cubicBezTo>
                  <a:moveTo>
                    <a:pt x="627" y="440"/>
                  </a:moveTo>
                  <a:cubicBezTo>
                    <a:pt x="642" y="440"/>
                    <a:pt x="642" y="440"/>
                    <a:pt x="642" y="440"/>
                  </a:cubicBezTo>
                  <a:cubicBezTo>
                    <a:pt x="642" y="432"/>
                    <a:pt x="642" y="432"/>
                    <a:pt x="642" y="432"/>
                  </a:cubicBezTo>
                  <a:cubicBezTo>
                    <a:pt x="627" y="432"/>
                    <a:pt x="627" y="432"/>
                    <a:pt x="627" y="432"/>
                  </a:cubicBezTo>
                  <a:cubicBezTo>
                    <a:pt x="627" y="440"/>
                    <a:pt x="627" y="440"/>
                    <a:pt x="627" y="440"/>
                  </a:cubicBezTo>
                  <a:moveTo>
                    <a:pt x="604" y="440"/>
                  </a:moveTo>
                  <a:cubicBezTo>
                    <a:pt x="619" y="440"/>
                    <a:pt x="619" y="440"/>
                    <a:pt x="619" y="440"/>
                  </a:cubicBezTo>
                  <a:cubicBezTo>
                    <a:pt x="619" y="432"/>
                    <a:pt x="619" y="432"/>
                    <a:pt x="619" y="432"/>
                  </a:cubicBezTo>
                  <a:cubicBezTo>
                    <a:pt x="604" y="432"/>
                    <a:pt x="604" y="432"/>
                    <a:pt x="604" y="432"/>
                  </a:cubicBezTo>
                  <a:cubicBezTo>
                    <a:pt x="604" y="440"/>
                    <a:pt x="604" y="440"/>
                    <a:pt x="604" y="440"/>
                  </a:cubicBezTo>
                  <a:moveTo>
                    <a:pt x="581" y="440"/>
                  </a:moveTo>
                  <a:cubicBezTo>
                    <a:pt x="596" y="440"/>
                    <a:pt x="596" y="440"/>
                    <a:pt x="596" y="440"/>
                  </a:cubicBezTo>
                  <a:cubicBezTo>
                    <a:pt x="596" y="432"/>
                    <a:pt x="596" y="432"/>
                    <a:pt x="596" y="432"/>
                  </a:cubicBezTo>
                  <a:cubicBezTo>
                    <a:pt x="581" y="432"/>
                    <a:pt x="581" y="432"/>
                    <a:pt x="581" y="432"/>
                  </a:cubicBezTo>
                  <a:cubicBezTo>
                    <a:pt x="581" y="440"/>
                    <a:pt x="581" y="440"/>
                    <a:pt x="581" y="440"/>
                  </a:cubicBezTo>
                  <a:moveTo>
                    <a:pt x="558" y="440"/>
                  </a:moveTo>
                  <a:cubicBezTo>
                    <a:pt x="574" y="440"/>
                    <a:pt x="574" y="440"/>
                    <a:pt x="574" y="440"/>
                  </a:cubicBezTo>
                  <a:cubicBezTo>
                    <a:pt x="574" y="432"/>
                    <a:pt x="574" y="432"/>
                    <a:pt x="574" y="432"/>
                  </a:cubicBezTo>
                  <a:cubicBezTo>
                    <a:pt x="558" y="432"/>
                    <a:pt x="558" y="432"/>
                    <a:pt x="558" y="432"/>
                  </a:cubicBezTo>
                  <a:cubicBezTo>
                    <a:pt x="558" y="440"/>
                    <a:pt x="558" y="440"/>
                    <a:pt x="558" y="440"/>
                  </a:cubicBezTo>
                  <a:moveTo>
                    <a:pt x="535" y="440"/>
                  </a:moveTo>
                  <a:cubicBezTo>
                    <a:pt x="551" y="440"/>
                    <a:pt x="551" y="440"/>
                    <a:pt x="551" y="440"/>
                  </a:cubicBezTo>
                  <a:cubicBezTo>
                    <a:pt x="551" y="432"/>
                    <a:pt x="551" y="432"/>
                    <a:pt x="551" y="432"/>
                  </a:cubicBezTo>
                  <a:cubicBezTo>
                    <a:pt x="535" y="432"/>
                    <a:pt x="535" y="432"/>
                    <a:pt x="535" y="432"/>
                  </a:cubicBezTo>
                  <a:cubicBezTo>
                    <a:pt x="535" y="440"/>
                    <a:pt x="535" y="440"/>
                    <a:pt x="535" y="440"/>
                  </a:cubicBezTo>
                  <a:moveTo>
                    <a:pt x="513" y="440"/>
                  </a:moveTo>
                  <a:cubicBezTo>
                    <a:pt x="528" y="440"/>
                    <a:pt x="528" y="440"/>
                    <a:pt x="528" y="440"/>
                  </a:cubicBezTo>
                  <a:cubicBezTo>
                    <a:pt x="528" y="432"/>
                    <a:pt x="528" y="432"/>
                    <a:pt x="528" y="432"/>
                  </a:cubicBezTo>
                  <a:cubicBezTo>
                    <a:pt x="513" y="432"/>
                    <a:pt x="513" y="432"/>
                    <a:pt x="513" y="432"/>
                  </a:cubicBezTo>
                  <a:cubicBezTo>
                    <a:pt x="513" y="440"/>
                    <a:pt x="513" y="440"/>
                    <a:pt x="513" y="440"/>
                  </a:cubicBezTo>
                  <a:moveTo>
                    <a:pt x="490" y="440"/>
                  </a:moveTo>
                  <a:cubicBezTo>
                    <a:pt x="505" y="440"/>
                    <a:pt x="505" y="440"/>
                    <a:pt x="505" y="440"/>
                  </a:cubicBezTo>
                  <a:cubicBezTo>
                    <a:pt x="505" y="432"/>
                    <a:pt x="505" y="432"/>
                    <a:pt x="505" y="432"/>
                  </a:cubicBezTo>
                  <a:cubicBezTo>
                    <a:pt x="490" y="432"/>
                    <a:pt x="490" y="432"/>
                    <a:pt x="490" y="432"/>
                  </a:cubicBezTo>
                  <a:cubicBezTo>
                    <a:pt x="490" y="440"/>
                    <a:pt x="490" y="440"/>
                    <a:pt x="490" y="440"/>
                  </a:cubicBezTo>
                  <a:moveTo>
                    <a:pt x="467" y="440"/>
                  </a:moveTo>
                  <a:cubicBezTo>
                    <a:pt x="482" y="440"/>
                    <a:pt x="482" y="440"/>
                    <a:pt x="482" y="440"/>
                  </a:cubicBezTo>
                  <a:cubicBezTo>
                    <a:pt x="482" y="432"/>
                    <a:pt x="482" y="432"/>
                    <a:pt x="482" y="432"/>
                  </a:cubicBezTo>
                  <a:cubicBezTo>
                    <a:pt x="467" y="432"/>
                    <a:pt x="467" y="432"/>
                    <a:pt x="467" y="432"/>
                  </a:cubicBezTo>
                  <a:cubicBezTo>
                    <a:pt x="467" y="440"/>
                    <a:pt x="467" y="440"/>
                    <a:pt x="467" y="440"/>
                  </a:cubicBezTo>
                  <a:moveTo>
                    <a:pt x="444" y="440"/>
                  </a:moveTo>
                  <a:cubicBezTo>
                    <a:pt x="459" y="440"/>
                    <a:pt x="459" y="440"/>
                    <a:pt x="459" y="440"/>
                  </a:cubicBezTo>
                  <a:cubicBezTo>
                    <a:pt x="459" y="432"/>
                    <a:pt x="459" y="432"/>
                    <a:pt x="459" y="432"/>
                  </a:cubicBezTo>
                  <a:cubicBezTo>
                    <a:pt x="444" y="432"/>
                    <a:pt x="444" y="432"/>
                    <a:pt x="444" y="432"/>
                  </a:cubicBezTo>
                  <a:cubicBezTo>
                    <a:pt x="444" y="440"/>
                    <a:pt x="444" y="440"/>
                    <a:pt x="444" y="440"/>
                  </a:cubicBezTo>
                  <a:moveTo>
                    <a:pt x="421" y="440"/>
                  </a:moveTo>
                  <a:cubicBezTo>
                    <a:pt x="437" y="440"/>
                    <a:pt x="437" y="440"/>
                    <a:pt x="437" y="440"/>
                  </a:cubicBezTo>
                  <a:cubicBezTo>
                    <a:pt x="437" y="432"/>
                    <a:pt x="437" y="432"/>
                    <a:pt x="437" y="432"/>
                  </a:cubicBezTo>
                  <a:cubicBezTo>
                    <a:pt x="421" y="432"/>
                    <a:pt x="421" y="432"/>
                    <a:pt x="421" y="432"/>
                  </a:cubicBezTo>
                  <a:cubicBezTo>
                    <a:pt x="421" y="440"/>
                    <a:pt x="421" y="440"/>
                    <a:pt x="421" y="440"/>
                  </a:cubicBezTo>
                  <a:moveTo>
                    <a:pt x="399" y="440"/>
                  </a:moveTo>
                  <a:cubicBezTo>
                    <a:pt x="414" y="440"/>
                    <a:pt x="414" y="440"/>
                    <a:pt x="414" y="440"/>
                  </a:cubicBezTo>
                  <a:cubicBezTo>
                    <a:pt x="414" y="432"/>
                    <a:pt x="414" y="432"/>
                    <a:pt x="414" y="432"/>
                  </a:cubicBezTo>
                  <a:cubicBezTo>
                    <a:pt x="399" y="432"/>
                    <a:pt x="399" y="432"/>
                    <a:pt x="399" y="432"/>
                  </a:cubicBezTo>
                  <a:cubicBezTo>
                    <a:pt x="399" y="440"/>
                    <a:pt x="399" y="440"/>
                    <a:pt x="399" y="440"/>
                  </a:cubicBezTo>
                  <a:moveTo>
                    <a:pt x="376" y="440"/>
                  </a:moveTo>
                  <a:cubicBezTo>
                    <a:pt x="391" y="440"/>
                    <a:pt x="391" y="440"/>
                    <a:pt x="391" y="440"/>
                  </a:cubicBezTo>
                  <a:cubicBezTo>
                    <a:pt x="391" y="432"/>
                    <a:pt x="391" y="432"/>
                    <a:pt x="391" y="432"/>
                  </a:cubicBezTo>
                  <a:cubicBezTo>
                    <a:pt x="376" y="432"/>
                    <a:pt x="376" y="432"/>
                    <a:pt x="376" y="432"/>
                  </a:cubicBezTo>
                  <a:cubicBezTo>
                    <a:pt x="376" y="440"/>
                    <a:pt x="376" y="440"/>
                    <a:pt x="376" y="440"/>
                  </a:cubicBezTo>
                  <a:moveTo>
                    <a:pt x="353" y="440"/>
                  </a:moveTo>
                  <a:cubicBezTo>
                    <a:pt x="368" y="440"/>
                    <a:pt x="368" y="440"/>
                    <a:pt x="368" y="440"/>
                  </a:cubicBezTo>
                  <a:cubicBezTo>
                    <a:pt x="368" y="432"/>
                    <a:pt x="368" y="432"/>
                    <a:pt x="368" y="432"/>
                  </a:cubicBezTo>
                  <a:cubicBezTo>
                    <a:pt x="353" y="432"/>
                    <a:pt x="353" y="432"/>
                    <a:pt x="353" y="432"/>
                  </a:cubicBezTo>
                  <a:cubicBezTo>
                    <a:pt x="353" y="440"/>
                    <a:pt x="353" y="440"/>
                    <a:pt x="353" y="440"/>
                  </a:cubicBezTo>
                  <a:moveTo>
                    <a:pt x="330" y="440"/>
                  </a:moveTo>
                  <a:cubicBezTo>
                    <a:pt x="345" y="440"/>
                    <a:pt x="345" y="440"/>
                    <a:pt x="345" y="440"/>
                  </a:cubicBezTo>
                  <a:cubicBezTo>
                    <a:pt x="345" y="432"/>
                    <a:pt x="345" y="432"/>
                    <a:pt x="345" y="432"/>
                  </a:cubicBezTo>
                  <a:cubicBezTo>
                    <a:pt x="330" y="432"/>
                    <a:pt x="330" y="432"/>
                    <a:pt x="330" y="432"/>
                  </a:cubicBezTo>
                  <a:cubicBezTo>
                    <a:pt x="330" y="440"/>
                    <a:pt x="330" y="440"/>
                    <a:pt x="330" y="440"/>
                  </a:cubicBezTo>
                  <a:moveTo>
                    <a:pt x="307" y="440"/>
                  </a:moveTo>
                  <a:cubicBezTo>
                    <a:pt x="322" y="440"/>
                    <a:pt x="322" y="440"/>
                    <a:pt x="322" y="440"/>
                  </a:cubicBezTo>
                  <a:cubicBezTo>
                    <a:pt x="322" y="432"/>
                    <a:pt x="322" y="432"/>
                    <a:pt x="322" y="432"/>
                  </a:cubicBezTo>
                  <a:cubicBezTo>
                    <a:pt x="307" y="432"/>
                    <a:pt x="307" y="432"/>
                    <a:pt x="307" y="432"/>
                  </a:cubicBezTo>
                  <a:cubicBezTo>
                    <a:pt x="307" y="440"/>
                    <a:pt x="307" y="440"/>
                    <a:pt x="307" y="440"/>
                  </a:cubicBezTo>
                  <a:moveTo>
                    <a:pt x="284" y="440"/>
                  </a:moveTo>
                  <a:cubicBezTo>
                    <a:pt x="300" y="440"/>
                    <a:pt x="300" y="440"/>
                    <a:pt x="300" y="440"/>
                  </a:cubicBezTo>
                  <a:cubicBezTo>
                    <a:pt x="300" y="432"/>
                    <a:pt x="300" y="432"/>
                    <a:pt x="300" y="432"/>
                  </a:cubicBezTo>
                  <a:cubicBezTo>
                    <a:pt x="284" y="432"/>
                    <a:pt x="284" y="432"/>
                    <a:pt x="284" y="432"/>
                  </a:cubicBezTo>
                  <a:cubicBezTo>
                    <a:pt x="284" y="440"/>
                    <a:pt x="284" y="440"/>
                    <a:pt x="284" y="440"/>
                  </a:cubicBezTo>
                  <a:moveTo>
                    <a:pt x="262" y="440"/>
                  </a:moveTo>
                  <a:cubicBezTo>
                    <a:pt x="277" y="440"/>
                    <a:pt x="277" y="440"/>
                    <a:pt x="277" y="440"/>
                  </a:cubicBezTo>
                  <a:cubicBezTo>
                    <a:pt x="277" y="432"/>
                    <a:pt x="277" y="432"/>
                    <a:pt x="277" y="432"/>
                  </a:cubicBezTo>
                  <a:cubicBezTo>
                    <a:pt x="262" y="432"/>
                    <a:pt x="262" y="432"/>
                    <a:pt x="262" y="432"/>
                  </a:cubicBezTo>
                  <a:cubicBezTo>
                    <a:pt x="262" y="440"/>
                    <a:pt x="262" y="440"/>
                    <a:pt x="262" y="440"/>
                  </a:cubicBezTo>
                  <a:moveTo>
                    <a:pt x="239" y="440"/>
                  </a:moveTo>
                  <a:cubicBezTo>
                    <a:pt x="254" y="440"/>
                    <a:pt x="254" y="440"/>
                    <a:pt x="254" y="440"/>
                  </a:cubicBezTo>
                  <a:cubicBezTo>
                    <a:pt x="254" y="432"/>
                    <a:pt x="254" y="432"/>
                    <a:pt x="254" y="432"/>
                  </a:cubicBezTo>
                  <a:cubicBezTo>
                    <a:pt x="239" y="432"/>
                    <a:pt x="239" y="432"/>
                    <a:pt x="239" y="432"/>
                  </a:cubicBezTo>
                  <a:cubicBezTo>
                    <a:pt x="239" y="440"/>
                    <a:pt x="239" y="440"/>
                    <a:pt x="239" y="440"/>
                  </a:cubicBezTo>
                  <a:moveTo>
                    <a:pt x="216" y="440"/>
                  </a:moveTo>
                  <a:cubicBezTo>
                    <a:pt x="231" y="440"/>
                    <a:pt x="231" y="440"/>
                    <a:pt x="231" y="440"/>
                  </a:cubicBezTo>
                  <a:cubicBezTo>
                    <a:pt x="231" y="432"/>
                    <a:pt x="231" y="432"/>
                    <a:pt x="231" y="432"/>
                  </a:cubicBezTo>
                  <a:cubicBezTo>
                    <a:pt x="216" y="432"/>
                    <a:pt x="216" y="432"/>
                    <a:pt x="216" y="432"/>
                  </a:cubicBezTo>
                  <a:cubicBezTo>
                    <a:pt x="216" y="440"/>
                    <a:pt x="216" y="440"/>
                    <a:pt x="216" y="440"/>
                  </a:cubicBezTo>
                  <a:moveTo>
                    <a:pt x="193" y="439"/>
                  </a:moveTo>
                  <a:cubicBezTo>
                    <a:pt x="198" y="439"/>
                    <a:pt x="203" y="440"/>
                    <a:pt x="208" y="440"/>
                  </a:cubicBezTo>
                  <a:cubicBezTo>
                    <a:pt x="208" y="432"/>
                    <a:pt x="208" y="432"/>
                    <a:pt x="208" y="432"/>
                  </a:cubicBezTo>
                  <a:cubicBezTo>
                    <a:pt x="203" y="432"/>
                    <a:pt x="198" y="432"/>
                    <a:pt x="194" y="431"/>
                  </a:cubicBezTo>
                  <a:cubicBezTo>
                    <a:pt x="193" y="439"/>
                    <a:pt x="193" y="439"/>
                    <a:pt x="193" y="439"/>
                  </a:cubicBezTo>
                  <a:moveTo>
                    <a:pt x="170" y="435"/>
                  </a:moveTo>
                  <a:cubicBezTo>
                    <a:pt x="175" y="436"/>
                    <a:pt x="180" y="437"/>
                    <a:pt x="185" y="438"/>
                  </a:cubicBezTo>
                  <a:cubicBezTo>
                    <a:pt x="186" y="430"/>
                    <a:pt x="186" y="430"/>
                    <a:pt x="186" y="430"/>
                  </a:cubicBezTo>
                  <a:cubicBezTo>
                    <a:pt x="181" y="430"/>
                    <a:pt x="176" y="429"/>
                    <a:pt x="171" y="428"/>
                  </a:cubicBezTo>
                  <a:cubicBezTo>
                    <a:pt x="170" y="435"/>
                    <a:pt x="170" y="435"/>
                    <a:pt x="170" y="435"/>
                  </a:cubicBezTo>
                  <a:moveTo>
                    <a:pt x="147" y="429"/>
                  </a:moveTo>
                  <a:cubicBezTo>
                    <a:pt x="152" y="431"/>
                    <a:pt x="157" y="432"/>
                    <a:pt x="162" y="434"/>
                  </a:cubicBezTo>
                  <a:cubicBezTo>
                    <a:pt x="164" y="426"/>
                    <a:pt x="164" y="426"/>
                    <a:pt x="164" y="426"/>
                  </a:cubicBezTo>
                  <a:cubicBezTo>
                    <a:pt x="159" y="425"/>
                    <a:pt x="155" y="423"/>
                    <a:pt x="150" y="422"/>
                  </a:cubicBezTo>
                  <a:cubicBezTo>
                    <a:pt x="147" y="429"/>
                    <a:pt x="147" y="429"/>
                    <a:pt x="147" y="429"/>
                  </a:cubicBezTo>
                  <a:moveTo>
                    <a:pt x="126" y="421"/>
                  </a:moveTo>
                  <a:cubicBezTo>
                    <a:pt x="130" y="423"/>
                    <a:pt x="135" y="425"/>
                    <a:pt x="140" y="427"/>
                  </a:cubicBezTo>
                  <a:cubicBezTo>
                    <a:pt x="143" y="419"/>
                    <a:pt x="143" y="419"/>
                    <a:pt x="143" y="419"/>
                  </a:cubicBezTo>
                  <a:cubicBezTo>
                    <a:pt x="138" y="418"/>
                    <a:pt x="133" y="416"/>
                    <a:pt x="129" y="414"/>
                  </a:cubicBezTo>
                  <a:cubicBezTo>
                    <a:pt x="126" y="421"/>
                    <a:pt x="126" y="421"/>
                    <a:pt x="126" y="421"/>
                  </a:cubicBezTo>
                  <a:moveTo>
                    <a:pt x="105" y="410"/>
                  </a:moveTo>
                  <a:cubicBezTo>
                    <a:pt x="110" y="413"/>
                    <a:pt x="114" y="415"/>
                    <a:pt x="119" y="417"/>
                  </a:cubicBezTo>
                  <a:cubicBezTo>
                    <a:pt x="122" y="410"/>
                    <a:pt x="122" y="410"/>
                    <a:pt x="122" y="410"/>
                  </a:cubicBezTo>
                  <a:cubicBezTo>
                    <a:pt x="118" y="408"/>
                    <a:pt x="113" y="406"/>
                    <a:pt x="109" y="403"/>
                  </a:cubicBezTo>
                  <a:cubicBezTo>
                    <a:pt x="105" y="410"/>
                    <a:pt x="105" y="410"/>
                    <a:pt x="105" y="410"/>
                  </a:cubicBezTo>
                  <a:moveTo>
                    <a:pt x="86" y="397"/>
                  </a:moveTo>
                  <a:cubicBezTo>
                    <a:pt x="90" y="400"/>
                    <a:pt x="94" y="403"/>
                    <a:pt x="99" y="406"/>
                  </a:cubicBezTo>
                  <a:cubicBezTo>
                    <a:pt x="103" y="399"/>
                    <a:pt x="103" y="399"/>
                    <a:pt x="103" y="399"/>
                  </a:cubicBezTo>
                  <a:cubicBezTo>
                    <a:pt x="99" y="397"/>
                    <a:pt x="95" y="394"/>
                    <a:pt x="91" y="391"/>
                  </a:cubicBezTo>
                  <a:cubicBezTo>
                    <a:pt x="86" y="397"/>
                    <a:pt x="86" y="397"/>
                    <a:pt x="86" y="397"/>
                  </a:cubicBezTo>
                  <a:moveTo>
                    <a:pt x="68" y="382"/>
                  </a:moveTo>
                  <a:cubicBezTo>
                    <a:pt x="72" y="386"/>
                    <a:pt x="76" y="389"/>
                    <a:pt x="80" y="392"/>
                  </a:cubicBezTo>
                  <a:cubicBezTo>
                    <a:pt x="85" y="386"/>
                    <a:pt x="85" y="386"/>
                    <a:pt x="85" y="386"/>
                  </a:cubicBezTo>
                  <a:cubicBezTo>
                    <a:pt x="81" y="383"/>
                    <a:pt x="77" y="380"/>
                    <a:pt x="73" y="376"/>
                  </a:cubicBezTo>
                  <a:cubicBezTo>
                    <a:pt x="68" y="382"/>
                    <a:pt x="68" y="382"/>
                    <a:pt x="68" y="382"/>
                  </a:cubicBezTo>
                  <a:moveTo>
                    <a:pt x="52" y="365"/>
                  </a:moveTo>
                  <a:cubicBezTo>
                    <a:pt x="55" y="369"/>
                    <a:pt x="59" y="373"/>
                    <a:pt x="63" y="377"/>
                  </a:cubicBezTo>
                  <a:cubicBezTo>
                    <a:pt x="68" y="371"/>
                    <a:pt x="68" y="371"/>
                    <a:pt x="68" y="371"/>
                  </a:cubicBezTo>
                  <a:cubicBezTo>
                    <a:pt x="65" y="368"/>
                    <a:pt x="61" y="364"/>
                    <a:pt x="58" y="360"/>
                  </a:cubicBezTo>
                  <a:cubicBezTo>
                    <a:pt x="52" y="365"/>
                    <a:pt x="52" y="365"/>
                    <a:pt x="52" y="365"/>
                  </a:cubicBezTo>
                  <a:moveTo>
                    <a:pt x="38" y="347"/>
                  </a:moveTo>
                  <a:cubicBezTo>
                    <a:pt x="41" y="351"/>
                    <a:pt x="44" y="355"/>
                    <a:pt x="47" y="359"/>
                  </a:cubicBezTo>
                  <a:cubicBezTo>
                    <a:pt x="53" y="355"/>
                    <a:pt x="53" y="355"/>
                    <a:pt x="53" y="355"/>
                  </a:cubicBezTo>
                  <a:cubicBezTo>
                    <a:pt x="50" y="351"/>
                    <a:pt x="47" y="347"/>
                    <a:pt x="44" y="343"/>
                  </a:cubicBezTo>
                  <a:cubicBezTo>
                    <a:pt x="38" y="347"/>
                    <a:pt x="38" y="347"/>
                    <a:pt x="38" y="347"/>
                  </a:cubicBezTo>
                  <a:moveTo>
                    <a:pt x="26" y="327"/>
                  </a:moveTo>
                  <a:cubicBezTo>
                    <a:pt x="28" y="332"/>
                    <a:pt x="31" y="336"/>
                    <a:pt x="34" y="340"/>
                  </a:cubicBezTo>
                  <a:cubicBezTo>
                    <a:pt x="40" y="336"/>
                    <a:pt x="40" y="336"/>
                    <a:pt x="40" y="336"/>
                  </a:cubicBezTo>
                  <a:cubicBezTo>
                    <a:pt x="37" y="332"/>
                    <a:pt x="35" y="328"/>
                    <a:pt x="33" y="323"/>
                  </a:cubicBezTo>
                  <a:cubicBezTo>
                    <a:pt x="26" y="327"/>
                    <a:pt x="26" y="327"/>
                    <a:pt x="26" y="327"/>
                  </a:cubicBezTo>
                  <a:moveTo>
                    <a:pt x="16" y="306"/>
                  </a:moveTo>
                  <a:cubicBezTo>
                    <a:pt x="18" y="311"/>
                    <a:pt x="20" y="316"/>
                    <a:pt x="22" y="320"/>
                  </a:cubicBezTo>
                  <a:cubicBezTo>
                    <a:pt x="29" y="317"/>
                    <a:pt x="29" y="317"/>
                    <a:pt x="29" y="317"/>
                  </a:cubicBezTo>
                  <a:cubicBezTo>
                    <a:pt x="27" y="312"/>
                    <a:pt x="25" y="308"/>
                    <a:pt x="23" y="303"/>
                  </a:cubicBezTo>
                  <a:cubicBezTo>
                    <a:pt x="16" y="306"/>
                    <a:pt x="16" y="306"/>
                    <a:pt x="16" y="306"/>
                  </a:cubicBezTo>
                  <a:cubicBezTo>
                    <a:pt x="16" y="306"/>
                    <a:pt x="16" y="306"/>
                    <a:pt x="16" y="306"/>
                  </a:cubicBezTo>
                  <a:moveTo>
                    <a:pt x="8" y="284"/>
                  </a:moveTo>
                  <a:cubicBezTo>
                    <a:pt x="10" y="289"/>
                    <a:pt x="11" y="294"/>
                    <a:pt x="13" y="299"/>
                  </a:cubicBezTo>
                  <a:cubicBezTo>
                    <a:pt x="20" y="296"/>
                    <a:pt x="20" y="296"/>
                    <a:pt x="20" y="296"/>
                  </a:cubicBezTo>
                  <a:cubicBezTo>
                    <a:pt x="19" y="292"/>
                    <a:pt x="17" y="287"/>
                    <a:pt x="16" y="282"/>
                  </a:cubicBezTo>
                  <a:cubicBezTo>
                    <a:pt x="8" y="284"/>
                    <a:pt x="8" y="284"/>
                    <a:pt x="8" y="284"/>
                  </a:cubicBezTo>
                  <a:moveTo>
                    <a:pt x="3" y="261"/>
                  </a:moveTo>
                  <a:cubicBezTo>
                    <a:pt x="4" y="267"/>
                    <a:pt x="5" y="272"/>
                    <a:pt x="6" y="277"/>
                  </a:cubicBezTo>
                  <a:cubicBezTo>
                    <a:pt x="14" y="275"/>
                    <a:pt x="14" y="275"/>
                    <a:pt x="14" y="275"/>
                  </a:cubicBezTo>
                  <a:cubicBezTo>
                    <a:pt x="13" y="270"/>
                    <a:pt x="12" y="265"/>
                    <a:pt x="11" y="260"/>
                  </a:cubicBezTo>
                  <a:cubicBezTo>
                    <a:pt x="3" y="261"/>
                    <a:pt x="3" y="261"/>
                    <a:pt x="3" y="261"/>
                  </a:cubicBezTo>
                  <a:moveTo>
                    <a:pt x="0" y="238"/>
                  </a:moveTo>
                  <a:cubicBezTo>
                    <a:pt x="1" y="244"/>
                    <a:pt x="1" y="249"/>
                    <a:pt x="2" y="254"/>
                  </a:cubicBezTo>
                  <a:cubicBezTo>
                    <a:pt x="10" y="253"/>
                    <a:pt x="10" y="253"/>
                    <a:pt x="10" y="253"/>
                  </a:cubicBezTo>
                  <a:cubicBezTo>
                    <a:pt x="9" y="248"/>
                    <a:pt x="9" y="243"/>
                    <a:pt x="8" y="238"/>
                  </a:cubicBezTo>
                  <a:cubicBezTo>
                    <a:pt x="0" y="238"/>
                    <a:pt x="0" y="238"/>
                    <a:pt x="0" y="238"/>
                  </a:cubicBezTo>
                  <a:moveTo>
                    <a:pt x="0" y="215"/>
                  </a:moveTo>
                  <a:cubicBezTo>
                    <a:pt x="0" y="226"/>
                    <a:pt x="0" y="226"/>
                    <a:pt x="0" y="226"/>
                  </a:cubicBezTo>
                  <a:cubicBezTo>
                    <a:pt x="0" y="228"/>
                    <a:pt x="0" y="229"/>
                    <a:pt x="0" y="231"/>
                  </a:cubicBezTo>
                  <a:cubicBezTo>
                    <a:pt x="8" y="230"/>
                    <a:pt x="8" y="230"/>
                    <a:pt x="8" y="230"/>
                  </a:cubicBezTo>
                  <a:cubicBezTo>
                    <a:pt x="8" y="229"/>
                    <a:pt x="8" y="227"/>
                    <a:pt x="8" y="226"/>
                  </a:cubicBezTo>
                  <a:cubicBezTo>
                    <a:pt x="8" y="215"/>
                    <a:pt x="8" y="215"/>
                    <a:pt x="8" y="215"/>
                  </a:cubicBezTo>
                  <a:cubicBezTo>
                    <a:pt x="0" y="215"/>
                    <a:pt x="0" y="215"/>
                    <a:pt x="0" y="215"/>
                  </a:cubicBezTo>
                  <a:moveTo>
                    <a:pt x="1" y="192"/>
                  </a:moveTo>
                  <a:cubicBezTo>
                    <a:pt x="1" y="197"/>
                    <a:pt x="0" y="202"/>
                    <a:pt x="0" y="208"/>
                  </a:cubicBezTo>
                  <a:cubicBezTo>
                    <a:pt x="8" y="208"/>
                    <a:pt x="8" y="208"/>
                    <a:pt x="8" y="208"/>
                  </a:cubicBezTo>
                  <a:cubicBezTo>
                    <a:pt x="8" y="203"/>
                    <a:pt x="8" y="198"/>
                    <a:pt x="9" y="193"/>
                  </a:cubicBezTo>
                  <a:cubicBezTo>
                    <a:pt x="1" y="192"/>
                    <a:pt x="1" y="192"/>
                    <a:pt x="1" y="192"/>
                  </a:cubicBezTo>
                  <a:cubicBezTo>
                    <a:pt x="1" y="192"/>
                    <a:pt x="1" y="192"/>
                    <a:pt x="1" y="192"/>
                  </a:cubicBezTo>
                  <a:moveTo>
                    <a:pt x="5" y="169"/>
                  </a:moveTo>
                  <a:cubicBezTo>
                    <a:pt x="4" y="174"/>
                    <a:pt x="3" y="179"/>
                    <a:pt x="2" y="184"/>
                  </a:cubicBezTo>
                  <a:cubicBezTo>
                    <a:pt x="10" y="186"/>
                    <a:pt x="10" y="186"/>
                    <a:pt x="10" y="186"/>
                  </a:cubicBezTo>
                  <a:cubicBezTo>
                    <a:pt x="11" y="181"/>
                    <a:pt x="11" y="176"/>
                    <a:pt x="13" y="171"/>
                  </a:cubicBezTo>
                  <a:cubicBezTo>
                    <a:pt x="5" y="169"/>
                    <a:pt x="5" y="169"/>
                    <a:pt x="5" y="169"/>
                  </a:cubicBezTo>
                  <a:moveTo>
                    <a:pt x="11" y="147"/>
                  </a:moveTo>
                  <a:cubicBezTo>
                    <a:pt x="9" y="152"/>
                    <a:pt x="8" y="157"/>
                    <a:pt x="7" y="162"/>
                  </a:cubicBezTo>
                  <a:cubicBezTo>
                    <a:pt x="14" y="164"/>
                    <a:pt x="14" y="164"/>
                    <a:pt x="14" y="164"/>
                  </a:cubicBezTo>
                  <a:cubicBezTo>
                    <a:pt x="15" y="159"/>
                    <a:pt x="17" y="154"/>
                    <a:pt x="18" y="149"/>
                  </a:cubicBezTo>
                  <a:cubicBezTo>
                    <a:pt x="11" y="147"/>
                    <a:pt x="11" y="147"/>
                    <a:pt x="11" y="147"/>
                  </a:cubicBezTo>
                  <a:cubicBezTo>
                    <a:pt x="11" y="147"/>
                    <a:pt x="11" y="147"/>
                    <a:pt x="11" y="147"/>
                  </a:cubicBezTo>
                </a:path>
              </a:pathLst>
            </a:custGeom>
            <a:solidFill>
              <a:srgbClr val="2F2F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58" name="Oval 49">
              <a:extLst>
                <a:ext uri="{FF2B5EF4-FFF2-40B4-BE49-F238E27FC236}">
                  <a16:creationId xmlns:a16="http://schemas.microsoft.com/office/drawing/2014/main" id="{DB3E5EF7-9FAB-4A78-99AB-7FBC79A69D97}"/>
                </a:ext>
              </a:extLst>
            </p:cNvPr>
            <p:cNvSpPr>
              <a:spLocks noChangeArrowheads="1"/>
            </p:cNvSpPr>
            <p:nvPr/>
          </p:nvSpPr>
          <p:spPr bwMode="auto">
            <a:xfrm>
              <a:off x="5189538" y="2582863"/>
              <a:ext cx="209550" cy="211138"/>
            </a:xfrm>
            <a:prstGeom prst="ellipse">
              <a:avLst/>
            </a:prstGeom>
            <a:solidFill>
              <a:srgbClr val="8049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59" name="Freeform 50">
              <a:extLst>
                <a:ext uri="{FF2B5EF4-FFF2-40B4-BE49-F238E27FC236}">
                  <a16:creationId xmlns:a16="http://schemas.microsoft.com/office/drawing/2014/main" id="{9A7D08AA-81ED-43CD-A1A2-4D73DE612A4C}"/>
                </a:ext>
              </a:extLst>
            </p:cNvPr>
            <p:cNvSpPr>
              <a:spLocks/>
            </p:cNvSpPr>
            <p:nvPr/>
          </p:nvSpPr>
          <p:spPr bwMode="auto">
            <a:xfrm>
              <a:off x="5106988" y="2832101"/>
              <a:ext cx="374650" cy="263525"/>
            </a:xfrm>
            <a:custGeom>
              <a:avLst/>
              <a:gdLst>
                <a:gd name="T0" fmla="*/ 165 w 236"/>
                <a:gd name="T1" fmla="*/ 0 h 166"/>
                <a:gd name="T2" fmla="*/ 118 w 236"/>
                <a:gd name="T3" fmla="*/ 66 h 166"/>
                <a:gd name="T4" fmla="*/ 71 w 236"/>
                <a:gd name="T5" fmla="*/ 0 h 166"/>
                <a:gd name="T6" fmla="*/ 0 w 236"/>
                <a:gd name="T7" fmla="*/ 0 h 166"/>
                <a:gd name="T8" fmla="*/ 0 w 236"/>
                <a:gd name="T9" fmla="*/ 166 h 166"/>
                <a:gd name="T10" fmla="*/ 236 w 236"/>
                <a:gd name="T11" fmla="*/ 166 h 166"/>
                <a:gd name="T12" fmla="*/ 236 w 236"/>
                <a:gd name="T13" fmla="*/ 0 h 166"/>
                <a:gd name="T14" fmla="*/ 165 w 236"/>
                <a:gd name="T15" fmla="*/ 0 h 1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6" h="166">
                  <a:moveTo>
                    <a:pt x="165" y="0"/>
                  </a:moveTo>
                  <a:lnTo>
                    <a:pt x="118" y="66"/>
                  </a:lnTo>
                  <a:lnTo>
                    <a:pt x="71" y="0"/>
                  </a:lnTo>
                  <a:lnTo>
                    <a:pt x="0" y="0"/>
                  </a:lnTo>
                  <a:lnTo>
                    <a:pt x="0" y="166"/>
                  </a:lnTo>
                  <a:lnTo>
                    <a:pt x="236" y="166"/>
                  </a:lnTo>
                  <a:lnTo>
                    <a:pt x="236" y="0"/>
                  </a:lnTo>
                  <a:lnTo>
                    <a:pt x="165" y="0"/>
                  </a:lnTo>
                  <a:close/>
                </a:path>
              </a:pathLst>
            </a:custGeom>
            <a:solidFill>
              <a:srgbClr val="8049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60" name="Freeform 51">
              <a:extLst>
                <a:ext uri="{FF2B5EF4-FFF2-40B4-BE49-F238E27FC236}">
                  <a16:creationId xmlns:a16="http://schemas.microsoft.com/office/drawing/2014/main" id="{26AE9755-6D31-4528-B625-3B8ACC337A3D}"/>
                </a:ext>
              </a:extLst>
            </p:cNvPr>
            <p:cNvSpPr>
              <a:spLocks/>
            </p:cNvSpPr>
            <p:nvPr/>
          </p:nvSpPr>
          <p:spPr bwMode="auto">
            <a:xfrm>
              <a:off x="5106988" y="2832101"/>
              <a:ext cx="374650" cy="263525"/>
            </a:xfrm>
            <a:custGeom>
              <a:avLst/>
              <a:gdLst>
                <a:gd name="T0" fmla="*/ 165 w 236"/>
                <a:gd name="T1" fmla="*/ 0 h 166"/>
                <a:gd name="T2" fmla="*/ 118 w 236"/>
                <a:gd name="T3" fmla="*/ 66 h 166"/>
                <a:gd name="T4" fmla="*/ 71 w 236"/>
                <a:gd name="T5" fmla="*/ 0 h 166"/>
                <a:gd name="T6" fmla="*/ 0 w 236"/>
                <a:gd name="T7" fmla="*/ 0 h 166"/>
                <a:gd name="T8" fmla="*/ 0 w 236"/>
                <a:gd name="T9" fmla="*/ 166 h 166"/>
                <a:gd name="T10" fmla="*/ 236 w 236"/>
                <a:gd name="T11" fmla="*/ 166 h 166"/>
                <a:gd name="T12" fmla="*/ 236 w 236"/>
                <a:gd name="T13" fmla="*/ 0 h 166"/>
                <a:gd name="T14" fmla="*/ 165 w 236"/>
                <a:gd name="T15" fmla="*/ 0 h 1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6" h="166">
                  <a:moveTo>
                    <a:pt x="165" y="0"/>
                  </a:moveTo>
                  <a:lnTo>
                    <a:pt x="118" y="66"/>
                  </a:lnTo>
                  <a:lnTo>
                    <a:pt x="71" y="0"/>
                  </a:lnTo>
                  <a:lnTo>
                    <a:pt x="0" y="0"/>
                  </a:lnTo>
                  <a:lnTo>
                    <a:pt x="0" y="166"/>
                  </a:lnTo>
                  <a:lnTo>
                    <a:pt x="236" y="166"/>
                  </a:lnTo>
                  <a:lnTo>
                    <a:pt x="236" y="0"/>
                  </a:lnTo>
                  <a:lnTo>
                    <a:pt x="16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61" name="Freeform 52">
              <a:extLst>
                <a:ext uri="{FF2B5EF4-FFF2-40B4-BE49-F238E27FC236}">
                  <a16:creationId xmlns:a16="http://schemas.microsoft.com/office/drawing/2014/main" id="{403FFE0A-B9EF-4C98-9003-6EF6DD7AAD44}"/>
                </a:ext>
              </a:extLst>
            </p:cNvPr>
            <p:cNvSpPr>
              <a:spLocks/>
            </p:cNvSpPr>
            <p:nvPr/>
          </p:nvSpPr>
          <p:spPr bwMode="auto">
            <a:xfrm>
              <a:off x="5189538" y="2582863"/>
              <a:ext cx="127000" cy="211138"/>
            </a:xfrm>
            <a:custGeom>
              <a:avLst/>
              <a:gdLst>
                <a:gd name="T0" fmla="*/ 28 w 34"/>
                <a:gd name="T1" fmla="*/ 0 h 56"/>
                <a:gd name="T2" fmla="*/ 28 w 34"/>
                <a:gd name="T3" fmla="*/ 0 h 56"/>
                <a:gd name="T4" fmla="*/ 0 w 34"/>
                <a:gd name="T5" fmla="*/ 28 h 56"/>
                <a:gd name="T6" fmla="*/ 27 w 34"/>
                <a:gd name="T7" fmla="*/ 56 h 56"/>
                <a:gd name="T8" fmla="*/ 34 w 34"/>
                <a:gd name="T9" fmla="*/ 1 h 56"/>
                <a:gd name="T10" fmla="*/ 28 w 34"/>
                <a:gd name="T11" fmla="*/ 0 h 56"/>
                <a:gd name="T12" fmla="*/ 28 w 34"/>
                <a:gd name="T13" fmla="*/ 0 h 56"/>
                <a:gd name="T14" fmla="*/ 28 w 34"/>
                <a:gd name="T15" fmla="*/ 0 h 56"/>
                <a:gd name="T16" fmla="*/ 28 w 34"/>
                <a:gd name="T17"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6">
                  <a:moveTo>
                    <a:pt x="28" y="0"/>
                  </a:moveTo>
                  <a:cubicBezTo>
                    <a:pt x="28" y="0"/>
                    <a:pt x="28" y="0"/>
                    <a:pt x="28" y="0"/>
                  </a:cubicBezTo>
                  <a:cubicBezTo>
                    <a:pt x="12" y="0"/>
                    <a:pt x="0" y="13"/>
                    <a:pt x="0" y="28"/>
                  </a:cubicBezTo>
                  <a:cubicBezTo>
                    <a:pt x="0" y="43"/>
                    <a:pt x="12" y="56"/>
                    <a:pt x="27" y="56"/>
                  </a:cubicBezTo>
                  <a:cubicBezTo>
                    <a:pt x="34" y="1"/>
                    <a:pt x="34" y="1"/>
                    <a:pt x="34" y="1"/>
                  </a:cubicBezTo>
                  <a:cubicBezTo>
                    <a:pt x="32" y="0"/>
                    <a:pt x="30" y="0"/>
                    <a:pt x="28" y="0"/>
                  </a:cubicBezTo>
                  <a:cubicBezTo>
                    <a:pt x="28" y="0"/>
                    <a:pt x="28" y="0"/>
                    <a:pt x="28" y="0"/>
                  </a:cubicBezTo>
                  <a:cubicBezTo>
                    <a:pt x="28" y="0"/>
                    <a:pt x="28" y="0"/>
                    <a:pt x="28" y="0"/>
                  </a:cubicBezTo>
                  <a:cubicBezTo>
                    <a:pt x="28" y="0"/>
                    <a:pt x="28" y="0"/>
                    <a:pt x="28" y="0"/>
                  </a:cubicBezTo>
                </a:path>
              </a:pathLst>
            </a:custGeom>
            <a:solidFill>
              <a:srgbClr val="996D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62" name="Freeform 53">
              <a:extLst>
                <a:ext uri="{FF2B5EF4-FFF2-40B4-BE49-F238E27FC236}">
                  <a16:creationId xmlns:a16="http://schemas.microsoft.com/office/drawing/2014/main" id="{CE73A54B-6550-46CA-8FB0-B191819A44A2}"/>
                </a:ext>
              </a:extLst>
            </p:cNvPr>
            <p:cNvSpPr>
              <a:spLocks/>
            </p:cNvSpPr>
            <p:nvPr/>
          </p:nvSpPr>
          <p:spPr bwMode="auto">
            <a:xfrm>
              <a:off x="5106988" y="2832101"/>
              <a:ext cx="165100" cy="263525"/>
            </a:xfrm>
            <a:custGeom>
              <a:avLst/>
              <a:gdLst>
                <a:gd name="T0" fmla="*/ 71 w 104"/>
                <a:gd name="T1" fmla="*/ 0 h 166"/>
                <a:gd name="T2" fmla="*/ 0 w 104"/>
                <a:gd name="T3" fmla="*/ 0 h 166"/>
                <a:gd name="T4" fmla="*/ 0 w 104"/>
                <a:gd name="T5" fmla="*/ 166 h 166"/>
                <a:gd name="T6" fmla="*/ 0 w 104"/>
                <a:gd name="T7" fmla="*/ 166 h 166"/>
                <a:gd name="T8" fmla="*/ 0 w 104"/>
                <a:gd name="T9" fmla="*/ 0 h 166"/>
                <a:gd name="T10" fmla="*/ 71 w 104"/>
                <a:gd name="T11" fmla="*/ 0 h 166"/>
                <a:gd name="T12" fmla="*/ 104 w 104"/>
                <a:gd name="T13" fmla="*/ 49 h 166"/>
                <a:gd name="T14" fmla="*/ 71 w 104"/>
                <a:gd name="T15" fmla="*/ 0 h 1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 h="166">
                  <a:moveTo>
                    <a:pt x="71" y="0"/>
                  </a:moveTo>
                  <a:lnTo>
                    <a:pt x="0" y="0"/>
                  </a:lnTo>
                  <a:lnTo>
                    <a:pt x="0" y="166"/>
                  </a:lnTo>
                  <a:lnTo>
                    <a:pt x="0" y="166"/>
                  </a:lnTo>
                  <a:lnTo>
                    <a:pt x="0" y="0"/>
                  </a:lnTo>
                  <a:lnTo>
                    <a:pt x="71" y="0"/>
                  </a:lnTo>
                  <a:lnTo>
                    <a:pt x="104" y="49"/>
                  </a:lnTo>
                  <a:lnTo>
                    <a:pt x="7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63" name="Freeform 54">
              <a:extLst>
                <a:ext uri="{FF2B5EF4-FFF2-40B4-BE49-F238E27FC236}">
                  <a16:creationId xmlns:a16="http://schemas.microsoft.com/office/drawing/2014/main" id="{F7B80CBB-73FF-43A9-96A6-F5AD91FD6BA0}"/>
                </a:ext>
              </a:extLst>
            </p:cNvPr>
            <p:cNvSpPr>
              <a:spLocks/>
            </p:cNvSpPr>
            <p:nvPr/>
          </p:nvSpPr>
          <p:spPr bwMode="auto">
            <a:xfrm>
              <a:off x="5106988" y="2832101"/>
              <a:ext cx="165100" cy="263525"/>
            </a:xfrm>
            <a:custGeom>
              <a:avLst/>
              <a:gdLst>
                <a:gd name="T0" fmla="*/ 71 w 104"/>
                <a:gd name="T1" fmla="*/ 0 h 166"/>
                <a:gd name="T2" fmla="*/ 0 w 104"/>
                <a:gd name="T3" fmla="*/ 0 h 166"/>
                <a:gd name="T4" fmla="*/ 0 w 104"/>
                <a:gd name="T5" fmla="*/ 166 h 166"/>
                <a:gd name="T6" fmla="*/ 0 w 104"/>
                <a:gd name="T7" fmla="*/ 166 h 166"/>
                <a:gd name="T8" fmla="*/ 0 w 104"/>
                <a:gd name="T9" fmla="*/ 0 h 166"/>
                <a:gd name="T10" fmla="*/ 71 w 104"/>
                <a:gd name="T11" fmla="*/ 0 h 166"/>
                <a:gd name="T12" fmla="*/ 104 w 104"/>
                <a:gd name="T13" fmla="*/ 49 h 166"/>
                <a:gd name="T14" fmla="*/ 71 w 104"/>
                <a:gd name="T15" fmla="*/ 0 h 1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 h="166">
                  <a:moveTo>
                    <a:pt x="71" y="0"/>
                  </a:moveTo>
                  <a:lnTo>
                    <a:pt x="0" y="0"/>
                  </a:lnTo>
                  <a:lnTo>
                    <a:pt x="0" y="166"/>
                  </a:lnTo>
                  <a:lnTo>
                    <a:pt x="0" y="166"/>
                  </a:lnTo>
                  <a:lnTo>
                    <a:pt x="0" y="0"/>
                  </a:lnTo>
                  <a:lnTo>
                    <a:pt x="71" y="0"/>
                  </a:lnTo>
                  <a:lnTo>
                    <a:pt x="104" y="49"/>
                  </a:lnTo>
                  <a:lnTo>
                    <a:pt x="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64" name="Freeform 55">
              <a:extLst>
                <a:ext uri="{FF2B5EF4-FFF2-40B4-BE49-F238E27FC236}">
                  <a16:creationId xmlns:a16="http://schemas.microsoft.com/office/drawing/2014/main" id="{878E4FE1-9E0D-4D52-9C1F-DBE5DDD20435}"/>
                </a:ext>
              </a:extLst>
            </p:cNvPr>
            <p:cNvSpPr>
              <a:spLocks/>
            </p:cNvSpPr>
            <p:nvPr/>
          </p:nvSpPr>
          <p:spPr bwMode="auto">
            <a:xfrm>
              <a:off x="5106988" y="2832101"/>
              <a:ext cx="168275" cy="263525"/>
            </a:xfrm>
            <a:custGeom>
              <a:avLst/>
              <a:gdLst>
                <a:gd name="T0" fmla="*/ 71 w 106"/>
                <a:gd name="T1" fmla="*/ 0 h 166"/>
                <a:gd name="T2" fmla="*/ 0 w 106"/>
                <a:gd name="T3" fmla="*/ 0 h 166"/>
                <a:gd name="T4" fmla="*/ 0 w 106"/>
                <a:gd name="T5" fmla="*/ 166 h 166"/>
                <a:gd name="T6" fmla="*/ 92 w 106"/>
                <a:gd name="T7" fmla="*/ 166 h 166"/>
                <a:gd name="T8" fmla="*/ 106 w 106"/>
                <a:gd name="T9" fmla="*/ 52 h 166"/>
                <a:gd name="T10" fmla="*/ 104 w 106"/>
                <a:gd name="T11" fmla="*/ 49 h 166"/>
                <a:gd name="T12" fmla="*/ 71 w 106"/>
                <a:gd name="T13" fmla="*/ 0 h 166"/>
              </a:gdLst>
              <a:ahLst/>
              <a:cxnLst>
                <a:cxn ang="0">
                  <a:pos x="T0" y="T1"/>
                </a:cxn>
                <a:cxn ang="0">
                  <a:pos x="T2" y="T3"/>
                </a:cxn>
                <a:cxn ang="0">
                  <a:pos x="T4" y="T5"/>
                </a:cxn>
                <a:cxn ang="0">
                  <a:pos x="T6" y="T7"/>
                </a:cxn>
                <a:cxn ang="0">
                  <a:pos x="T8" y="T9"/>
                </a:cxn>
                <a:cxn ang="0">
                  <a:pos x="T10" y="T11"/>
                </a:cxn>
                <a:cxn ang="0">
                  <a:pos x="T12" y="T13"/>
                </a:cxn>
              </a:cxnLst>
              <a:rect l="0" t="0" r="r" b="b"/>
              <a:pathLst>
                <a:path w="106" h="166">
                  <a:moveTo>
                    <a:pt x="71" y="0"/>
                  </a:moveTo>
                  <a:lnTo>
                    <a:pt x="0" y="0"/>
                  </a:lnTo>
                  <a:lnTo>
                    <a:pt x="0" y="166"/>
                  </a:lnTo>
                  <a:lnTo>
                    <a:pt x="92" y="166"/>
                  </a:lnTo>
                  <a:lnTo>
                    <a:pt x="106" y="52"/>
                  </a:lnTo>
                  <a:lnTo>
                    <a:pt x="104" y="49"/>
                  </a:lnTo>
                  <a:lnTo>
                    <a:pt x="71" y="0"/>
                  </a:lnTo>
                  <a:close/>
                </a:path>
              </a:pathLst>
            </a:custGeom>
            <a:solidFill>
              <a:srgbClr val="996D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65" name="Freeform 56">
              <a:extLst>
                <a:ext uri="{FF2B5EF4-FFF2-40B4-BE49-F238E27FC236}">
                  <a16:creationId xmlns:a16="http://schemas.microsoft.com/office/drawing/2014/main" id="{CFABEC03-0A23-4BB5-A03E-2DB69511D0BF}"/>
                </a:ext>
              </a:extLst>
            </p:cNvPr>
            <p:cNvSpPr>
              <a:spLocks/>
            </p:cNvSpPr>
            <p:nvPr/>
          </p:nvSpPr>
          <p:spPr bwMode="auto">
            <a:xfrm>
              <a:off x="5106988" y="2832101"/>
              <a:ext cx="168275" cy="263525"/>
            </a:xfrm>
            <a:custGeom>
              <a:avLst/>
              <a:gdLst>
                <a:gd name="T0" fmla="*/ 71 w 106"/>
                <a:gd name="T1" fmla="*/ 0 h 166"/>
                <a:gd name="T2" fmla="*/ 0 w 106"/>
                <a:gd name="T3" fmla="*/ 0 h 166"/>
                <a:gd name="T4" fmla="*/ 0 w 106"/>
                <a:gd name="T5" fmla="*/ 166 h 166"/>
                <a:gd name="T6" fmla="*/ 92 w 106"/>
                <a:gd name="T7" fmla="*/ 166 h 166"/>
                <a:gd name="T8" fmla="*/ 106 w 106"/>
                <a:gd name="T9" fmla="*/ 52 h 166"/>
                <a:gd name="T10" fmla="*/ 104 w 106"/>
                <a:gd name="T11" fmla="*/ 49 h 166"/>
                <a:gd name="T12" fmla="*/ 71 w 106"/>
                <a:gd name="T13" fmla="*/ 0 h 166"/>
              </a:gdLst>
              <a:ahLst/>
              <a:cxnLst>
                <a:cxn ang="0">
                  <a:pos x="T0" y="T1"/>
                </a:cxn>
                <a:cxn ang="0">
                  <a:pos x="T2" y="T3"/>
                </a:cxn>
                <a:cxn ang="0">
                  <a:pos x="T4" y="T5"/>
                </a:cxn>
                <a:cxn ang="0">
                  <a:pos x="T6" y="T7"/>
                </a:cxn>
                <a:cxn ang="0">
                  <a:pos x="T8" y="T9"/>
                </a:cxn>
                <a:cxn ang="0">
                  <a:pos x="T10" y="T11"/>
                </a:cxn>
                <a:cxn ang="0">
                  <a:pos x="T12" y="T13"/>
                </a:cxn>
              </a:cxnLst>
              <a:rect l="0" t="0" r="r" b="b"/>
              <a:pathLst>
                <a:path w="106" h="166">
                  <a:moveTo>
                    <a:pt x="71" y="0"/>
                  </a:moveTo>
                  <a:lnTo>
                    <a:pt x="0" y="0"/>
                  </a:lnTo>
                  <a:lnTo>
                    <a:pt x="0" y="166"/>
                  </a:lnTo>
                  <a:lnTo>
                    <a:pt x="92" y="166"/>
                  </a:lnTo>
                  <a:lnTo>
                    <a:pt x="106" y="52"/>
                  </a:lnTo>
                  <a:lnTo>
                    <a:pt x="104" y="49"/>
                  </a:lnTo>
                  <a:lnTo>
                    <a:pt x="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66" name="Freeform 57">
              <a:extLst>
                <a:ext uri="{FF2B5EF4-FFF2-40B4-BE49-F238E27FC236}">
                  <a16:creationId xmlns:a16="http://schemas.microsoft.com/office/drawing/2014/main" id="{E873FD6C-E746-4EC6-BF42-144B545BF51C}"/>
                </a:ext>
              </a:extLst>
            </p:cNvPr>
            <p:cNvSpPr>
              <a:spLocks/>
            </p:cNvSpPr>
            <p:nvPr/>
          </p:nvSpPr>
          <p:spPr bwMode="auto">
            <a:xfrm>
              <a:off x="5294313" y="3405188"/>
              <a:ext cx="176213" cy="398463"/>
            </a:xfrm>
            <a:custGeom>
              <a:avLst/>
              <a:gdLst>
                <a:gd name="T0" fmla="*/ 0 w 47"/>
                <a:gd name="T1" fmla="*/ 106 h 106"/>
                <a:gd name="T2" fmla="*/ 1 w 47"/>
                <a:gd name="T3" fmla="*/ 106 h 106"/>
                <a:gd name="T4" fmla="*/ 47 w 47"/>
                <a:gd name="T5" fmla="*/ 89 h 106"/>
                <a:gd name="T6" fmla="*/ 47 w 47"/>
                <a:gd name="T7" fmla="*/ 0 h 106"/>
                <a:gd name="T8" fmla="*/ 0 w 47"/>
                <a:gd name="T9" fmla="*/ 0 h 106"/>
                <a:gd name="T10" fmla="*/ 0 w 47"/>
                <a:gd name="T11" fmla="*/ 106 h 106"/>
              </a:gdLst>
              <a:ahLst/>
              <a:cxnLst>
                <a:cxn ang="0">
                  <a:pos x="T0" y="T1"/>
                </a:cxn>
                <a:cxn ang="0">
                  <a:pos x="T2" y="T3"/>
                </a:cxn>
                <a:cxn ang="0">
                  <a:pos x="T4" y="T5"/>
                </a:cxn>
                <a:cxn ang="0">
                  <a:pos x="T6" y="T7"/>
                </a:cxn>
                <a:cxn ang="0">
                  <a:pos x="T8" y="T9"/>
                </a:cxn>
                <a:cxn ang="0">
                  <a:pos x="T10" y="T11"/>
                </a:cxn>
              </a:cxnLst>
              <a:rect l="0" t="0" r="r" b="b"/>
              <a:pathLst>
                <a:path w="47" h="106">
                  <a:moveTo>
                    <a:pt x="0" y="106"/>
                  </a:moveTo>
                  <a:cubicBezTo>
                    <a:pt x="1" y="106"/>
                    <a:pt x="1" y="106"/>
                    <a:pt x="1" y="106"/>
                  </a:cubicBezTo>
                  <a:cubicBezTo>
                    <a:pt x="26" y="106"/>
                    <a:pt x="47" y="98"/>
                    <a:pt x="47" y="89"/>
                  </a:cubicBezTo>
                  <a:cubicBezTo>
                    <a:pt x="47" y="0"/>
                    <a:pt x="47" y="0"/>
                    <a:pt x="47" y="0"/>
                  </a:cubicBezTo>
                  <a:cubicBezTo>
                    <a:pt x="0" y="0"/>
                    <a:pt x="0" y="0"/>
                    <a:pt x="0" y="0"/>
                  </a:cubicBezTo>
                  <a:lnTo>
                    <a:pt x="0" y="106"/>
                  </a:ln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67" name="Freeform 58">
              <a:extLst>
                <a:ext uri="{FF2B5EF4-FFF2-40B4-BE49-F238E27FC236}">
                  <a16:creationId xmlns:a16="http://schemas.microsoft.com/office/drawing/2014/main" id="{CDBD22C7-B319-4F3B-AA1B-A8CBE92F9AC2}"/>
                </a:ext>
              </a:extLst>
            </p:cNvPr>
            <p:cNvSpPr>
              <a:spLocks/>
            </p:cNvSpPr>
            <p:nvPr/>
          </p:nvSpPr>
          <p:spPr bwMode="auto">
            <a:xfrm>
              <a:off x="5121275" y="3400426"/>
              <a:ext cx="176213" cy="403225"/>
            </a:xfrm>
            <a:custGeom>
              <a:avLst/>
              <a:gdLst>
                <a:gd name="T0" fmla="*/ 0 w 47"/>
                <a:gd name="T1" fmla="*/ 0 h 107"/>
                <a:gd name="T2" fmla="*/ 0 w 47"/>
                <a:gd name="T3" fmla="*/ 90 h 107"/>
                <a:gd name="T4" fmla="*/ 47 w 47"/>
                <a:gd name="T5" fmla="*/ 107 h 107"/>
                <a:gd name="T6" fmla="*/ 47 w 47"/>
                <a:gd name="T7" fmla="*/ 0 h 107"/>
                <a:gd name="T8" fmla="*/ 0 w 47"/>
                <a:gd name="T9" fmla="*/ 0 h 107"/>
              </a:gdLst>
              <a:ahLst/>
              <a:cxnLst>
                <a:cxn ang="0">
                  <a:pos x="T0" y="T1"/>
                </a:cxn>
                <a:cxn ang="0">
                  <a:pos x="T2" y="T3"/>
                </a:cxn>
                <a:cxn ang="0">
                  <a:pos x="T4" y="T5"/>
                </a:cxn>
                <a:cxn ang="0">
                  <a:pos x="T6" y="T7"/>
                </a:cxn>
                <a:cxn ang="0">
                  <a:pos x="T8" y="T9"/>
                </a:cxn>
              </a:cxnLst>
              <a:rect l="0" t="0" r="r" b="b"/>
              <a:pathLst>
                <a:path w="47" h="107">
                  <a:moveTo>
                    <a:pt x="0" y="0"/>
                  </a:moveTo>
                  <a:cubicBezTo>
                    <a:pt x="0" y="90"/>
                    <a:pt x="0" y="90"/>
                    <a:pt x="0" y="90"/>
                  </a:cubicBezTo>
                  <a:cubicBezTo>
                    <a:pt x="0" y="99"/>
                    <a:pt x="21" y="107"/>
                    <a:pt x="47" y="107"/>
                  </a:cubicBezTo>
                  <a:cubicBezTo>
                    <a:pt x="47" y="0"/>
                    <a:pt x="47" y="0"/>
                    <a:pt x="47" y="0"/>
                  </a:cubicBezTo>
                  <a:lnTo>
                    <a:pt x="0" y="0"/>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68" name="Oval 59">
              <a:extLst>
                <a:ext uri="{FF2B5EF4-FFF2-40B4-BE49-F238E27FC236}">
                  <a16:creationId xmlns:a16="http://schemas.microsoft.com/office/drawing/2014/main" id="{0C34AB58-8C87-4C6D-8EDD-285D6B8C4762}"/>
                </a:ext>
              </a:extLst>
            </p:cNvPr>
            <p:cNvSpPr>
              <a:spLocks noChangeArrowheads="1"/>
            </p:cNvSpPr>
            <p:nvPr/>
          </p:nvSpPr>
          <p:spPr bwMode="auto">
            <a:xfrm>
              <a:off x="5121275" y="3340101"/>
              <a:ext cx="349250" cy="1254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69" name="Oval 60">
              <a:extLst>
                <a:ext uri="{FF2B5EF4-FFF2-40B4-BE49-F238E27FC236}">
                  <a16:creationId xmlns:a16="http://schemas.microsoft.com/office/drawing/2014/main" id="{D733D9D4-5095-4A7C-BC26-F62973C43CDD}"/>
                </a:ext>
              </a:extLst>
            </p:cNvPr>
            <p:cNvSpPr>
              <a:spLocks noChangeArrowheads="1"/>
            </p:cNvSpPr>
            <p:nvPr/>
          </p:nvSpPr>
          <p:spPr bwMode="auto">
            <a:xfrm>
              <a:off x="5159375" y="3355976"/>
              <a:ext cx="274638" cy="82550"/>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70" name="Freeform 61">
              <a:extLst>
                <a:ext uri="{FF2B5EF4-FFF2-40B4-BE49-F238E27FC236}">
                  <a16:creationId xmlns:a16="http://schemas.microsoft.com/office/drawing/2014/main" id="{FB217625-116F-4153-BA16-8D5FB9FBC606}"/>
                </a:ext>
              </a:extLst>
            </p:cNvPr>
            <p:cNvSpPr>
              <a:spLocks/>
            </p:cNvSpPr>
            <p:nvPr/>
          </p:nvSpPr>
          <p:spPr bwMode="auto">
            <a:xfrm>
              <a:off x="5159375" y="3355976"/>
              <a:ext cx="274638" cy="66675"/>
            </a:xfrm>
            <a:custGeom>
              <a:avLst/>
              <a:gdLst>
                <a:gd name="T0" fmla="*/ 66 w 73"/>
                <a:gd name="T1" fmla="*/ 18 h 18"/>
                <a:gd name="T2" fmla="*/ 73 w 73"/>
                <a:gd name="T3" fmla="*/ 11 h 18"/>
                <a:gd name="T4" fmla="*/ 37 w 73"/>
                <a:gd name="T5" fmla="*/ 0 h 18"/>
                <a:gd name="T6" fmla="*/ 0 w 73"/>
                <a:gd name="T7" fmla="*/ 11 h 18"/>
                <a:gd name="T8" fmla="*/ 8 w 73"/>
                <a:gd name="T9" fmla="*/ 18 h 18"/>
                <a:gd name="T10" fmla="*/ 37 w 73"/>
                <a:gd name="T11" fmla="*/ 14 h 18"/>
                <a:gd name="T12" fmla="*/ 66 w 73"/>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73" h="18">
                  <a:moveTo>
                    <a:pt x="66" y="18"/>
                  </a:moveTo>
                  <a:cubicBezTo>
                    <a:pt x="71" y="16"/>
                    <a:pt x="73" y="14"/>
                    <a:pt x="73" y="11"/>
                  </a:cubicBezTo>
                  <a:cubicBezTo>
                    <a:pt x="73" y="5"/>
                    <a:pt x="57" y="0"/>
                    <a:pt x="37" y="0"/>
                  </a:cubicBezTo>
                  <a:cubicBezTo>
                    <a:pt x="17" y="0"/>
                    <a:pt x="0" y="5"/>
                    <a:pt x="0" y="11"/>
                  </a:cubicBezTo>
                  <a:cubicBezTo>
                    <a:pt x="0" y="14"/>
                    <a:pt x="3" y="16"/>
                    <a:pt x="8" y="18"/>
                  </a:cubicBezTo>
                  <a:cubicBezTo>
                    <a:pt x="15" y="16"/>
                    <a:pt x="25" y="14"/>
                    <a:pt x="37" y="14"/>
                  </a:cubicBezTo>
                  <a:cubicBezTo>
                    <a:pt x="49" y="14"/>
                    <a:pt x="59" y="16"/>
                    <a:pt x="66" y="18"/>
                  </a:cubicBezTo>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71" name="Freeform 62">
              <a:extLst>
                <a:ext uri="{FF2B5EF4-FFF2-40B4-BE49-F238E27FC236}">
                  <a16:creationId xmlns:a16="http://schemas.microsoft.com/office/drawing/2014/main" id="{D4D0E39E-FF7D-44A2-8F16-72BAD49CEC58}"/>
                </a:ext>
              </a:extLst>
            </p:cNvPr>
            <p:cNvSpPr>
              <a:spLocks noEditPoints="1"/>
            </p:cNvSpPr>
            <p:nvPr/>
          </p:nvSpPr>
          <p:spPr bwMode="auto">
            <a:xfrm>
              <a:off x="6086475" y="2868613"/>
              <a:ext cx="1111250" cy="792163"/>
            </a:xfrm>
            <a:custGeom>
              <a:avLst/>
              <a:gdLst>
                <a:gd name="T0" fmla="*/ 242 w 296"/>
                <a:gd name="T1" fmla="*/ 210 h 210"/>
                <a:gd name="T2" fmla="*/ 249 w 296"/>
                <a:gd name="T3" fmla="*/ 209 h 210"/>
                <a:gd name="T4" fmla="*/ 268 w 296"/>
                <a:gd name="T5" fmla="*/ 194 h 210"/>
                <a:gd name="T6" fmla="*/ 287 w 296"/>
                <a:gd name="T7" fmla="*/ 164 h 210"/>
                <a:gd name="T8" fmla="*/ 287 w 296"/>
                <a:gd name="T9" fmla="*/ 164 h 210"/>
                <a:gd name="T10" fmla="*/ 296 w 296"/>
                <a:gd name="T11" fmla="*/ 157 h 210"/>
                <a:gd name="T12" fmla="*/ 288 w 296"/>
                <a:gd name="T13" fmla="*/ 118 h 210"/>
                <a:gd name="T14" fmla="*/ 288 w 296"/>
                <a:gd name="T15" fmla="*/ 118 h 210"/>
                <a:gd name="T16" fmla="*/ 296 w 296"/>
                <a:gd name="T17" fmla="*/ 94 h 210"/>
                <a:gd name="T18" fmla="*/ 296 w 296"/>
                <a:gd name="T19" fmla="*/ 86 h 210"/>
                <a:gd name="T20" fmla="*/ 288 w 296"/>
                <a:gd name="T21" fmla="*/ 54 h 210"/>
                <a:gd name="T22" fmla="*/ 295 w 296"/>
                <a:gd name="T23" fmla="*/ 46 h 210"/>
                <a:gd name="T24" fmla="*/ 293 w 296"/>
                <a:gd name="T25" fmla="*/ 38 h 210"/>
                <a:gd name="T26" fmla="*/ 275 w 296"/>
                <a:gd name="T27" fmla="*/ 22 h 210"/>
                <a:gd name="T28" fmla="*/ 242 w 296"/>
                <a:gd name="T29" fmla="*/ 8 h 210"/>
                <a:gd name="T30" fmla="*/ 242 w 296"/>
                <a:gd name="T31" fmla="*/ 8 h 210"/>
                <a:gd name="T32" fmla="*/ 219 w 296"/>
                <a:gd name="T33" fmla="*/ 0 h 210"/>
                <a:gd name="T34" fmla="*/ 211 w 296"/>
                <a:gd name="T35" fmla="*/ 0 h 210"/>
                <a:gd name="T36" fmla="*/ 187 w 296"/>
                <a:gd name="T37" fmla="*/ 8 h 210"/>
                <a:gd name="T38" fmla="*/ 148 w 296"/>
                <a:gd name="T39" fmla="*/ 8 h 210"/>
                <a:gd name="T40" fmla="*/ 148 w 296"/>
                <a:gd name="T41" fmla="*/ 8 h 210"/>
                <a:gd name="T42" fmla="*/ 124 w 296"/>
                <a:gd name="T43" fmla="*/ 0 h 210"/>
                <a:gd name="T44" fmla="*/ 117 w 296"/>
                <a:gd name="T45" fmla="*/ 0 h 210"/>
                <a:gd name="T46" fmla="*/ 93 w 296"/>
                <a:gd name="T47" fmla="*/ 8 h 210"/>
                <a:gd name="T48" fmla="*/ 54 w 296"/>
                <a:gd name="T49" fmla="*/ 8 h 210"/>
                <a:gd name="T50" fmla="*/ 54 w 296"/>
                <a:gd name="T51" fmla="*/ 8 h 210"/>
                <a:gd name="T52" fmla="*/ 29 w 296"/>
                <a:gd name="T53" fmla="*/ 6 h 210"/>
                <a:gd name="T54" fmla="*/ 22 w 296"/>
                <a:gd name="T55" fmla="*/ 10 h 210"/>
                <a:gd name="T56" fmla="*/ 13 w 296"/>
                <a:gd name="T57" fmla="*/ 33 h 210"/>
                <a:gd name="T58" fmla="*/ 8 w 296"/>
                <a:gd name="T59" fmla="*/ 70 h 210"/>
                <a:gd name="T60" fmla="*/ 0 w 296"/>
                <a:gd name="T61" fmla="*/ 54 h 210"/>
                <a:gd name="T62" fmla="*/ 8 w 296"/>
                <a:gd name="T63" fmla="*/ 78 h 210"/>
                <a:gd name="T64" fmla="*/ 8 w 296"/>
                <a:gd name="T65" fmla="*/ 117 h 210"/>
                <a:gd name="T66" fmla="*/ 8 w 296"/>
                <a:gd name="T67" fmla="*/ 117 h 210"/>
                <a:gd name="T68" fmla="*/ 0 w 296"/>
                <a:gd name="T69" fmla="*/ 140 h 210"/>
                <a:gd name="T70" fmla="*/ 8 w 296"/>
                <a:gd name="T71" fmla="*/ 148 h 210"/>
                <a:gd name="T72" fmla="*/ 8 w 296"/>
                <a:gd name="T73" fmla="*/ 163 h 210"/>
                <a:gd name="T74" fmla="*/ 10 w 296"/>
                <a:gd name="T75" fmla="*/ 188 h 210"/>
                <a:gd name="T76" fmla="*/ 15 w 296"/>
                <a:gd name="T77" fmla="*/ 194 h 210"/>
                <a:gd name="T78" fmla="*/ 53 w 296"/>
                <a:gd name="T79" fmla="*/ 202 h 210"/>
                <a:gd name="T80" fmla="*/ 53 w 296"/>
                <a:gd name="T81" fmla="*/ 210 h 210"/>
                <a:gd name="T82" fmla="*/ 61 w 296"/>
                <a:gd name="T83" fmla="*/ 210 h 210"/>
                <a:gd name="T84" fmla="*/ 85 w 296"/>
                <a:gd name="T85" fmla="*/ 202 h 210"/>
                <a:gd name="T86" fmla="*/ 124 w 296"/>
                <a:gd name="T87" fmla="*/ 202 h 210"/>
                <a:gd name="T88" fmla="*/ 124 w 296"/>
                <a:gd name="T89" fmla="*/ 202 h 210"/>
                <a:gd name="T90" fmla="*/ 148 w 296"/>
                <a:gd name="T91" fmla="*/ 210 h 210"/>
                <a:gd name="T92" fmla="*/ 156 w 296"/>
                <a:gd name="T93" fmla="*/ 210 h 210"/>
                <a:gd name="T94" fmla="*/ 179 w 296"/>
                <a:gd name="T95" fmla="*/ 202 h 210"/>
                <a:gd name="T96" fmla="*/ 218 w 296"/>
                <a:gd name="T97" fmla="*/ 202 h 210"/>
                <a:gd name="T98" fmla="*/ 218 w 296"/>
                <a:gd name="T99" fmla="*/ 202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96" h="210">
                  <a:moveTo>
                    <a:pt x="242" y="202"/>
                  </a:moveTo>
                  <a:cubicBezTo>
                    <a:pt x="226" y="202"/>
                    <a:pt x="226" y="202"/>
                    <a:pt x="226" y="202"/>
                  </a:cubicBezTo>
                  <a:cubicBezTo>
                    <a:pt x="226" y="210"/>
                    <a:pt x="226" y="210"/>
                    <a:pt x="226" y="210"/>
                  </a:cubicBezTo>
                  <a:cubicBezTo>
                    <a:pt x="242" y="210"/>
                    <a:pt x="242" y="210"/>
                    <a:pt x="242" y="210"/>
                  </a:cubicBezTo>
                  <a:lnTo>
                    <a:pt x="242" y="202"/>
                  </a:lnTo>
                  <a:close/>
                  <a:moveTo>
                    <a:pt x="262" y="197"/>
                  </a:moveTo>
                  <a:cubicBezTo>
                    <a:pt x="258" y="199"/>
                    <a:pt x="253" y="201"/>
                    <a:pt x="248" y="202"/>
                  </a:cubicBezTo>
                  <a:cubicBezTo>
                    <a:pt x="249" y="209"/>
                    <a:pt x="249" y="209"/>
                    <a:pt x="249" y="209"/>
                  </a:cubicBezTo>
                  <a:cubicBezTo>
                    <a:pt x="255" y="209"/>
                    <a:pt x="260" y="207"/>
                    <a:pt x="265" y="205"/>
                  </a:cubicBezTo>
                  <a:cubicBezTo>
                    <a:pt x="262" y="197"/>
                    <a:pt x="262" y="197"/>
                    <a:pt x="262" y="197"/>
                  </a:cubicBezTo>
                  <a:close/>
                  <a:moveTo>
                    <a:pt x="278" y="184"/>
                  </a:moveTo>
                  <a:cubicBezTo>
                    <a:pt x="276" y="188"/>
                    <a:pt x="272" y="191"/>
                    <a:pt x="268" y="194"/>
                  </a:cubicBezTo>
                  <a:cubicBezTo>
                    <a:pt x="273" y="200"/>
                    <a:pt x="273" y="200"/>
                    <a:pt x="273" y="200"/>
                  </a:cubicBezTo>
                  <a:cubicBezTo>
                    <a:pt x="277" y="197"/>
                    <a:pt x="281" y="193"/>
                    <a:pt x="285" y="189"/>
                  </a:cubicBezTo>
                  <a:cubicBezTo>
                    <a:pt x="278" y="184"/>
                    <a:pt x="278" y="184"/>
                    <a:pt x="278" y="184"/>
                  </a:cubicBezTo>
                  <a:close/>
                  <a:moveTo>
                    <a:pt x="287" y="164"/>
                  </a:moveTo>
                  <a:cubicBezTo>
                    <a:pt x="286" y="169"/>
                    <a:pt x="285" y="173"/>
                    <a:pt x="282" y="178"/>
                  </a:cubicBezTo>
                  <a:cubicBezTo>
                    <a:pt x="289" y="181"/>
                    <a:pt x="289" y="181"/>
                    <a:pt x="289" y="181"/>
                  </a:cubicBezTo>
                  <a:cubicBezTo>
                    <a:pt x="292" y="176"/>
                    <a:pt x="294" y="171"/>
                    <a:pt x="295" y="165"/>
                  </a:cubicBezTo>
                  <a:cubicBezTo>
                    <a:pt x="287" y="164"/>
                    <a:pt x="287" y="164"/>
                    <a:pt x="287" y="164"/>
                  </a:cubicBezTo>
                  <a:close/>
                  <a:moveTo>
                    <a:pt x="288" y="141"/>
                  </a:moveTo>
                  <a:cubicBezTo>
                    <a:pt x="288" y="156"/>
                    <a:pt x="288" y="156"/>
                    <a:pt x="288" y="156"/>
                  </a:cubicBezTo>
                  <a:cubicBezTo>
                    <a:pt x="288" y="157"/>
                    <a:pt x="288" y="157"/>
                    <a:pt x="288" y="157"/>
                  </a:cubicBezTo>
                  <a:cubicBezTo>
                    <a:pt x="296" y="157"/>
                    <a:pt x="296" y="157"/>
                    <a:pt x="296" y="157"/>
                  </a:cubicBezTo>
                  <a:cubicBezTo>
                    <a:pt x="296" y="156"/>
                    <a:pt x="296" y="156"/>
                    <a:pt x="296" y="156"/>
                  </a:cubicBezTo>
                  <a:cubicBezTo>
                    <a:pt x="296" y="141"/>
                    <a:pt x="296" y="141"/>
                    <a:pt x="296" y="141"/>
                  </a:cubicBezTo>
                  <a:cubicBezTo>
                    <a:pt x="288" y="141"/>
                    <a:pt x="288" y="141"/>
                    <a:pt x="288" y="141"/>
                  </a:cubicBezTo>
                  <a:close/>
                  <a:moveTo>
                    <a:pt x="288" y="118"/>
                  </a:moveTo>
                  <a:cubicBezTo>
                    <a:pt x="288" y="133"/>
                    <a:pt x="288" y="133"/>
                    <a:pt x="288" y="133"/>
                  </a:cubicBezTo>
                  <a:cubicBezTo>
                    <a:pt x="296" y="133"/>
                    <a:pt x="296" y="133"/>
                    <a:pt x="296" y="133"/>
                  </a:cubicBezTo>
                  <a:cubicBezTo>
                    <a:pt x="296" y="118"/>
                    <a:pt x="296" y="118"/>
                    <a:pt x="296" y="118"/>
                  </a:cubicBezTo>
                  <a:lnTo>
                    <a:pt x="288" y="118"/>
                  </a:lnTo>
                  <a:close/>
                  <a:moveTo>
                    <a:pt x="288" y="94"/>
                  </a:moveTo>
                  <a:cubicBezTo>
                    <a:pt x="288" y="110"/>
                    <a:pt x="288" y="110"/>
                    <a:pt x="288" y="110"/>
                  </a:cubicBezTo>
                  <a:cubicBezTo>
                    <a:pt x="296" y="110"/>
                    <a:pt x="296" y="110"/>
                    <a:pt x="296" y="110"/>
                  </a:cubicBezTo>
                  <a:cubicBezTo>
                    <a:pt x="296" y="94"/>
                    <a:pt x="296" y="94"/>
                    <a:pt x="296" y="94"/>
                  </a:cubicBezTo>
                  <a:lnTo>
                    <a:pt x="288" y="94"/>
                  </a:lnTo>
                  <a:close/>
                  <a:moveTo>
                    <a:pt x="288" y="71"/>
                  </a:moveTo>
                  <a:cubicBezTo>
                    <a:pt x="288" y="86"/>
                    <a:pt x="288" y="86"/>
                    <a:pt x="288" y="86"/>
                  </a:cubicBezTo>
                  <a:cubicBezTo>
                    <a:pt x="296" y="86"/>
                    <a:pt x="296" y="86"/>
                    <a:pt x="296" y="86"/>
                  </a:cubicBezTo>
                  <a:cubicBezTo>
                    <a:pt x="296" y="71"/>
                    <a:pt x="296" y="71"/>
                    <a:pt x="296" y="71"/>
                  </a:cubicBezTo>
                  <a:lnTo>
                    <a:pt x="288" y="71"/>
                  </a:lnTo>
                  <a:close/>
                  <a:moveTo>
                    <a:pt x="287" y="48"/>
                  </a:moveTo>
                  <a:cubicBezTo>
                    <a:pt x="287" y="50"/>
                    <a:pt x="288" y="52"/>
                    <a:pt x="288" y="54"/>
                  </a:cubicBezTo>
                  <a:cubicBezTo>
                    <a:pt x="288" y="63"/>
                    <a:pt x="288" y="63"/>
                    <a:pt x="288" y="63"/>
                  </a:cubicBezTo>
                  <a:cubicBezTo>
                    <a:pt x="296" y="63"/>
                    <a:pt x="296" y="63"/>
                    <a:pt x="296" y="63"/>
                  </a:cubicBezTo>
                  <a:cubicBezTo>
                    <a:pt x="296" y="54"/>
                    <a:pt x="296" y="54"/>
                    <a:pt x="296" y="54"/>
                  </a:cubicBezTo>
                  <a:cubicBezTo>
                    <a:pt x="296" y="52"/>
                    <a:pt x="295" y="49"/>
                    <a:pt x="295" y="46"/>
                  </a:cubicBezTo>
                  <a:cubicBezTo>
                    <a:pt x="287" y="48"/>
                    <a:pt x="287" y="48"/>
                    <a:pt x="287" y="48"/>
                  </a:cubicBezTo>
                  <a:close/>
                  <a:moveTo>
                    <a:pt x="279" y="28"/>
                  </a:moveTo>
                  <a:cubicBezTo>
                    <a:pt x="282" y="32"/>
                    <a:pt x="284" y="36"/>
                    <a:pt x="286" y="41"/>
                  </a:cubicBezTo>
                  <a:cubicBezTo>
                    <a:pt x="293" y="38"/>
                    <a:pt x="293" y="38"/>
                    <a:pt x="293" y="38"/>
                  </a:cubicBezTo>
                  <a:cubicBezTo>
                    <a:pt x="291" y="33"/>
                    <a:pt x="289" y="28"/>
                    <a:pt x="286" y="23"/>
                  </a:cubicBezTo>
                  <a:cubicBezTo>
                    <a:pt x="279" y="28"/>
                    <a:pt x="279" y="28"/>
                    <a:pt x="279" y="28"/>
                  </a:cubicBezTo>
                  <a:close/>
                  <a:moveTo>
                    <a:pt x="263" y="14"/>
                  </a:moveTo>
                  <a:cubicBezTo>
                    <a:pt x="267" y="16"/>
                    <a:pt x="271" y="19"/>
                    <a:pt x="275" y="22"/>
                  </a:cubicBezTo>
                  <a:cubicBezTo>
                    <a:pt x="280" y="17"/>
                    <a:pt x="280" y="17"/>
                    <a:pt x="280" y="17"/>
                  </a:cubicBezTo>
                  <a:cubicBezTo>
                    <a:pt x="276" y="13"/>
                    <a:pt x="272" y="9"/>
                    <a:pt x="267" y="6"/>
                  </a:cubicBezTo>
                  <a:cubicBezTo>
                    <a:pt x="263" y="14"/>
                    <a:pt x="263" y="14"/>
                    <a:pt x="263" y="14"/>
                  </a:cubicBezTo>
                  <a:close/>
                  <a:moveTo>
                    <a:pt x="242" y="8"/>
                  </a:moveTo>
                  <a:cubicBezTo>
                    <a:pt x="247" y="8"/>
                    <a:pt x="252" y="9"/>
                    <a:pt x="256" y="11"/>
                  </a:cubicBezTo>
                  <a:cubicBezTo>
                    <a:pt x="259" y="3"/>
                    <a:pt x="259" y="3"/>
                    <a:pt x="259" y="3"/>
                  </a:cubicBezTo>
                  <a:cubicBezTo>
                    <a:pt x="254" y="1"/>
                    <a:pt x="248" y="0"/>
                    <a:pt x="242" y="0"/>
                  </a:cubicBezTo>
                  <a:cubicBezTo>
                    <a:pt x="242" y="8"/>
                    <a:pt x="242" y="8"/>
                    <a:pt x="242" y="8"/>
                  </a:cubicBezTo>
                  <a:close/>
                  <a:moveTo>
                    <a:pt x="219" y="8"/>
                  </a:moveTo>
                  <a:cubicBezTo>
                    <a:pt x="234" y="8"/>
                    <a:pt x="234" y="8"/>
                    <a:pt x="234" y="8"/>
                  </a:cubicBezTo>
                  <a:cubicBezTo>
                    <a:pt x="234" y="0"/>
                    <a:pt x="234" y="0"/>
                    <a:pt x="234" y="0"/>
                  </a:cubicBezTo>
                  <a:cubicBezTo>
                    <a:pt x="219" y="0"/>
                    <a:pt x="219" y="0"/>
                    <a:pt x="219" y="0"/>
                  </a:cubicBezTo>
                  <a:lnTo>
                    <a:pt x="219" y="8"/>
                  </a:lnTo>
                  <a:close/>
                  <a:moveTo>
                    <a:pt x="195" y="8"/>
                  </a:moveTo>
                  <a:cubicBezTo>
                    <a:pt x="211" y="8"/>
                    <a:pt x="211" y="8"/>
                    <a:pt x="211" y="8"/>
                  </a:cubicBezTo>
                  <a:cubicBezTo>
                    <a:pt x="211" y="0"/>
                    <a:pt x="211" y="0"/>
                    <a:pt x="211" y="0"/>
                  </a:cubicBezTo>
                  <a:cubicBezTo>
                    <a:pt x="195" y="0"/>
                    <a:pt x="195" y="0"/>
                    <a:pt x="195" y="0"/>
                  </a:cubicBezTo>
                  <a:lnTo>
                    <a:pt x="195" y="8"/>
                  </a:lnTo>
                  <a:close/>
                  <a:moveTo>
                    <a:pt x="172" y="8"/>
                  </a:moveTo>
                  <a:cubicBezTo>
                    <a:pt x="187" y="8"/>
                    <a:pt x="187" y="8"/>
                    <a:pt x="187" y="8"/>
                  </a:cubicBezTo>
                  <a:cubicBezTo>
                    <a:pt x="187" y="0"/>
                    <a:pt x="187" y="0"/>
                    <a:pt x="187" y="0"/>
                  </a:cubicBezTo>
                  <a:cubicBezTo>
                    <a:pt x="172" y="0"/>
                    <a:pt x="172" y="0"/>
                    <a:pt x="172" y="0"/>
                  </a:cubicBezTo>
                  <a:lnTo>
                    <a:pt x="172" y="8"/>
                  </a:lnTo>
                  <a:close/>
                  <a:moveTo>
                    <a:pt x="148" y="8"/>
                  </a:moveTo>
                  <a:cubicBezTo>
                    <a:pt x="164" y="8"/>
                    <a:pt x="164" y="8"/>
                    <a:pt x="164" y="8"/>
                  </a:cubicBezTo>
                  <a:cubicBezTo>
                    <a:pt x="164" y="0"/>
                    <a:pt x="164" y="0"/>
                    <a:pt x="164" y="0"/>
                  </a:cubicBezTo>
                  <a:cubicBezTo>
                    <a:pt x="148" y="0"/>
                    <a:pt x="148" y="0"/>
                    <a:pt x="148" y="0"/>
                  </a:cubicBezTo>
                  <a:lnTo>
                    <a:pt x="148" y="8"/>
                  </a:lnTo>
                  <a:close/>
                  <a:moveTo>
                    <a:pt x="124" y="8"/>
                  </a:moveTo>
                  <a:cubicBezTo>
                    <a:pt x="140" y="8"/>
                    <a:pt x="140" y="8"/>
                    <a:pt x="140" y="8"/>
                  </a:cubicBezTo>
                  <a:cubicBezTo>
                    <a:pt x="140" y="0"/>
                    <a:pt x="140" y="0"/>
                    <a:pt x="140" y="0"/>
                  </a:cubicBezTo>
                  <a:cubicBezTo>
                    <a:pt x="124" y="0"/>
                    <a:pt x="124" y="0"/>
                    <a:pt x="124" y="0"/>
                  </a:cubicBezTo>
                  <a:lnTo>
                    <a:pt x="124" y="8"/>
                  </a:lnTo>
                  <a:close/>
                  <a:moveTo>
                    <a:pt x="101" y="8"/>
                  </a:moveTo>
                  <a:cubicBezTo>
                    <a:pt x="117" y="8"/>
                    <a:pt x="117" y="8"/>
                    <a:pt x="117" y="8"/>
                  </a:cubicBezTo>
                  <a:cubicBezTo>
                    <a:pt x="117" y="0"/>
                    <a:pt x="117" y="0"/>
                    <a:pt x="117" y="0"/>
                  </a:cubicBezTo>
                  <a:cubicBezTo>
                    <a:pt x="101" y="0"/>
                    <a:pt x="101" y="0"/>
                    <a:pt x="101" y="0"/>
                  </a:cubicBezTo>
                  <a:lnTo>
                    <a:pt x="101" y="8"/>
                  </a:lnTo>
                  <a:close/>
                  <a:moveTo>
                    <a:pt x="77" y="8"/>
                  </a:moveTo>
                  <a:cubicBezTo>
                    <a:pt x="93" y="8"/>
                    <a:pt x="93" y="8"/>
                    <a:pt x="93" y="8"/>
                  </a:cubicBezTo>
                  <a:cubicBezTo>
                    <a:pt x="93" y="0"/>
                    <a:pt x="93" y="0"/>
                    <a:pt x="93" y="0"/>
                  </a:cubicBezTo>
                  <a:cubicBezTo>
                    <a:pt x="77" y="0"/>
                    <a:pt x="77" y="0"/>
                    <a:pt x="77" y="0"/>
                  </a:cubicBezTo>
                  <a:lnTo>
                    <a:pt x="77" y="8"/>
                  </a:lnTo>
                  <a:close/>
                  <a:moveTo>
                    <a:pt x="54" y="8"/>
                  </a:moveTo>
                  <a:cubicBezTo>
                    <a:pt x="69" y="8"/>
                    <a:pt x="69" y="8"/>
                    <a:pt x="69" y="8"/>
                  </a:cubicBezTo>
                  <a:cubicBezTo>
                    <a:pt x="69" y="0"/>
                    <a:pt x="69" y="0"/>
                    <a:pt x="69" y="0"/>
                  </a:cubicBezTo>
                  <a:cubicBezTo>
                    <a:pt x="54" y="0"/>
                    <a:pt x="54" y="0"/>
                    <a:pt x="54" y="0"/>
                  </a:cubicBezTo>
                  <a:lnTo>
                    <a:pt x="54" y="8"/>
                  </a:lnTo>
                  <a:close/>
                  <a:moveTo>
                    <a:pt x="33" y="13"/>
                  </a:moveTo>
                  <a:cubicBezTo>
                    <a:pt x="37" y="11"/>
                    <a:pt x="42" y="10"/>
                    <a:pt x="47" y="9"/>
                  </a:cubicBezTo>
                  <a:cubicBezTo>
                    <a:pt x="45" y="1"/>
                    <a:pt x="45" y="1"/>
                    <a:pt x="45" y="1"/>
                  </a:cubicBezTo>
                  <a:cubicBezTo>
                    <a:pt x="40" y="2"/>
                    <a:pt x="34" y="4"/>
                    <a:pt x="29" y="6"/>
                  </a:cubicBezTo>
                  <a:lnTo>
                    <a:pt x="33" y="13"/>
                  </a:lnTo>
                  <a:close/>
                  <a:moveTo>
                    <a:pt x="16" y="27"/>
                  </a:moveTo>
                  <a:cubicBezTo>
                    <a:pt x="19" y="23"/>
                    <a:pt x="23" y="20"/>
                    <a:pt x="27" y="17"/>
                  </a:cubicBezTo>
                  <a:cubicBezTo>
                    <a:pt x="22" y="10"/>
                    <a:pt x="22" y="10"/>
                    <a:pt x="22" y="10"/>
                  </a:cubicBezTo>
                  <a:cubicBezTo>
                    <a:pt x="17" y="14"/>
                    <a:pt x="13" y="18"/>
                    <a:pt x="10" y="22"/>
                  </a:cubicBezTo>
                  <a:lnTo>
                    <a:pt x="16" y="27"/>
                  </a:lnTo>
                  <a:close/>
                  <a:moveTo>
                    <a:pt x="8" y="47"/>
                  </a:moveTo>
                  <a:cubicBezTo>
                    <a:pt x="9" y="42"/>
                    <a:pt x="10" y="37"/>
                    <a:pt x="13" y="33"/>
                  </a:cubicBezTo>
                  <a:cubicBezTo>
                    <a:pt x="6" y="30"/>
                    <a:pt x="6" y="30"/>
                    <a:pt x="6" y="30"/>
                  </a:cubicBezTo>
                  <a:cubicBezTo>
                    <a:pt x="3" y="34"/>
                    <a:pt x="1" y="40"/>
                    <a:pt x="0" y="46"/>
                  </a:cubicBezTo>
                  <a:cubicBezTo>
                    <a:pt x="8" y="47"/>
                    <a:pt x="8" y="47"/>
                    <a:pt x="8" y="47"/>
                  </a:cubicBezTo>
                  <a:close/>
                  <a:moveTo>
                    <a:pt x="8" y="70"/>
                  </a:moveTo>
                  <a:cubicBezTo>
                    <a:pt x="8" y="54"/>
                    <a:pt x="8" y="54"/>
                    <a:pt x="8" y="54"/>
                  </a:cubicBezTo>
                  <a:cubicBezTo>
                    <a:pt x="8" y="54"/>
                    <a:pt x="8" y="54"/>
                    <a:pt x="8" y="54"/>
                  </a:cubicBezTo>
                  <a:cubicBezTo>
                    <a:pt x="0" y="54"/>
                    <a:pt x="0" y="54"/>
                    <a:pt x="0" y="54"/>
                  </a:cubicBezTo>
                  <a:cubicBezTo>
                    <a:pt x="0" y="54"/>
                    <a:pt x="0" y="54"/>
                    <a:pt x="0" y="54"/>
                  </a:cubicBezTo>
                  <a:cubicBezTo>
                    <a:pt x="0" y="70"/>
                    <a:pt x="0" y="70"/>
                    <a:pt x="0" y="70"/>
                  </a:cubicBezTo>
                  <a:cubicBezTo>
                    <a:pt x="8" y="70"/>
                    <a:pt x="8" y="70"/>
                    <a:pt x="8" y="70"/>
                  </a:cubicBezTo>
                  <a:close/>
                  <a:moveTo>
                    <a:pt x="8" y="93"/>
                  </a:moveTo>
                  <a:cubicBezTo>
                    <a:pt x="8" y="78"/>
                    <a:pt x="8" y="78"/>
                    <a:pt x="8" y="78"/>
                  </a:cubicBezTo>
                  <a:cubicBezTo>
                    <a:pt x="0" y="78"/>
                    <a:pt x="0" y="78"/>
                    <a:pt x="0" y="78"/>
                  </a:cubicBezTo>
                  <a:cubicBezTo>
                    <a:pt x="0" y="93"/>
                    <a:pt x="0" y="93"/>
                    <a:pt x="0" y="93"/>
                  </a:cubicBezTo>
                  <a:lnTo>
                    <a:pt x="8" y="93"/>
                  </a:lnTo>
                  <a:close/>
                  <a:moveTo>
                    <a:pt x="8" y="117"/>
                  </a:moveTo>
                  <a:cubicBezTo>
                    <a:pt x="8" y="101"/>
                    <a:pt x="8" y="101"/>
                    <a:pt x="8" y="101"/>
                  </a:cubicBezTo>
                  <a:cubicBezTo>
                    <a:pt x="0" y="101"/>
                    <a:pt x="0" y="101"/>
                    <a:pt x="0" y="101"/>
                  </a:cubicBezTo>
                  <a:cubicBezTo>
                    <a:pt x="0" y="117"/>
                    <a:pt x="0" y="117"/>
                    <a:pt x="0" y="117"/>
                  </a:cubicBezTo>
                  <a:lnTo>
                    <a:pt x="8" y="117"/>
                  </a:lnTo>
                  <a:close/>
                  <a:moveTo>
                    <a:pt x="8" y="140"/>
                  </a:moveTo>
                  <a:cubicBezTo>
                    <a:pt x="8" y="125"/>
                    <a:pt x="8" y="125"/>
                    <a:pt x="8" y="125"/>
                  </a:cubicBezTo>
                  <a:cubicBezTo>
                    <a:pt x="0" y="125"/>
                    <a:pt x="0" y="125"/>
                    <a:pt x="0" y="125"/>
                  </a:cubicBezTo>
                  <a:cubicBezTo>
                    <a:pt x="0" y="140"/>
                    <a:pt x="0" y="140"/>
                    <a:pt x="0" y="140"/>
                  </a:cubicBezTo>
                  <a:lnTo>
                    <a:pt x="8" y="140"/>
                  </a:lnTo>
                  <a:close/>
                  <a:moveTo>
                    <a:pt x="8" y="163"/>
                  </a:moveTo>
                  <a:cubicBezTo>
                    <a:pt x="8" y="161"/>
                    <a:pt x="8" y="159"/>
                    <a:pt x="8" y="156"/>
                  </a:cubicBezTo>
                  <a:cubicBezTo>
                    <a:pt x="8" y="148"/>
                    <a:pt x="8" y="148"/>
                    <a:pt x="8" y="148"/>
                  </a:cubicBezTo>
                  <a:cubicBezTo>
                    <a:pt x="0" y="148"/>
                    <a:pt x="0" y="148"/>
                    <a:pt x="0" y="148"/>
                  </a:cubicBezTo>
                  <a:cubicBezTo>
                    <a:pt x="0" y="156"/>
                    <a:pt x="0" y="156"/>
                    <a:pt x="0" y="156"/>
                  </a:cubicBezTo>
                  <a:cubicBezTo>
                    <a:pt x="0" y="159"/>
                    <a:pt x="0" y="162"/>
                    <a:pt x="0" y="164"/>
                  </a:cubicBezTo>
                  <a:cubicBezTo>
                    <a:pt x="8" y="163"/>
                    <a:pt x="8" y="163"/>
                    <a:pt x="8" y="163"/>
                  </a:cubicBezTo>
                  <a:close/>
                  <a:moveTo>
                    <a:pt x="16" y="183"/>
                  </a:moveTo>
                  <a:cubicBezTo>
                    <a:pt x="13" y="179"/>
                    <a:pt x="11" y="175"/>
                    <a:pt x="10" y="170"/>
                  </a:cubicBezTo>
                  <a:cubicBezTo>
                    <a:pt x="2" y="173"/>
                    <a:pt x="2" y="173"/>
                    <a:pt x="2" y="173"/>
                  </a:cubicBezTo>
                  <a:cubicBezTo>
                    <a:pt x="4" y="178"/>
                    <a:pt x="6" y="183"/>
                    <a:pt x="10" y="188"/>
                  </a:cubicBezTo>
                  <a:cubicBezTo>
                    <a:pt x="16" y="183"/>
                    <a:pt x="16" y="183"/>
                    <a:pt x="16" y="183"/>
                  </a:cubicBezTo>
                  <a:close/>
                  <a:moveTo>
                    <a:pt x="33" y="197"/>
                  </a:moveTo>
                  <a:cubicBezTo>
                    <a:pt x="28" y="195"/>
                    <a:pt x="24" y="192"/>
                    <a:pt x="21" y="189"/>
                  </a:cubicBezTo>
                  <a:cubicBezTo>
                    <a:pt x="15" y="194"/>
                    <a:pt x="15" y="194"/>
                    <a:pt x="15" y="194"/>
                  </a:cubicBezTo>
                  <a:cubicBezTo>
                    <a:pt x="19" y="198"/>
                    <a:pt x="24" y="202"/>
                    <a:pt x="29" y="204"/>
                  </a:cubicBezTo>
                  <a:cubicBezTo>
                    <a:pt x="33" y="197"/>
                    <a:pt x="33" y="197"/>
                    <a:pt x="33" y="197"/>
                  </a:cubicBezTo>
                  <a:close/>
                  <a:moveTo>
                    <a:pt x="53" y="202"/>
                  </a:moveTo>
                  <a:cubicBezTo>
                    <a:pt x="53" y="202"/>
                    <a:pt x="53" y="202"/>
                    <a:pt x="53" y="202"/>
                  </a:cubicBezTo>
                  <a:cubicBezTo>
                    <a:pt x="48" y="202"/>
                    <a:pt x="44" y="201"/>
                    <a:pt x="39" y="200"/>
                  </a:cubicBezTo>
                  <a:cubicBezTo>
                    <a:pt x="37" y="207"/>
                    <a:pt x="37" y="207"/>
                    <a:pt x="37" y="207"/>
                  </a:cubicBezTo>
                  <a:cubicBezTo>
                    <a:pt x="42" y="209"/>
                    <a:pt x="48" y="210"/>
                    <a:pt x="53" y="210"/>
                  </a:cubicBezTo>
                  <a:cubicBezTo>
                    <a:pt x="53" y="210"/>
                    <a:pt x="53" y="210"/>
                    <a:pt x="53" y="210"/>
                  </a:cubicBezTo>
                  <a:cubicBezTo>
                    <a:pt x="53" y="202"/>
                    <a:pt x="53" y="202"/>
                    <a:pt x="53" y="202"/>
                  </a:cubicBezTo>
                  <a:close/>
                  <a:moveTo>
                    <a:pt x="77" y="202"/>
                  </a:moveTo>
                  <a:cubicBezTo>
                    <a:pt x="61" y="202"/>
                    <a:pt x="61" y="202"/>
                    <a:pt x="61" y="202"/>
                  </a:cubicBezTo>
                  <a:cubicBezTo>
                    <a:pt x="61" y="210"/>
                    <a:pt x="61" y="210"/>
                    <a:pt x="61" y="210"/>
                  </a:cubicBezTo>
                  <a:cubicBezTo>
                    <a:pt x="77" y="210"/>
                    <a:pt x="77" y="210"/>
                    <a:pt x="77" y="210"/>
                  </a:cubicBezTo>
                  <a:lnTo>
                    <a:pt x="77" y="202"/>
                  </a:lnTo>
                  <a:close/>
                  <a:moveTo>
                    <a:pt x="101" y="202"/>
                  </a:moveTo>
                  <a:cubicBezTo>
                    <a:pt x="85" y="202"/>
                    <a:pt x="85" y="202"/>
                    <a:pt x="85" y="202"/>
                  </a:cubicBezTo>
                  <a:cubicBezTo>
                    <a:pt x="85" y="210"/>
                    <a:pt x="85" y="210"/>
                    <a:pt x="85" y="210"/>
                  </a:cubicBezTo>
                  <a:cubicBezTo>
                    <a:pt x="101" y="210"/>
                    <a:pt x="101" y="210"/>
                    <a:pt x="101" y="210"/>
                  </a:cubicBezTo>
                  <a:lnTo>
                    <a:pt x="101" y="202"/>
                  </a:lnTo>
                  <a:close/>
                  <a:moveTo>
                    <a:pt x="124" y="202"/>
                  </a:moveTo>
                  <a:cubicBezTo>
                    <a:pt x="108" y="202"/>
                    <a:pt x="108" y="202"/>
                    <a:pt x="108" y="202"/>
                  </a:cubicBezTo>
                  <a:cubicBezTo>
                    <a:pt x="108" y="210"/>
                    <a:pt x="108" y="210"/>
                    <a:pt x="108" y="210"/>
                  </a:cubicBezTo>
                  <a:cubicBezTo>
                    <a:pt x="124" y="210"/>
                    <a:pt x="124" y="210"/>
                    <a:pt x="124" y="210"/>
                  </a:cubicBezTo>
                  <a:lnTo>
                    <a:pt x="124" y="202"/>
                  </a:lnTo>
                  <a:close/>
                  <a:moveTo>
                    <a:pt x="148" y="202"/>
                  </a:moveTo>
                  <a:cubicBezTo>
                    <a:pt x="132" y="202"/>
                    <a:pt x="132" y="202"/>
                    <a:pt x="132" y="202"/>
                  </a:cubicBezTo>
                  <a:cubicBezTo>
                    <a:pt x="132" y="210"/>
                    <a:pt x="132" y="210"/>
                    <a:pt x="132" y="210"/>
                  </a:cubicBezTo>
                  <a:cubicBezTo>
                    <a:pt x="148" y="210"/>
                    <a:pt x="148" y="210"/>
                    <a:pt x="148" y="210"/>
                  </a:cubicBezTo>
                  <a:lnTo>
                    <a:pt x="148" y="202"/>
                  </a:lnTo>
                  <a:close/>
                  <a:moveTo>
                    <a:pt x="171" y="202"/>
                  </a:moveTo>
                  <a:cubicBezTo>
                    <a:pt x="156" y="202"/>
                    <a:pt x="156" y="202"/>
                    <a:pt x="156" y="202"/>
                  </a:cubicBezTo>
                  <a:cubicBezTo>
                    <a:pt x="156" y="210"/>
                    <a:pt x="156" y="210"/>
                    <a:pt x="156" y="210"/>
                  </a:cubicBezTo>
                  <a:cubicBezTo>
                    <a:pt x="171" y="210"/>
                    <a:pt x="171" y="210"/>
                    <a:pt x="171" y="210"/>
                  </a:cubicBezTo>
                  <a:lnTo>
                    <a:pt x="171" y="202"/>
                  </a:lnTo>
                  <a:close/>
                  <a:moveTo>
                    <a:pt x="195" y="202"/>
                  </a:moveTo>
                  <a:cubicBezTo>
                    <a:pt x="179" y="202"/>
                    <a:pt x="179" y="202"/>
                    <a:pt x="179" y="202"/>
                  </a:cubicBezTo>
                  <a:cubicBezTo>
                    <a:pt x="179" y="210"/>
                    <a:pt x="179" y="210"/>
                    <a:pt x="179" y="210"/>
                  </a:cubicBezTo>
                  <a:cubicBezTo>
                    <a:pt x="195" y="210"/>
                    <a:pt x="195" y="210"/>
                    <a:pt x="195" y="210"/>
                  </a:cubicBezTo>
                  <a:lnTo>
                    <a:pt x="195" y="202"/>
                  </a:lnTo>
                  <a:close/>
                  <a:moveTo>
                    <a:pt x="218" y="202"/>
                  </a:moveTo>
                  <a:cubicBezTo>
                    <a:pt x="203" y="202"/>
                    <a:pt x="203" y="202"/>
                    <a:pt x="203" y="202"/>
                  </a:cubicBezTo>
                  <a:cubicBezTo>
                    <a:pt x="203" y="210"/>
                    <a:pt x="203" y="210"/>
                    <a:pt x="203" y="210"/>
                  </a:cubicBezTo>
                  <a:cubicBezTo>
                    <a:pt x="218" y="210"/>
                    <a:pt x="218" y="210"/>
                    <a:pt x="218" y="210"/>
                  </a:cubicBezTo>
                  <a:lnTo>
                    <a:pt x="218" y="202"/>
                  </a:lnTo>
                  <a:close/>
                </a:path>
              </a:pathLst>
            </a:custGeom>
            <a:solidFill>
              <a:srgbClr val="00AB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72" name="Freeform 94">
              <a:extLst>
                <a:ext uri="{FF2B5EF4-FFF2-40B4-BE49-F238E27FC236}">
                  <a16:creationId xmlns:a16="http://schemas.microsoft.com/office/drawing/2014/main" id="{2D148D5C-2422-4018-BE81-7E47DFAE7233}"/>
                </a:ext>
              </a:extLst>
            </p:cNvPr>
            <p:cNvSpPr>
              <a:spLocks/>
            </p:cNvSpPr>
            <p:nvPr/>
          </p:nvSpPr>
          <p:spPr bwMode="auto">
            <a:xfrm>
              <a:off x="6386513" y="3024188"/>
              <a:ext cx="511175" cy="485775"/>
            </a:xfrm>
            <a:custGeom>
              <a:avLst/>
              <a:gdLst>
                <a:gd name="T0" fmla="*/ 161 w 322"/>
                <a:gd name="T1" fmla="*/ 254 h 306"/>
                <a:gd name="T2" fmla="*/ 62 w 322"/>
                <a:gd name="T3" fmla="*/ 306 h 306"/>
                <a:gd name="T4" fmla="*/ 81 w 322"/>
                <a:gd name="T5" fmla="*/ 194 h 306"/>
                <a:gd name="T6" fmla="*/ 0 w 322"/>
                <a:gd name="T7" fmla="*/ 116 h 306"/>
                <a:gd name="T8" fmla="*/ 112 w 322"/>
                <a:gd name="T9" fmla="*/ 99 h 306"/>
                <a:gd name="T10" fmla="*/ 161 w 322"/>
                <a:gd name="T11" fmla="*/ 0 h 306"/>
                <a:gd name="T12" fmla="*/ 211 w 322"/>
                <a:gd name="T13" fmla="*/ 99 h 306"/>
                <a:gd name="T14" fmla="*/ 322 w 322"/>
                <a:gd name="T15" fmla="*/ 116 h 306"/>
                <a:gd name="T16" fmla="*/ 242 w 322"/>
                <a:gd name="T17" fmla="*/ 194 h 306"/>
                <a:gd name="T18" fmla="*/ 261 w 322"/>
                <a:gd name="T19" fmla="*/ 306 h 306"/>
                <a:gd name="T20" fmla="*/ 161 w 322"/>
                <a:gd name="T21" fmla="*/ 25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2" h="306">
                  <a:moveTo>
                    <a:pt x="161" y="254"/>
                  </a:moveTo>
                  <a:lnTo>
                    <a:pt x="62" y="306"/>
                  </a:lnTo>
                  <a:lnTo>
                    <a:pt x="81" y="194"/>
                  </a:lnTo>
                  <a:lnTo>
                    <a:pt x="0" y="116"/>
                  </a:lnTo>
                  <a:lnTo>
                    <a:pt x="112" y="99"/>
                  </a:lnTo>
                  <a:lnTo>
                    <a:pt x="161" y="0"/>
                  </a:lnTo>
                  <a:lnTo>
                    <a:pt x="211" y="99"/>
                  </a:lnTo>
                  <a:lnTo>
                    <a:pt x="322" y="116"/>
                  </a:lnTo>
                  <a:lnTo>
                    <a:pt x="242" y="194"/>
                  </a:lnTo>
                  <a:lnTo>
                    <a:pt x="261" y="306"/>
                  </a:lnTo>
                  <a:lnTo>
                    <a:pt x="161" y="254"/>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a:ea typeface="+mn-ea"/>
                <a:cs typeface="+mn-cs"/>
              </a:endParaRPr>
            </a:p>
          </p:txBody>
        </p:sp>
      </p:grpSp>
    </p:spTree>
    <p:extLst>
      <p:ext uri="{BB962C8B-B14F-4D97-AF65-F5344CB8AC3E}">
        <p14:creationId xmlns:p14="http://schemas.microsoft.com/office/powerpoint/2010/main" val="2482791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8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4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F6AFFC60-023F-4C32-A2ED-CDE6C04A1264}"/>
              </a:ext>
            </a:extLst>
          </p:cNvPr>
          <p:cNvGrpSpPr/>
          <p:nvPr/>
        </p:nvGrpSpPr>
        <p:grpSpPr>
          <a:xfrm>
            <a:off x="679442" y="1588294"/>
            <a:ext cx="8662994" cy="492443"/>
            <a:chOff x="679442" y="1920350"/>
            <a:chExt cx="8662994" cy="492443"/>
          </a:xfrm>
        </p:grpSpPr>
        <p:sp>
          <p:nvSpPr>
            <p:cNvPr id="16" name="browser_3" title="Icon of a browser window with an arrow pointing from the outside to the center">
              <a:extLst>
                <a:ext uri="{FF2B5EF4-FFF2-40B4-BE49-F238E27FC236}">
                  <a16:creationId xmlns:a16="http://schemas.microsoft.com/office/drawing/2014/main" id="{B5086A1D-C547-5341-A89A-EFF10392BC1A}"/>
                </a:ext>
              </a:extLst>
            </p:cNvPr>
            <p:cNvSpPr>
              <a:spLocks noChangeAspect="1" noEditPoints="1"/>
            </p:cNvSpPr>
            <p:nvPr/>
          </p:nvSpPr>
          <p:spPr bwMode="auto">
            <a:xfrm>
              <a:off x="679442" y="1949724"/>
              <a:ext cx="391743" cy="372618"/>
            </a:xfrm>
            <a:custGeom>
              <a:avLst/>
              <a:gdLst>
                <a:gd name="T0" fmla="*/ 130 w 335"/>
                <a:gd name="T1" fmla="*/ 33 h 318"/>
                <a:gd name="T2" fmla="*/ 335 w 335"/>
                <a:gd name="T3" fmla="*/ 33 h 318"/>
                <a:gd name="T4" fmla="*/ 335 w 335"/>
                <a:gd name="T5" fmla="*/ 318 h 318"/>
                <a:gd name="T6" fmla="*/ 0 w 335"/>
                <a:gd name="T7" fmla="*/ 318 h 318"/>
                <a:gd name="T8" fmla="*/ 0 w 335"/>
                <a:gd name="T9" fmla="*/ 33 h 318"/>
                <a:gd name="T10" fmla="*/ 0 w 335"/>
                <a:gd name="T11" fmla="*/ 33 h 318"/>
                <a:gd name="T12" fmla="*/ 71 w 335"/>
                <a:gd name="T13" fmla="*/ 33 h 318"/>
                <a:gd name="T14" fmla="*/ 130 w 335"/>
                <a:gd name="T15" fmla="*/ 97 h 318"/>
                <a:gd name="T16" fmla="*/ 335 w 335"/>
                <a:gd name="T17" fmla="*/ 97 h 318"/>
                <a:gd name="T18" fmla="*/ 0 w 335"/>
                <a:gd name="T19" fmla="*/ 97 h 318"/>
                <a:gd name="T20" fmla="*/ 67 w 335"/>
                <a:gd name="T21" fmla="*/ 97 h 318"/>
                <a:gd name="T22" fmla="*/ 293 w 335"/>
                <a:gd name="T23" fmla="*/ 69 h 318"/>
                <a:gd name="T24" fmla="*/ 298 w 335"/>
                <a:gd name="T25" fmla="*/ 64 h 318"/>
                <a:gd name="T26" fmla="*/ 293 w 335"/>
                <a:gd name="T27" fmla="*/ 60 h 318"/>
                <a:gd name="T28" fmla="*/ 289 w 335"/>
                <a:gd name="T29" fmla="*/ 64 h 318"/>
                <a:gd name="T30" fmla="*/ 293 w 335"/>
                <a:gd name="T31" fmla="*/ 69 h 318"/>
                <a:gd name="T32" fmla="*/ 240 w 335"/>
                <a:gd name="T33" fmla="*/ 69 h 318"/>
                <a:gd name="T34" fmla="*/ 245 w 335"/>
                <a:gd name="T35" fmla="*/ 64 h 318"/>
                <a:gd name="T36" fmla="*/ 240 w 335"/>
                <a:gd name="T37" fmla="*/ 60 h 318"/>
                <a:gd name="T38" fmla="*/ 235 w 335"/>
                <a:gd name="T39" fmla="*/ 64 h 318"/>
                <a:gd name="T40" fmla="*/ 240 w 335"/>
                <a:gd name="T41" fmla="*/ 69 h 318"/>
                <a:gd name="T42" fmla="*/ 187 w 335"/>
                <a:gd name="T43" fmla="*/ 69 h 318"/>
                <a:gd name="T44" fmla="*/ 192 w 335"/>
                <a:gd name="T45" fmla="*/ 64 h 318"/>
                <a:gd name="T46" fmla="*/ 187 w 335"/>
                <a:gd name="T47" fmla="*/ 60 h 318"/>
                <a:gd name="T48" fmla="*/ 182 w 335"/>
                <a:gd name="T49" fmla="*/ 64 h 318"/>
                <a:gd name="T50" fmla="*/ 187 w 335"/>
                <a:gd name="T51" fmla="*/ 69 h 318"/>
                <a:gd name="T52" fmla="*/ 49 w 335"/>
                <a:gd name="T53" fmla="*/ 190 h 318"/>
                <a:gd name="T54" fmla="*/ 100 w 335"/>
                <a:gd name="T55" fmla="*/ 240 h 318"/>
                <a:gd name="T56" fmla="*/ 151 w 335"/>
                <a:gd name="T57" fmla="*/ 190 h 318"/>
                <a:gd name="T58" fmla="*/ 100 w 335"/>
                <a:gd name="T59" fmla="*/ 0 h 318"/>
                <a:gd name="T60" fmla="*/ 100 w 335"/>
                <a:gd name="T61" fmla="*/ 24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5" h="318">
                  <a:moveTo>
                    <a:pt x="130" y="33"/>
                  </a:moveTo>
                  <a:cubicBezTo>
                    <a:pt x="335" y="33"/>
                    <a:pt x="335" y="33"/>
                    <a:pt x="335" y="33"/>
                  </a:cubicBezTo>
                  <a:cubicBezTo>
                    <a:pt x="335" y="318"/>
                    <a:pt x="335" y="318"/>
                    <a:pt x="335" y="318"/>
                  </a:cubicBezTo>
                  <a:cubicBezTo>
                    <a:pt x="0" y="318"/>
                    <a:pt x="0" y="318"/>
                    <a:pt x="0" y="318"/>
                  </a:cubicBezTo>
                  <a:cubicBezTo>
                    <a:pt x="0" y="33"/>
                    <a:pt x="0" y="33"/>
                    <a:pt x="0" y="33"/>
                  </a:cubicBezTo>
                  <a:cubicBezTo>
                    <a:pt x="0" y="33"/>
                    <a:pt x="0" y="33"/>
                    <a:pt x="0" y="33"/>
                  </a:cubicBezTo>
                  <a:cubicBezTo>
                    <a:pt x="71" y="33"/>
                    <a:pt x="71" y="33"/>
                    <a:pt x="71" y="33"/>
                  </a:cubicBezTo>
                  <a:moveTo>
                    <a:pt x="130" y="97"/>
                  </a:moveTo>
                  <a:cubicBezTo>
                    <a:pt x="335" y="97"/>
                    <a:pt x="335" y="97"/>
                    <a:pt x="335" y="97"/>
                  </a:cubicBezTo>
                  <a:moveTo>
                    <a:pt x="0" y="97"/>
                  </a:moveTo>
                  <a:cubicBezTo>
                    <a:pt x="67" y="97"/>
                    <a:pt x="67" y="97"/>
                    <a:pt x="67" y="97"/>
                  </a:cubicBezTo>
                  <a:moveTo>
                    <a:pt x="293" y="69"/>
                  </a:moveTo>
                  <a:cubicBezTo>
                    <a:pt x="296" y="69"/>
                    <a:pt x="298" y="67"/>
                    <a:pt x="298" y="64"/>
                  </a:cubicBezTo>
                  <a:cubicBezTo>
                    <a:pt x="298" y="62"/>
                    <a:pt x="296" y="60"/>
                    <a:pt x="293" y="60"/>
                  </a:cubicBezTo>
                  <a:cubicBezTo>
                    <a:pt x="291" y="60"/>
                    <a:pt x="289" y="62"/>
                    <a:pt x="289" y="64"/>
                  </a:cubicBezTo>
                  <a:cubicBezTo>
                    <a:pt x="289" y="67"/>
                    <a:pt x="291" y="69"/>
                    <a:pt x="293" y="69"/>
                  </a:cubicBezTo>
                  <a:close/>
                  <a:moveTo>
                    <a:pt x="240" y="69"/>
                  </a:moveTo>
                  <a:cubicBezTo>
                    <a:pt x="243" y="69"/>
                    <a:pt x="245" y="67"/>
                    <a:pt x="245" y="64"/>
                  </a:cubicBezTo>
                  <a:cubicBezTo>
                    <a:pt x="245" y="62"/>
                    <a:pt x="243" y="60"/>
                    <a:pt x="240" y="60"/>
                  </a:cubicBezTo>
                  <a:cubicBezTo>
                    <a:pt x="238" y="60"/>
                    <a:pt x="235" y="62"/>
                    <a:pt x="235" y="64"/>
                  </a:cubicBezTo>
                  <a:cubicBezTo>
                    <a:pt x="235" y="67"/>
                    <a:pt x="238" y="69"/>
                    <a:pt x="240" y="69"/>
                  </a:cubicBezTo>
                  <a:close/>
                  <a:moveTo>
                    <a:pt x="187" y="69"/>
                  </a:moveTo>
                  <a:cubicBezTo>
                    <a:pt x="189" y="69"/>
                    <a:pt x="192" y="67"/>
                    <a:pt x="192" y="64"/>
                  </a:cubicBezTo>
                  <a:cubicBezTo>
                    <a:pt x="192" y="62"/>
                    <a:pt x="189" y="60"/>
                    <a:pt x="187" y="60"/>
                  </a:cubicBezTo>
                  <a:cubicBezTo>
                    <a:pt x="184" y="60"/>
                    <a:pt x="182" y="62"/>
                    <a:pt x="182" y="64"/>
                  </a:cubicBezTo>
                  <a:cubicBezTo>
                    <a:pt x="182" y="67"/>
                    <a:pt x="184" y="69"/>
                    <a:pt x="187" y="69"/>
                  </a:cubicBezTo>
                  <a:close/>
                  <a:moveTo>
                    <a:pt x="49" y="190"/>
                  </a:moveTo>
                  <a:cubicBezTo>
                    <a:pt x="100" y="240"/>
                    <a:pt x="100" y="240"/>
                    <a:pt x="100" y="240"/>
                  </a:cubicBezTo>
                  <a:cubicBezTo>
                    <a:pt x="151" y="190"/>
                    <a:pt x="151" y="190"/>
                    <a:pt x="151" y="190"/>
                  </a:cubicBezTo>
                  <a:moveTo>
                    <a:pt x="100" y="0"/>
                  </a:moveTo>
                  <a:cubicBezTo>
                    <a:pt x="100" y="240"/>
                    <a:pt x="100" y="240"/>
                    <a:pt x="100" y="240"/>
                  </a:cubicBezTo>
                </a:path>
              </a:pathLst>
            </a:custGeom>
            <a:noFill/>
            <a:ln w="15875" cap="flat">
              <a:solidFill>
                <a:schemeClr val="tx1"/>
              </a:solidFill>
              <a:prstDash val="solid"/>
              <a:miter lim="800000"/>
              <a:headEnd/>
              <a:tailEnd/>
            </a:ln>
          </p:spPr>
          <p:txBody>
            <a:bodyPr vert="horz" wrap="square" lIns="93155" tIns="46577" rIns="93155" bIns="46577" numCol="1" anchor="t" anchorCtr="0" compatLnSpc="1">
              <a:prstTxWarp prst="textNoShape">
                <a:avLst/>
              </a:prstTxWarp>
            </a:bodyPr>
            <a:lstStyle/>
            <a:p>
              <a:pPr marL="0" marR="0" lvl="0" indent="0" algn="l" defTabSz="931557" rtl="0" eaLnBrk="1" fontAlgn="auto" latinLnBrk="0" hangingPunct="1">
                <a:lnSpc>
                  <a:spcPct val="100000"/>
                </a:lnSpc>
                <a:spcBef>
                  <a:spcPts val="0"/>
                </a:spcBef>
                <a:spcAft>
                  <a:spcPts val="0"/>
                </a:spcAft>
                <a:buClrTx/>
                <a:buSzTx/>
                <a:buFontTx/>
                <a:buNone/>
                <a:tabLst/>
                <a:defRPr/>
              </a:pPr>
              <a:endParaRPr kumimoji="0" lang="en-US" sz="917"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a:ea typeface="+mn-ea"/>
                <a:cs typeface="+mn-cs"/>
              </a:endParaRPr>
            </a:p>
          </p:txBody>
        </p:sp>
        <p:sp>
          <p:nvSpPr>
            <p:cNvPr id="19" name="Text Placeholder 2">
              <a:extLst>
                <a:ext uri="{FF2B5EF4-FFF2-40B4-BE49-F238E27FC236}">
                  <a16:creationId xmlns:a16="http://schemas.microsoft.com/office/drawing/2014/main" id="{2E41308A-A05D-E843-A275-12F0F924D037}"/>
                </a:ext>
              </a:extLst>
            </p:cNvPr>
            <p:cNvSpPr txBox="1">
              <a:spLocks/>
            </p:cNvSpPr>
            <p:nvPr/>
          </p:nvSpPr>
          <p:spPr>
            <a:xfrm>
              <a:off x="1071185" y="1920350"/>
              <a:ext cx="8271251" cy="492443"/>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284653" algn="l" defTabSz="950278"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3200"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Creating and Exploring Azure Function</a:t>
              </a:r>
            </a:p>
          </p:txBody>
        </p:sp>
      </p:grpSp>
      <p:sp>
        <p:nvSpPr>
          <p:cNvPr id="9" name="Title 1">
            <a:extLst>
              <a:ext uri="{FF2B5EF4-FFF2-40B4-BE49-F238E27FC236}">
                <a16:creationId xmlns:a16="http://schemas.microsoft.com/office/drawing/2014/main" id="{E926F179-2804-4740-BCA3-26604E3F2BEF}"/>
              </a:ext>
            </a:extLst>
          </p:cNvPr>
          <p:cNvSpPr txBox="1">
            <a:spLocks/>
          </p:cNvSpPr>
          <p:nvPr/>
        </p:nvSpPr>
        <p:spPr>
          <a:xfrm>
            <a:off x="274640" y="220682"/>
            <a:ext cx="11889564" cy="916534"/>
          </a:xfrm>
          <a:prstGeom prst="rect">
            <a:avLst/>
          </a:prstGeom>
        </p:spPr>
        <p:txBody>
          <a:bodyPr vert="horz" wrap="square" lIns="146304" tIns="91440" rIns="146304" bIns="91440" rtlCol="0" anchor="t">
            <a:noAutofit/>
          </a:bodyPr>
          <a:lstStyle>
            <a:lvl1pPr algn="l" defTabSz="931710" rtl="0" eaLnBrk="1" latinLnBrk="0" hangingPunct="1">
              <a:lnSpc>
                <a:spcPct val="90000"/>
              </a:lnSpc>
              <a:spcBef>
                <a:spcPct val="0"/>
              </a:spcBef>
              <a:buNone/>
              <a:defRPr lang="en-US" sz="4800" b="0" kern="1200" cap="none" spc="-102" baseline="0">
                <a:ln w="3175">
                  <a:noFill/>
                </a:ln>
                <a:solidFill>
                  <a:schemeClr val="tx1"/>
                </a:solidFill>
                <a:effectLst/>
                <a:latin typeface="+mj-lt"/>
                <a:ea typeface="+mn-ea"/>
                <a:cs typeface="Segoe UI" pitchFamily="34" charset="0"/>
              </a:defRPr>
            </a:lvl1pPr>
          </a:lstStyle>
          <a:p>
            <a:pPr marL="0" marR="0" lvl="0" indent="0" algn="l" defTabSz="931710" rtl="0" eaLnBrk="1" fontAlgn="auto" latinLnBrk="0" hangingPunct="1">
              <a:lnSpc>
                <a:spcPct val="90000"/>
              </a:lnSpc>
              <a:spcBef>
                <a:spcPct val="0"/>
              </a:spcBef>
              <a:spcAft>
                <a:spcPts val="0"/>
              </a:spcAft>
              <a:buClrTx/>
              <a:buSzTx/>
              <a:buFontTx/>
              <a:buNone/>
              <a:tabLst/>
              <a:defRPr/>
            </a:pPr>
            <a:r>
              <a:rPr kumimoji="0" lang="en-GB" sz="4800" b="0" i="0" u="none" strike="noStrike" kern="1200" cap="none" spc="-102" normalizeH="0" baseline="0" noProof="0" dirty="0">
                <a:ln w="3175">
                  <a:noFill/>
                </a:ln>
                <a:solidFill>
                  <a:srgbClr val="FFFFFF"/>
                </a:solidFill>
                <a:effectLst/>
                <a:uLnTx/>
                <a:uFillTx/>
                <a:latin typeface="Segoe UI Light"/>
                <a:ea typeface="+mn-ea"/>
                <a:cs typeface="Segoe UI" pitchFamily="34" charset="0"/>
              </a:rPr>
              <a:t>Demos</a:t>
            </a:r>
            <a:endParaRPr kumimoji="0" lang="en-GB" sz="4800" b="0" i="0" u="none" strike="noStrike" kern="1200" cap="none" spc="-102" normalizeH="0" baseline="0" noProof="0" dirty="0">
              <a:ln w="3175">
                <a:noFill/>
              </a:ln>
              <a:solidFill>
                <a:srgbClr val="0078D7">
                  <a:alpha val="99000"/>
                </a:srgbClr>
              </a:solidFill>
              <a:effectLst/>
              <a:uLnTx/>
              <a:uFillTx/>
              <a:latin typeface="Segoe UI Light"/>
              <a:ea typeface="+mn-ea"/>
              <a:cs typeface="Segoe UI" pitchFamily="34" charset="0"/>
            </a:endParaRPr>
          </a:p>
        </p:txBody>
      </p:sp>
      <p:grpSp>
        <p:nvGrpSpPr>
          <p:cNvPr id="6" name="Group 5">
            <a:extLst>
              <a:ext uri="{FF2B5EF4-FFF2-40B4-BE49-F238E27FC236}">
                <a16:creationId xmlns:a16="http://schemas.microsoft.com/office/drawing/2014/main" id="{9BADDA7B-D456-4CBD-96B8-5BA7FD00821C}"/>
              </a:ext>
            </a:extLst>
          </p:cNvPr>
          <p:cNvGrpSpPr/>
          <p:nvPr/>
        </p:nvGrpSpPr>
        <p:grpSpPr>
          <a:xfrm>
            <a:off x="679442" y="2447538"/>
            <a:ext cx="10186994" cy="492443"/>
            <a:chOff x="679442" y="1921824"/>
            <a:chExt cx="10186994" cy="492443"/>
          </a:xfrm>
        </p:grpSpPr>
        <p:sp>
          <p:nvSpPr>
            <p:cNvPr id="7" name="browser_3" title="Icon of a browser window with an arrow pointing from the outside to the center">
              <a:extLst>
                <a:ext uri="{FF2B5EF4-FFF2-40B4-BE49-F238E27FC236}">
                  <a16:creationId xmlns:a16="http://schemas.microsoft.com/office/drawing/2014/main" id="{F46B2877-9D30-4FE6-9D23-31EB2CFBA84D}"/>
                </a:ext>
              </a:extLst>
            </p:cNvPr>
            <p:cNvSpPr>
              <a:spLocks noChangeAspect="1" noEditPoints="1"/>
            </p:cNvSpPr>
            <p:nvPr/>
          </p:nvSpPr>
          <p:spPr bwMode="auto">
            <a:xfrm>
              <a:off x="679442" y="1949724"/>
              <a:ext cx="391743" cy="372618"/>
            </a:xfrm>
            <a:custGeom>
              <a:avLst/>
              <a:gdLst>
                <a:gd name="T0" fmla="*/ 130 w 335"/>
                <a:gd name="T1" fmla="*/ 33 h 318"/>
                <a:gd name="T2" fmla="*/ 335 w 335"/>
                <a:gd name="T3" fmla="*/ 33 h 318"/>
                <a:gd name="T4" fmla="*/ 335 w 335"/>
                <a:gd name="T5" fmla="*/ 318 h 318"/>
                <a:gd name="T6" fmla="*/ 0 w 335"/>
                <a:gd name="T7" fmla="*/ 318 h 318"/>
                <a:gd name="T8" fmla="*/ 0 w 335"/>
                <a:gd name="T9" fmla="*/ 33 h 318"/>
                <a:gd name="T10" fmla="*/ 0 w 335"/>
                <a:gd name="T11" fmla="*/ 33 h 318"/>
                <a:gd name="T12" fmla="*/ 71 w 335"/>
                <a:gd name="T13" fmla="*/ 33 h 318"/>
                <a:gd name="T14" fmla="*/ 130 w 335"/>
                <a:gd name="T15" fmla="*/ 97 h 318"/>
                <a:gd name="T16" fmla="*/ 335 w 335"/>
                <a:gd name="T17" fmla="*/ 97 h 318"/>
                <a:gd name="T18" fmla="*/ 0 w 335"/>
                <a:gd name="T19" fmla="*/ 97 h 318"/>
                <a:gd name="T20" fmla="*/ 67 w 335"/>
                <a:gd name="T21" fmla="*/ 97 h 318"/>
                <a:gd name="T22" fmla="*/ 293 w 335"/>
                <a:gd name="T23" fmla="*/ 69 h 318"/>
                <a:gd name="T24" fmla="*/ 298 w 335"/>
                <a:gd name="T25" fmla="*/ 64 h 318"/>
                <a:gd name="T26" fmla="*/ 293 w 335"/>
                <a:gd name="T27" fmla="*/ 60 h 318"/>
                <a:gd name="T28" fmla="*/ 289 w 335"/>
                <a:gd name="T29" fmla="*/ 64 h 318"/>
                <a:gd name="T30" fmla="*/ 293 w 335"/>
                <a:gd name="T31" fmla="*/ 69 h 318"/>
                <a:gd name="T32" fmla="*/ 240 w 335"/>
                <a:gd name="T33" fmla="*/ 69 h 318"/>
                <a:gd name="T34" fmla="*/ 245 w 335"/>
                <a:gd name="T35" fmla="*/ 64 h 318"/>
                <a:gd name="T36" fmla="*/ 240 w 335"/>
                <a:gd name="T37" fmla="*/ 60 h 318"/>
                <a:gd name="T38" fmla="*/ 235 w 335"/>
                <a:gd name="T39" fmla="*/ 64 h 318"/>
                <a:gd name="T40" fmla="*/ 240 w 335"/>
                <a:gd name="T41" fmla="*/ 69 h 318"/>
                <a:gd name="T42" fmla="*/ 187 w 335"/>
                <a:gd name="T43" fmla="*/ 69 h 318"/>
                <a:gd name="T44" fmla="*/ 192 w 335"/>
                <a:gd name="T45" fmla="*/ 64 h 318"/>
                <a:gd name="T46" fmla="*/ 187 w 335"/>
                <a:gd name="T47" fmla="*/ 60 h 318"/>
                <a:gd name="T48" fmla="*/ 182 w 335"/>
                <a:gd name="T49" fmla="*/ 64 h 318"/>
                <a:gd name="T50" fmla="*/ 187 w 335"/>
                <a:gd name="T51" fmla="*/ 69 h 318"/>
                <a:gd name="T52" fmla="*/ 49 w 335"/>
                <a:gd name="T53" fmla="*/ 190 h 318"/>
                <a:gd name="T54" fmla="*/ 100 w 335"/>
                <a:gd name="T55" fmla="*/ 240 h 318"/>
                <a:gd name="T56" fmla="*/ 151 w 335"/>
                <a:gd name="T57" fmla="*/ 190 h 318"/>
                <a:gd name="T58" fmla="*/ 100 w 335"/>
                <a:gd name="T59" fmla="*/ 0 h 318"/>
                <a:gd name="T60" fmla="*/ 100 w 335"/>
                <a:gd name="T61" fmla="*/ 24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5" h="318">
                  <a:moveTo>
                    <a:pt x="130" y="33"/>
                  </a:moveTo>
                  <a:cubicBezTo>
                    <a:pt x="335" y="33"/>
                    <a:pt x="335" y="33"/>
                    <a:pt x="335" y="33"/>
                  </a:cubicBezTo>
                  <a:cubicBezTo>
                    <a:pt x="335" y="318"/>
                    <a:pt x="335" y="318"/>
                    <a:pt x="335" y="318"/>
                  </a:cubicBezTo>
                  <a:cubicBezTo>
                    <a:pt x="0" y="318"/>
                    <a:pt x="0" y="318"/>
                    <a:pt x="0" y="318"/>
                  </a:cubicBezTo>
                  <a:cubicBezTo>
                    <a:pt x="0" y="33"/>
                    <a:pt x="0" y="33"/>
                    <a:pt x="0" y="33"/>
                  </a:cubicBezTo>
                  <a:cubicBezTo>
                    <a:pt x="0" y="33"/>
                    <a:pt x="0" y="33"/>
                    <a:pt x="0" y="33"/>
                  </a:cubicBezTo>
                  <a:cubicBezTo>
                    <a:pt x="71" y="33"/>
                    <a:pt x="71" y="33"/>
                    <a:pt x="71" y="33"/>
                  </a:cubicBezTo>
                  <a:moveTo>
                    <a:pt x="130" y="97"/>
                  </a:moveTo>
                  <a:cubicBezTo>
                    <a:pt x="335" y="97"/>
                    <a:pt x="335" y="97"/>
                    <a:pt x="335" y="97"/>
                  </a:cubicBezTo>
                  <a:moveTo>
                    <a:pt x="0" y="97"/>
                  </a:moveTo>
                  <a:cubicBezTo>
                    <a:pt x="67" y="97"/>
                    <a:pt x="67" y="97"/>
                    <a:pt x="67" y="97"/>
                  </a:cubicBezTo>
                  <a:moveTo>
                    <a:pt x="293" y="69"/>
                  </a:moveTo>
                  <a:cubicBezTo>
                    <a:pt x="296" y="69"/>
                    <a:pt x="298" y="67"/>
                    <a:pt x="298" y="64"/>
                  </a:cubicBezTo>
                  <a:cubicBezTo>
                    <a:pt x="298" y="62"/>
                    <a:pt x="296" y="60"/>
                    <a:pt x="293" y="60"/>
                  </a:cubicBezTo>
                  <a:cubicBezTo>
                    <a:pt x="291" y="60"/>
                    <a:pt x="289" y="62"/>
                    <a:pt x="289" y="64"/>
                  </a:cubicBezTo>
                  <a:cubicBezTo>
                    <a:pt x="289" y="67"/>
                    <a:pt x="291" y="69"/>
                    <a:pt x="293" y="69"/>
                  </a:cubicBezTo>
                  <a:close/>
                  <a:moveTo>
                    <a:pt x="240" y="69"/>
                  </a:moveTo>
                  <a:cubicBezTo>
                    <a:pt x="243" y="69"/>
                    <a:pt x="245" y="67"/>
                    <a:pt x="245" y="64"/>
                  </a:cubicBezTo>
                  <a:cubicBezTo>
                    <a:pt x="245" y="62"/>
                    <a:pt x="243" y="60"/>
                    <a:pt x="240" y="60"/>
                  </a:cubicBezTo>
                  <a:cubicBezTo>
                    <a:pt x="238" y="60"/>
                    <a:pt x="235" y="62"/>
                    <a:pt x="235" y="64"/>
                  </a:cubicBezTo>
                  <a:cubicBezTo>
                    <a:pt x="235" y="67"/>
                    <a:pt x="238" y="69"/>
                    <a:pt x="240" y="69"/>
                  </a:cubicBezTo>
                  <a:close/>
                  <a:moveTo>
                    <a:pt x="187" y="69"/>
                  </a:moveTo>
                  <a:cubicBezTo>
                    <a:pt x="189" y="69"/>
                    <a:pt x="192" y="67"/>
                    <a:pt x="192" y="64"/>
                  </a:cubicBezTo>
                  <a:cubicBezTo>
                    <a:pt x="192" y="62"/>
                    <a:pt x="189" y="60"/>
                    <a:pt x="187" y="60"/>
                  </a:cubicBezTo>
                  <a:cubicBezTo>
                    <a:pt x="184" y="60"/>
                    <a:pt x="182" y="62"/>
                    <a:pt x="182" y="64"/>
                  </a:cubicBezTo>
                  <a:cubicBezTo>
                    <a:pt x="182" y="67"/>
                    <a:pt x="184" y="69"/>
                    <a:pt x="187" y="69"/>
                  </a:cubicBezTo>
                  <a:close/>
                  <a:moveTo>
                    <a:pt x="49" y="190"/>
                  </a:moveTo>
                  <a:cubicBezTo>
                    <a:pt x="100" y="240"/>
                    <a:pt x="100" y="240"/>
                    <a:pt x="100" y="240"/>
                  </a:cubicBezTo>
                  <a:cubicBezTo>
                    <a:pt x="151" y="190"/>
                    <a:pt x="151" y="190"/>
                    <a:pt x="151" y="190"/>
                  </a:cubicBezTo>
                  <a:moveTo>
                    <a:pt x="100" y="0"/>
                  </a:moveTo>
                  <a:cubicBezTo>
                    <a:pt x="100" y="240"/>
                    <a:pt x="100" y="240"/>
                    <a:pt x="100" y="240"/>
                  </a:cubicBezTo>
                </a:path>
              </a:pathLst>
            </a:custGeom>
            <a:noFill/>
            <a:ln w="15875" cap="flat">
              <a:solidFill>
                <a:schemeClr val="tx1"/>
              </a:solidFill>
              <a:prstDash val="solid"/>
              <a:miter lim="800000"/>
              <a:headEnd/>
              <a:tailEnd/>
            </a:ln>
          </p:spPr>
          <p:txBody>
            <a:bodyPr vert="horz" wrap="square" lIns="93155" tIns="46577" rIns="93155" bIns="46577" numCol="1" anchor="t" anchorCtr="0" compatLnSpc="1">
              <a:prstTxWarp prst="textNoShape">
                <a:avLst/>
              </a:prstTxWarp>
            </a:bodyPr>
            <a:lstStyle/>
            <a:p>
              <a:pPr marL="0" marR="0" lvl="0" indent="0" algn="l" defTabSz="931557" rtl="0" eaLnBrk="1" fontAlgn="auto" latinLnBrk="0" hangingPunct="1">
                <a:lnSpc>
                  <a:spcPct val="100000"/>
                </a:lnSpc>
                <a:spcBef>
                  <a:spcPts val="0"/>
                </a:spcBef>
                <a:spcAft>
                  <a:spcPts val="0"/>
                </a:spcAft>
                <a:buClrTx/>
                <a:buSzTx/>
                <a:buFontTx/>
                <a:buNone/>
                <a:tabLst/>
                <a:defRPr/>
              </a:pPr>
              <a:endParaRPr kumimoji="0" lang="en-US" sz="917"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a:ea typeface="+mn-ea"/>
                <a:cs typeface="+mn-cs"/>
              </a:endParaRPr>
            </a:p>
          </p:txBody>
        </p:sp>
        <p:sp>
          <p:nvSpPr>
            <p:cNvPr id="8" name="Text Placeholder 2">
              <a:extLst>
                <a:ext uri="{FF2B5EF4-FFF2-40B4-BE49-F238E27FC236}">
                  <a16:creationId xmlns:a16="http://schemas.microsoft.com/office/drawing/2014/main" id="{8AFD4E38-1F41-4242-AF5C-F1C5A8E99419}"/>
                </a:ext>
              </a:extLst>
            </p:cNvPr>
            <p:cNvSpPr txBox="1">
              <a:spLocks/>
            </p:cNvSpPr>
            <p:nvPr/>
          </p:nvSpPr>
          <p:spPr>
            <a:xfrm>
              <a:off x="1071185" y="1921824"/>
              <a:ext cx="9795251" cy="492443"/>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indent="284653" defTabSz="950278">
                <a:defRPr/>
              </a:pPr>
              <a:r>
                <a:rPr kumimoji="0" lang="en-US" sz="3200"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Deploying </a:t>
              </a:r>
              <a:r>
                <a:rPr lang="en-US" sz="3200" dirty="0">
                  <a:gradFill>
                    <a:gsLst>
                      <a:gs pos="1250">
                        <a:srgbClr val="000000"/>
                      </a:gs>
                      <a:gs pos="100000">
                        <a:srgbClr val="000000"/>
                      </a:gs>
                    </a:gsLst>
                    <a:lin ang="5400000" scaled="0"/>
                  </a:gradFill>
                  <a:latin typeface="Segoe UI"/>
                  <a:cs typeface="Segoe UI" panose="020B0502040204020203" pitchFamily="34" charset="0"/>
                </a:rPr>
                <a:t>Azure Function from Azure DevOps</a:t>
              </a:r>
              <a:endParaRPr kumimoji="0" lang="en-US" sz="3200"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endParaRPr>
            </a:p>
          </p:txBody>
        </p:sp>
      </p:grpSp>
    </p:spTree>
    <p:extLst>
      <p:ext uri="{BB962C8B-B14F-4D97-AF65-F5344CB8AC3E}">
        <p14:creationId xmlns:p14="http://schemas.microsoft.com/office/powerpoint/2010/main" val="28110232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Module 2: Lesson 4: Demo 1:</a:t>
            </a:r>
            <a:endParaRPr lang="en-US" dirty="0">
              <a:solidFill>
                <a:schemeClr val="accent2">
                  <a:alpha val="99000"/>
                </a:schemeClr>
              </a:solidFill>
            </a:endParaRPr>
          </a:p>
        </p:txBody>
      </p:sp>
      <p:sp>
        <p:nvSpPr>
          <p:cNvPr id="26" name="Rectangle 25">
            <a:extLst>
              <a:ext uri="{FF2B5EF4-FFF2-40B4-BE49-F238E27FC236}">
                <a16:creationId xmlns:a16="http://schemas.microsoft.com/office/drawing/2014/main" id="{77557EE4-F19F-47C7-942E-D1B16A331977}"/>
              </a:ext>
            </a:extLst>
          </p:cNvPr>
          <p:cNvSpPr/>
          <p:nvPr/>
        </p:nvSpPr>
        <p:spPr>
          <a:xfrm>
            <a:off x="3873003" y="2615606"/>
            <a:ext cx="7679230" cy="1785745"/>
          </a:xfrm>
          <a:prstGeom prst="rect">
            <a:avLst/>
          </a:prstGeom>
        </p:spPr>
        <p:txBody>
          <a:bodyPr wrap="square">
            <a:spAutoFit/>
          </a:bodyPr>
          <a:lstStyle/>
          <a:p>
            <a:pPr lvl="0" defTabSz="931033">
              <a:defRPr/>
            </a:pPr>
            <a:r>
              <a:rPr lang="en-GB" sz="5502" dirty="0">
                <a:solidFill>
                  <a:srgbClr val="3C3C3C"/>
                </a:solidFill>
              </a:rPr>
              <a:t>Creating  and Exploring Azure Function</a:t>
            </a:r>
            <a:endParaRPr kumimoji="0" lang="en-GB" sz="5502" b="0" i="0" u="none" strike="noStrike" kern="1200" cap="none" spc="0" normalizeH="0" baseline="0" noProof="0" dirty="0">
              <a:ln>
                <a:noFill/>
              </a:ln>
              <a:solidFill>
                <a:srgbClr val="3C3C3C"/>
              </a:solidFill>
              <a:effectLst/>
              <a:uLnTx/>
              <a:uFillTx/>
              <a:latin typeface="Segoe UI"/>
              <a:ea typeface="+mn-ea"/>
              <a:cs typeface="+mn-cs"/>
            </a:endParaRPr>
          </a:p>
        </p:txBody>
      </p:sp>
      <p:cxnSp>
        <p:nvCxnSpPr>
          <p:cNvPr id="5" name="Straight Connector 4"/>
          <p:cNvCxnSpPr/>
          <p:nvPr/>
        </p:nvCxnSpPr>
        <p:spPr>
          <a:xfrm>
            <a:off x="3437798" y="1528030"/>
            <a:ext cx="0" cy="4732489"/>
          </a:xfrm>
          <a:prstGeom prst="line">
            <a:avLst/>
          </a:prstGeom>
          <a:ln w="50800">
            <a:solidFill>
              <a:srgbClr val="74B230"/>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9" name="Graphic 8">
            <a:extLst>
              <a:ext uri="{FF2B5EF4-FFF2-40B4-BE49-F238E27FC236}">
                <a16:creationId xmlns:a16="http://schemas.microsoft.com/office/drawing/2014/main" id="{F60B6905-E1F9-4ACD-BE71-AFE0CAC9FA5D}"/>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579437" y="2359163"/>
            <a:ext cx="2268262" cy="2268262"/>
          </a:xfrm>
          <a:prstGeom prst="rect">
            <a:avLst/>
          </a:prstGeom>
        </p:spPr>
      </p:pic>
    </p:spTree>
    <p:extLst>
      <p:ext uri="{BB962C8B-B14F-4D97-AF65-F5344CB8AC3E}">
        <p14:creationId xmlns:p14="http://schemas.microsoft.com/office/powerpoint/2010/main" val="18181357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par>
                                <p:cTn id="8" presetID="22" presetClass="entr" presetSubtype="1"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up)">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Module 2: Lesson 4: Demo 2:</a:t>
            </a:r>
            <a:endParaRPr lang="en-US" dirty="0">
              <a:solidFill>
                <a:schemeClr val="accent2">
                  <a:alpha val="99000"/>
                </a:schemeClr>
              </a:solidFill>
            </a:endParaRPr>
          </a:p>
        </p:txBody>
      </p:sp>
      <p:sp>
        <p:nvSpPr>
          <p:cNvPr id="26" name="Rectangle 25">
            <a:extLst>
              <a:ext uri="{FF2B5EF4-FFF2-40B4-BE49-F238E27FC236}">
                <a16:creationId xmlns:a16="http://schemas.microsoft.com/office/drawing/2014/main" id="{77557EE4-F19F-47C7-942E-D1B16A331977}"/>
              </a:ext>
            </a:extLst>
          </p:cNvPr>
          <p:cNvSpPr/>
          <p:nvPr/>
        </p:nvSpPr>
        <p:spPr>
          <a:xfrm>
            <a:off x="3873002" y="2643740"/>
            <a:ext cx="8291201" cy="1785745"/>
          </a:xfrm>
          <a:prstGeom prst="rect">
            <a:avLst/>
          </a:prstGeom>
        </p:spPr>
        <p:txBody>
          <a:bodyPr wrap="square">
            <a:spAutoFit/>
          </a:bodyPr>
          <a:lstStyle/>
          <a:p>
            <a:pPr lvl="0" defTabSz="931033">
              <a:defRPr/>
            </a:pPr>
            <a:r>
              <a:rPr lang="en-GB" sz="5502" dirty="0">
                <a:solidFill>
                  <a:srgbClr val="3C3C3C"/>
                </a:solidFill>
              </a:rPr>
              <a:t>Deploying Azure Function from Azure DevOps</a:t>
            </a:r>
            <a:endParaRPr kumimoji="0" lang="en-GB" sz="5502" b="0" i="0" u="none" strike="noStrike" kern="1200" cap="none" spc="0" normalizeH="0" baseline="0" noProof="0" dirty="0">
              <a:ln>
                <a:noFill/>
              </a:ln>
              <a:solidFill>
                <a:srgbClr val="3C3C3C"/>
              </a:solidFill>
              <a:effectLst/>
              <a:uLnTx/>
              <a:uFillTx/>
              <a:latin typeface="Segoe UI"/>
              <a:ea typeface="+mn-ea"/>
              <a:cs typeface="+mn-cs"/>
            </a:endParaRPr>
          </a:p>
        </p:txBody>
      </p:sp>
      <p:cxnSp>
        <p:nvCxnSpPr>
          <p:cNvPr id="5" name="Straight Connector 4"/>
          <p:cNvCxnSpPr/>
          <p:nvPr/>
        </p:nvCxnSpPr>
        <p:spPr>
          <a:xfrm>
            <a:off x="3437798" y="1528030"/>
            <a:ext cx="0" cy="4732489"/>
          </a:xfrm>
          <a:prstGeom prst="line">
            <a:avLst/>
          </a:prstGeom>
          <a:ln w="50800">
            <a:solidFill>
              <a:srgbClr val="74B230"/>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9" name="Graphic 8">
            <a:extLst>
              <a:ext uri="{FF2B5EF4-FFF2-40B4-BE49-F238E27FC236}">
                <a16:creationId xmlns:a16="http://schemas.microsoft.com/office/drawing/2014/main" id="{F60B6905-E1F9-4ACD-BE71-AFE0CAC9FA5D}"/>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866499" y="1846643"/>
            <a:ext cx="1981200" cy="1981200"/>
          </a:xfrm>
          <a:prstGeom prst="rect">
            <a:avLst/>
          </a:prstGeom>
        </p:spPr>
      </p:pic>
      <p:pic>
        <p:nvPicPr>
          <p:cNvPr id="1026" name="Picture 2" descr="DevOps Automation Tools - Visual Studio Marketplace">
            <a:extLst>
              <a:ext uri="{FF2B5EF4-FFF2-40B4-BE49-F238E27FC236}">
                <a16:creationId xmlns:a16="http://schemas.microsoft.com/office/drawing/2014/main" id="{C4E08963-418D-4679-BF76-3BF9A5CDC29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42951" y="3874294"/>
            <a:ext cx="1611411" cy="16114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4949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par>
                                <p:cTn id="8" presetID="22" presetClass="entr" presetSubtype="1"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up)">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p:cNvGrpSpPr/>
          <p:nvPr/>
        </p:nvGrpSpPr>
        <p:grpSpPr>
          <a:xfrm>
            <a:off x="377870" y="4193421"/>
            <a:ext cx="7315018" cy="465773"/>
            <a:chOff x="363124" y="3893821"/>
            <a:chExt cx="7180386" cy="457200"/>
          </a:xfrm>
        </p:grpSpPr>
        <p:sp>
          <p:nvSpPr>
            <p:cNvPr id="27" name="Text Placeholder 5">
              <a:extLst>
                <a:ext uri="{FF2B5EF4-FFF2-40B4-BE49-F238E27FC236}">
                  <a16:creationId xmlns:a16="http://schemas.microsoft.com/office/drawing/2014/main" id="{7681AB3B-6AA6-494D-9089-90763CEF72B2}"/>
                </a:ext>
              </a:extLst>
            </p:cNvPr>
            <p:cNvSpPr txBox="1">
              <a:spLocks/>
            </p:cNvSpPr>
            <p:nvPr/>
          </p:nvSpPr>
          <p:spPr>
            <a:xfrm>
              <a:off x="820324" y="3917079"/>
              <a:ext cx="6723186" cy="410685"/>
            </a:xfrm>
            <a:prstGeom prst="rect">
              <a:avLst/>
            </a:prstGeom>
          </p:spPr>
          <p:txBody>
            <a:bodyPr/>
            <a:lstStyle>
              <a:lvl1pPr marL="232898" marR="0" indent="-232898"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3"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65795" marR="0" indent="-232898"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38" kern="1200" spc="0" baseline="0">
                  <a:gradFill>
                    <a:gsLst>
                      <a:gs pos="1250">
                        <a:schemeClr val="tx1"/>
                      </a:gs>
                      <a:gs pos="100000">
                        <a:schemeClr val="tx1"/>
                      </a:gs>
                    </a:gsLst>
                    <a:lin ang="5400000" scaled="0"/>
                  </a:gradFill>
                  <a:latin typeface="+mn-lt"/>
                  <a:ea typeface="+mn-ea"/>
                  <a:cs typeface="+mn-cs"/>
                </a:defRPr>
              </a:lvl2pPr>
              <a:lvl3pPr marL="669581" marR="0" indent="-203785"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0" kern="1200" spc="0" baseline="0">
                  <a:gradFill>
                    <a:gsLst>
                      <a:gs pos="1250">
                        <a:schemeClr val="tx1"/>
                      </a:gs>
                      <a:gs pos="100000">
                        <a:schemeClr val="tx1"/>
                      </a:gs>
                    </a:gsLst>
                    <a:lin ang="5400000" scaled="0"/>
                  </a:gradFill>
                  <a:latin typeface="+mn-lt"/>
                  <a:ea typeface="+mn-ea"/>
                  <a:cs typeface="+mn-cs"/>
                </a:defRPr>
              </a:lvl3pPr>
              <a:lvl4pPr marL="858811" marR="0" indent="-184377"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6" kern="1200" spc="0" baseline="0">
                  <a:gradFill>
                    <a:gsLst>
                      <a:gs pos="1250">
                        <a:schemeClr val="tx1"/>
                      </a:gs>
                      <a:gs pos="100000">
                        <a:schemeClr val="tx1"/>
                      </a:gs>
                    </a:gsLst>
                    <a:lin ang="5400000" scaled="0"/>
                  </a:gradFill>
                  <a:latin typeface="+mn-lt"/>
                  <a:ea typeface="+mn-ea"/>
                  <a:cs typeface="+mn-cs"/>
                </a:defRPr>
              </a:lvl4pPr>
              <a:lvl5pPr marL="1043188" marR="0" indent="-171439"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6" kern="1200" spc="0" baseline="0">
                  <a:gradFill>
                    <a:gsLst>
                      <a:gs pos="1250">
                        <a:schemeClr val="tx1"/>
                      </a:gs>
                      <a:gs pos="100000">
                        <a:schemeClr val="tx1"/>
                      </a:gs>
                    </a:gsLst>
                    <a:lin ang="5400000" scaled="0"/>
                  </a:gradFill>
                  <a:latin typeface="+mn-lt"/>
                  <a:ea typeface="+mn-ea"/>
                  <a:cs typeface="+mn-cs"/>
                </a:defRPr>
              </a:lvl5pPr>
              <a:lvl6pPr marL="2613263"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6pPr>
              <a:lvl7pPr marL="3088403"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7pPr>
              <a:lvl8pPr marL="3563541"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8pPr>
              <a:lvl9pPr marL="4038681"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9pPr>
            </a:lstStyle>
            <a:p>
              <a:pPr marL="0" marR="0" lvl="0" indent="0" algn="l" defTabSz="949071"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697" b="0" i="0" u="none" strike="noStrike" kern="1200" cap="none" spc="0" normalizeH="0" baseline="0" noProof="0" dirty="0">
                  <a:ln>
                    <a:noFill/>
                  </a:ln>
                  <a:solidFill>
                    <a:srgbClr val="74B230"/>
                  </a:solidFill>
                  <a:effectLst/>
                  <a:uLnTx/>
                  <a:uFillTx/>
                  <a:latin typeface="Segoe UI Semilight" panose="020B0402040204020203" pitchFamily="34" charset="0"/>
                  <a:ea typeface="+mn-ea"/>
                  <a:cs typeface="Segoe UI Semilight" panose="020B0402040204020203" pitchFamily="34" charset="0"/>
                </a:rPr>
                <a:t>………….. is a browser-based shell experience to manage and develop Azure resources.</a:t>
              </a:r>
            </a:p>
          </p:txBody>
        </p:sp>
        <p:pic>
          <p:nvPicPr>
            <p:cNvPr id="37" name="Picture 36"/>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63124" y="3893821"/>
              <a:ext cx="457200" cy="457200"/>
            </a:xfrm>
            <a:prstGeom prst="rect">
              <a:avLst/>
            </a:prstGeom>
          </p:spPr>
        </p:pic>
      </p:grpSp>
      <p:grpSp>
        <p:nvGrpSpPr>
          <p:cNvPr id="14" name="Group 13"/>
          <p:cNvGrpSpPr/>
          <p:nvPr/>
        </p:nvGrpSpPr>
        <p:grpSpPr>
          <a:xfrm>
            <a:off x="377870" y="1267033"/>
            <a:ext cx="7315018" cy="465773"/>
            <a:chOff x="363124" y="1421482"/>
            <a:chExt cx="7180386" cy="457200"/>
          </a:xfrm>
        </p:grpSpPr>
        <p:sp>
          <p:nvSpPr>
            <p:cNvPr id="4" name="Text Placeholder 5">
              <a:extLst>
                <a:ext uri="{FF2B5EF4-FFF2-40B4-BE49-F238E27FC236}">
                  <a16:creationId xmlns:a16="http://schemas.microsoft.com/office/drawing/2014/main" id="{7681AB3B-6AA6-494D-9089-90763CEF72B2}"/>
                </a:ext>
              </a:extLst>
            </p:cNvPr>
            <p:cNvSpPr txBox="1">
              <a:spLocks/>
            </p:cNvSpPr>
            <p:nvPr/>
          </p:nvSpPr>
          <p:spPr>
            <a:xfrm>
              <a:off x="820324" y="1444740"/>
              <a:ext cx="6723186" cy="410685"/>
            </a:xfrm>
            <a:prstGeom prst="rect">
              <a:avLst/>
            </a:prstGeom>
          </p:spPr>
          <p:txBody>
            <a:bodyPr/>
            <a:lstStyle>
              <a:lvl1pPr marL="232898" marR="0" indent="-232898"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3"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65795" marR="0" indent="-232898"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38" kern="1200" spc="0" baseline="0">
                  <a:gradFill>
                    <a:gsLst>
                      <a:gs pos="1250">
                        <a:schemeClr val="tx1"/>
                      </a:gs>
                      <a:gs pos="100000">
                        <a:schemeClr val="tx1"/>
                      </a:gs>
                    </a:gsLst>
                    <a:lin ang="5400000" scaled="0"/>
                  </a:gradFill>
                  <a:latin typeface="+mn-lt"/>
                  <a:ea typeface="+mn-ea"/>
                  <a:cs typeface="+mn-cs"/>
                </a:defRPr>
              </a:lvl2pPr>
              <a:lvl3pPr marL="669581" marR="0" indent="-203785"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0" kern="1200" spc="0" baseline="0">
                  <a:gradFill>
                    <a:gsLst>
                      <a:gs pos="1250">
                        <a:schemeClr val="tx1"/>
                      </a:gs>
                      <a:gs pos="100000">
                        <a:schemeClr val="tx1"/>
                      </a:gs>
                    </a:gsLst>
                    <a:lin ang="5400000" scaled="0"/>
                  </a:gradFill>
                  <a:latin typeface="+mn-lt"/>
                  <a:ea typeface="+mn-ea"/>
                  <a:cs typeface="+mn-cs"/>
                </a:defRPr>
              </a:lvl3pPr>
              <a:lvl4pPr marL="858811" marR="0" indent="-184377"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6" kern="1200" spc="0" baseline="0">
                  <a:gradFill>
                    <a:gsLst>
                      <a:gs pos="1250">
                        <a:schemeClr val="tx1"/>
                      </a:gs>
                      <a:gs pos="100000">
                        <a:schemeClr val="tx1"/>
                      </a:gs>
                    </a:gsLst>
                    <a:lin ang="5400000" scaled="0"/>
                  </a:gradFill>
                  <a:latin typeface="+mn-lt"/>
                  <a:ea typeface="+mn-ea"/>
                  <a:cs typeface="+mn-cs"/>
                </a:defRPr>
              </a:lvl4pPr>
              <a:lvl5pPr marL="1043188" marR="0" indent="-171439"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6" kern="1200" spc="0" baseline="0">
                  <a:gradFill>
                    <a:gsLst>
                      <a:gs pos="1250">
                        <a:schemeClr val="tx1"/>
                      </a:gs>
                      <a:gs pos="100000">
                        <a:schemeClr val="tx1"/>
                      </a:gs>
                    </a:gsLst>
                    <a:lin ang="5400000" scaled="0"/>
                  </a:gradFill>
                  <a:latin typeface="+mn-lt"/>
                  <a:ea typeface="+mn-ea"/>
                  <a:cs typeface="+mn-cs"/>
                </a:defRPr>
              </a:lvl5pPr>
              <a:lvl6pPr marL="2613263"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6pPr>
              <a:lvl7pPr marL="3088403"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7pPr>
              <a:lvl8pPr marL="3563541"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8pPr>
              <a:lvl9pPr marL="4038681"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9pPr>
            </a:lstStyle>
            <a:p>
              <a:pPr marL="0" marR="0" lvl="0" indent="0" algn="l" defTabSz="949071"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GB" sz="2697" b="0" i="0" u="none" strike="noStrike" kern="1200" cap="none" spc="0" normalizeH="0" baseline="0" noProof="0" dirty="0">
                  <a:ln>
                    <a:noFill/>
                  </a:ln>
                  <a:solidFill>
                    <a:srgbClr val="74B230"/>
                  </a:solidFill>
                  <a:effectLst/>
                  <a:uLnTx/>
                  <a:uFillTx/>
                  <a:latin typeface="Segoe UI Semilight" panose="020B0402040204020203" pitchFamily="34" charset="0"/>
                  <a:ea typeface="+mn-ea"/>
                  <a:cs typeface="Segoe UI Semilight" panose="020B0402040204020203" pitchFamily="34" charset="0"/>
                </a:rPr>
                <a:t>…………… is a </a:t>
              </a:r>
              <a:r>
                <a:rPr kumimoji="0" lang="en-US" sz="2697" b="0" i="0" u="none" strike="noStrike" kern="1200" cap="none" spc="0" normalizeH="0" baseline="0" noProof="0" dirty="0">
                  <a:ln>
                    <a:noFill/>
                  </a:ln>
                  <a:solidFill>
                    <a:srgbClr val="74B230"/>
                  </a:solidFill>
                  <a:effectLst/>
                  <a:uLnTx/>
                  <a:uFillTx/>
                  <a:latin typeface="Segoe UI Semilight" panose="020B0402040204020203" pitchFamily="34" charset="0"/>
                  <a:ea typeface="+mn-ea"/>
                  <a:cs typeface="Segoe UI Semilight" panose="020B0402040204020203" pitchFamily="34" charset="0"/>
                </a:rPr>
                <a:t>JSON file that defines one or more resources to deploy to a resource group, subscription or tenant.</a:t>
              </a:r>
              <a:r>
                <a:rPr kumimoji="0" lang="en-GB" sz="2697" b="0" i="0" u="none" strike="noStrike" kern="1200" cap="none" spc="0" normalizeH="0" baseline="0" noProof="0" dirty="0">
                  <a:ln>
                    <a:noFill/>
                  </a:ln>
                  <a:solidFill>
                    <a:srgbClr val="74B230"/>
                  </a:solidFill>
                  <a:effectLst/>
                  <a:uLnTx/>
                  <a:uFillTx/>
                  <a:latin typeface="Segoe UI Semilight" panose="020B0402040204020203" pitchFamily="34" charset="0"/>
                  <a:ea typeface="+mn-ea"/>
                  <a:cs typeface="Segoe UI Semilight" panose="020B0402040204020203" pitchFamily="34" charset="0"/>
                </a:rPr>
                <a:t>  </a:t>
              </a:r>
              <a:endParaRPr kumimoji="0" lang="en-US" sz="2697" b="0" i="0" u="none" strike="noStrike" kern="1200" cap="none" spc="0" normalizeH="0" baseline="0" noProof="0" dirty="0">
                <a:ln>
                  <a:noFill/>
                </a:ln>
                <a:solidFill>
                  <a:srgbClr val="74B230"/>
                </a:solidFill>
                <a:effectLst/>
                <a:uLnTx/>
                <a:uFillTx/>
                <a:latin typeface="Segoe UI"/>
                <a:ea typeface="+mn-ea"/>
                <a:cs typeface="Segoe UI" panose="020B0502040204020203" pitchFamily="34" charset="0"/>
              </a:endParaRPr>
            </a:p>
          </p:txBody>
        </p:sp>
        <p:pic>
          <p:nvPicPr>
            <p:cNvPr id="5" name="Picture 4"/>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63124" y="1421482"/>
              <a:ext cx="457200" cy="457200"/>
            </a:xfrm>
            <a:prstGeom prst="rect">
              <a:avLst/>
            </a:prstGeom>
          </p:spPr>
        </p:pic>
      </p:grpSp>
      <p:sp>
        <p:nvSpPr>
          <p:cNvPr id="2" name="Title 24">
            <a:extLst>
              <a:ext uri="{FF2B5EF4-FFF2-40B4-BE49-F238E27FC236}">
                <a16:creationId xmlns:a16="http://schemas.microsoft.com/office/drawing/2014/main" id="{3F2CED08-3BD5-40E1-82CB-3CC3B3160CC7}"/>
              </a:ext>
            </a:extLst>
          </p:cNvPr>
          <p:cNvSpPr txBox="1">
            <a:spLocks/>
          </p:cNvSpPr>
          <p:nvPr/>
        </p:nvSpPr>
        <p:spPr>
          <a:xfrm>
            <a:off x="434430" y="145557"/>
            <a:ext cx="10246112" cy="751404"/>
          </a:xfrm>
          <a:prstGeom prst="rect">
            <a:avLst/>
          </a:prstGeom>
        </p:spPr>
        <p:txBody>
          <a:bodyPr vert="horz" wrap="square" lIns="0" tIns="0" rIns="0" bIns="0" rtlCol="0" anchor="t">
            <a:spAutoFit/>
          </a:bodyPr>
          <a:lstStyle>
            <a:lvl1pPr algn="l" defTabSz="950278" rtl="0" eaLnBrk="1" latinLnBrk="0" hangingPunct="1">
              <a:lnSpc>
                <a:spcPct val="100000"/>
              </a:lnSpc>
              <a:spcBef>
                <a:spcPct val="0"/>
              </a:spcBef>
              <a:buNone/>
              <a:defRPr lang="en-US" sz="3668" b="0" kern="1200" cap="none" spc="-51" baseline="0" dirty="0" smtClean="0">
                <a:ln w="3175">
                  <a:noFill/>
                </a:ln>
                <a:solidFill>
                  <a:schemeClr val="tx1"/>
                </a:solidFill>
                <a:effectLst/>
                <a:latin typeface="+mj-lt"/>
                <a:ea typeface="+mn-ea"/>
                <a:cs typeface="Segoe UI" pitchFamily="34" charset="0"/>
              </a:defRPr>
            </a:lvl1pPr>
          </a:lstStyle>
          <a:p>
            <a:pPr marL="0" marR="0" lvl="0" indent="0" algn="l" defTabSz="949071" rtl="0" eaLnBrk="1" fontAlgn="auto" latinLnBrk="0" hangingPunct="1">
              <a:lnSpc>
                <a:spcPct val="100000"/>
              </a:lnSpc>
              <a:spcBef>
                <a:spcPct val="0"/>
              </a:spcBef>
              <a:spcAft>
                <a:spcPts val="0"/>
              </a:spcAft>
              <a:buClrTx/>
              <a:buSzTx/>
              <a:buFontTx/>
              <a:buNone/>
              <a:tabLst/>
              <a:defRPr/>
            </a:pPr>
            <a:r>
              <a:rPr kumimoji="0" lang="en-GB" sz="4793" b="0" i="0" u="none" strike="noStrike" kern="1200" cap="none" spc="-102" normalizeH="0" baseline="0" noProof="0" dirty="0">
                <a:ln w="3175">
                  <a:noFill/>
                </a:ln>
                <a:solidFill>
                  <a:srgbClr val="FFFFFF"/>
                </a:solidFill>
                <a:effectLst/>
                <a:uLnTx/>
                <a:uFillTx/>
                <a:latin typeface="Segoe UI Light"/>
                <a:ea typeface="+mn-ea"/>
                <a:cs typeface="Segoe UI" pitchFamily="34" charset="0"/>
              </a:rPr>
              <a:t>Prepare for The Exam (Q/A)</a:t>
            </a:r>
          </a:p>
        </p:txBody>
      </p:sp>
      <p:grpSp>
        <p:nvGrpSpPr>
          <p:cNvPr id="6" name="Group 5"/>
          <p:cNvGrpSpPr/>
          <p:nvPr/>
        </p:nvGrpSpPr>
        <p:grpSpPr>
          <a:xfrm>
            <a:off x="863696" y="2755849"/>
            <a:ext cx="6521493" cy="381614"/>
            <a:chOff x="591724" y="2066929"/>
            <a:chExt cx="6401466" cy="374590"/>
          </a:xfrm>
        </p:grpSpPr>
        <p:sp>
          <p:nvSpPr>
            <p:cNvPr id="3" name="Rectangle 2">
              <a:extLst>
                <a:ext uri="{FF2B5EF4-FFF2-40B4-BE49-F238E27FC236}">
                  <a16:creationId xmlns:a16="http://schemas.microsoft.com/office/drawing/2014/main" id="{61C1D6BB-A14B-4E34-BE50-EA7B727453B9}"/>
                </a:ext>
              </a:extLst>
            </p:cNvPr>
            <p:cNvSpPr/>
            <p:nvPr/>
          </p:nvSpPr>
          <p:spPr>
            <a:xfrm>
              <a:off x="898746" y="2066929"/>
              <a:ext cx="6094444" cy="374590"/>
            </a:xfrm>
            <a:prstGeom prst="rect">
              <a:avLst/>
            </a:prstGeom>
          </p:spPr>
          <p:txBody>
            <a:bodyPr>
              <a:spAutoFit/>
            </a:bodyPr>
            <a:lstStyle/>
            <a:p>
              <a:pPr marL="0" marR="0" lvl="0" indent="0" algn="l" defTabSz="949071" rtl="0" eaLnBrk="1" fontAlgn="auto" latinLnBrk="0" hangingPunct="1">
                <a:lnSpc>
                  <a:spcPct val="100000"/>
                </a:lnSpc>
                <a:spcBef>
                  <a:spcPct val="20000"/>
                </a:spcBef>
                <a:spcAft>
                  <a:spcPts val="0"/>
                </a:spcAft>
                <a:buClrTx/>
                <a:buSzPct val="90000"/>
                <a:buFontTx/>
                <a:buNone/>
                <a:tabLst/>
                <a:defRPr/>
              </a:pPr>
              <a:r>
                <a:rPr kumimoji="0" lang="en-US" sz="1834"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Light"/>
                  <a:ea typeface="+mn-ea"/>
                  <a:cs typeface="Segoe UI" panose="020B0502040204020203" pitchFamily="34" charset="0"/>
                </a:rPr>
                <a:t>Resource Manager </a:t>
              </a:r>
              <a:r>
                <a:rPr kumimoji="0" lang="en-US" sz="1834" b="0" i="0" u="none" strike="noStrike" kern="1200" cap="none" spc="0" normalizeH="0" baseline="0" noProof="0" dirty="0" err="1">
                  <a:ln>
                    <a:noFill/>
                  </a:ln>
                  <a:gradFill>
                    <a:gsLst>
                      <a:gs pos="1250">
                        <a:srgbClr val="000000"/>
                      </a:gs>
                      <a:gs pos="100000">
                        <a:srgbClr val="000000"/>
                      </a:gs>
                    </a:gsLst>
                    <a:lin ang="5400000" scaled="0"/>
                  </a:gradFill>
                  <a:effectLst/>
                  <a:uLnTx/>
                  <a:uFillTx/>
                  <a:latin typeface="Segoe UI Light"/>
                  <a:ea typeface="+mn-ea"/>
                  <a:cs typeface="Segoe UI" panose="020B0502040204020203" pitchFamily="34" charset="0"/>
                </a:rPr>
                <a:t>Config</a:t>
              </a:r>
              <a:r>
                <a:rPr kumimoji="0" lang="en-US" sz="1834"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Light"/>
                  <a:ea typeface="+mn-ea"/>
                  <a:cs typeface="Segoe UI" panose="020B0502040204020203" pitchFamily="34" charset="0"/>
                </a:rPr>
                <a:t> File.</a:t>
              </a:r>
              <a:endParaRPr kumimoji="0" lang="en-GB" sz="1834"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Light"/>
                <a:ea typeface="+mn-ea"/>
                <a:cs typeface="Segoe UI" panose="020B0502040204020203" pitchFamily="34" charset="0"/>
              </a:endParaRPr>
            </a:p>
          </p:txBody>
        </p:sp>
        <p:pic>
          <p:nvPicPr>
            <p:cNvPr id="1028" name="Picture 4">
              <a:extLst>
                <a:ext uri="{FF2B5EF4-FFF2-40B4-BE49-F238E27FC236}">
                  <a16:creationId xmlns:a16="http://schemas.microsoft.com/office/drawing/2014/main" id="{66692DEA-3E3D-4E67-92B0-97BD98A3C97A}"/>
                </a:ext>
              </a:extLst>
            </p:cNvPr>
            <p:cNvPicPr>
              <a:picLocks noChangeAspect="1" noChangeArrowheads="1"/>
            </p:cNvPicPr>
            <p:nvPr/>
          </p:nvPicPr>
          <p:blipFill>
            <a:blip r:embed="rId4"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bwMode="auto">
            <a:xfrm>
              <a:off x="591724" y="2098084"/>
              <a:ext cx="274320" cy="27432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 name="Group 11"/>
          <p:cNvGrpSpPr/>
          <p:nvPr/>
        </p:nvGrpSpPr>
        <p:grpSpPr>
          <a:xfrm>
            <a:off x="863696" y="3571057"/>
            <a:ext cx="6521493" cy="381614"/>
            <a:chOff x="591724" y="3195906"/>
            <a:chExt cx="6401466" cy="374590"/>
          </a:xfrm>
        </p:grpSpPr>
        <p:pic>
          <p:nvPicPr>
            <p:cNvPr id="9" name="Picture 4">
              <a:extLst>
                <a:ext uri="{FF2B5EF4-FFF2-40B4-BE49-F238E27FC236}">
                  <a16:creationId xmlns:a16="http://schemas.microsoft.com/office/drawing/2014/main" id="{726841F6-1BA9-41D4-B360-5A8FAD8F6AF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591724" y="3227061"/>
              <a:ext cx="274320" cy="274320"/>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16825D88-376E-4AE4-A632-0165AE93C75E}"/>
                </a:ext>
              </a:extLst>
            </p:cNvPr>
            <p:cNvSpPr/>
            <p:nvPr/>
          </p:nvSpPr>
          <p:spPr>
            <a:xfrm>
              <a:off x="898746" y="3195906"/>
              <a:ext cx="6094444" cy="374590"/>
            </a:xfrm>
            <a:prstGeom prst="rect">
              <a:avLst/>
            </a:prstGeom>
          </p:spPr>
          <p:txBody>
            <a:bodyPr>
              <a:spAutoFit/>
            </a:bodyPr>
            <a:lstStyle/>
            <a:p>
              <a:pPr marL="0" marR="0" lvl="0" indent="0" algn="l" defTabSz="949071" rtl="0" eaLnBrk="1" fontAlgn="auto" latinLnBrk="0" hangingPunct="1">
                <a:lnSpc>
                  <a:spcPct val="100000"/>
                </a:lnSpc>
                <a:spcBef>
                  <a:spcPct val="20000"/>
                </a:spcBef>
                <a:spcAft>
                  <a:spcPts val="0"/>
                </a:spcAft>
                <a:buClrTx/>
                <a:buSzPct val="90000"/>
                <a:buFontTx/>
                <a:buNone/>
                <a:tabLst/>
                <a:defRPr/>
              </a:pPr>
              <a:r>
                <a:rPr kumimoji="0" lang="en-GB" sz="1834"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Light"/>
                  <a:ea typeface="+mn-ea"/>
                  <a:cs typeface="Segoe UI" panose="020B0502040204020203" pitchFamily="34" charset="0"/>
                </a:rPr>
                <a:t>Resource Manager Template.</a:t>
              </a:r>
            </a:p>
          </p:txBody>
        </p:sp>
      </p:grpSp>
      <p:grpSp>
        <p:nvGrpSpPr>
          <p:cNvPr id="7" name="Group 6"/>
          <p:cNvGrpSpPr/>
          <p:nvPr/>
        </p:nvGrpSpPr>
        <p:grpSpPr>
          <a:xfrm>
            <a:off x="863696" y="3163453"/>
            <a:ext cx="6521493" cy="381614"/>
            <a:chOff x="591724" y="2646903"/>
            <a:chExt cx="6401466" cy="374590"/>
          </a:xfrm>
        </p:grpSpPr>
        <p:pic>
          <p:nvPicPr>
            <p:cNvPr id="8" name="Picture 4">
              <a:extLst>
                <a:ext uri="{FF2B5EF4-FFF2-40B4-BE49-F238E27FC236}">
                  <a16:creationId xmlns:a16="http://schemas.microsoft.com/office/drawing/2014/main" id="{9314A6C5-B48F-45BA-99F8-F6648575F8E5}"/>
                </a:ext>
              </a:extLst>
            </p:cNvPr>
            <p:cNvPicPr>
              <a:picLocks noChangeAspect="1" noChangeArrowheads="1"/>
            </p:cNvPicPr>
            <p:nvPr/>
          </p:nvPicPr>
          <p:blipFill>
            <a:blip r:embed="rId4"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bwMode="auto">
            <a:xfrm>
              <a:off x="591724" y="2678058"/>
              <a:ext cx="274320" cy="27432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E3EE4DA4-7DC9-4F7C-B39A-356084AD8B9C}"/>
                </a:ext>
              </a:extLst>
            </p:cNvPr>
            <p:cNvSpPr/>
            <p:nvPr/>
          </p:nvSpPr>
          <p:spPr>
            <a:xfrm>
              <a:off x="898746" y="2646903"/>
              <a:ext cx="6094444" cy="374590"/>
            </a:xfrm>
            <a:prstGeom prst="rect">
              <a:avLst/>
            </a:prstGeom>
          </p:spPr>
          <p:txBody>
            <a:bodyPr>
              <a:spAutoFit/>
            </a:bodyPr>
            <a:lstStyle/>
            <a:p>
              <a:pPr marL="0" marR="0" lvl="0" indent="0" algn="l" defTabSz="949071" rtl="0" eaLnBrk="1" fontAlgn="auto" latinLnBrk="0" hangingPunct="1">
                <a:lnSpc>
                  <a:spcPct val="100000"/>
                </a:lnSpc>
                <a:spcBef>
                  <a:spcPct val="20000"/>
                </a:spcBef>
                <a:spcAft>
                  <a:spcPts val="0"/>
                </a:spcAft>
                <a:buClrTx/>
                <a:buSzPct val="90000"/>
                <a:buFontTx/>
                <a:buNone/>
                <a:tabLst/>
                <a:defRPr/>
              </a:pPr>
              <a:r>
                <a:rPr kumimoji="0" lang="en-US" sz="1834"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Light"/>
                  <a:ea typeface="+mn-ea"/>
                  <a:cs typeface="Segoe UI" panose="020B0502040204020203" pitchFamily="34" charset="0"/>
                </a:rPr>
                <a:t>Resource Manager Settings File.</a:t>
              </a:r>
              <a:endParaRPr kumimoji="0" lang="en-GB" sz="1834"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Light"/>
                <a:ea typeface="+mn-ea"/>
                <a:cs typeface="Segoe UI" panose="020B0502040204020203" pitchFamily="34" charset="0"/>
              </a:endParaRPr>
            </a:p>
          </p:txBody>
        </p:sp>
      </p:grpSp>
      <p:cxnSp>
        <p:nvCxnSpPr>
          <p:cNvPr id="25" name="Straight Connector 24"/>
          <p:cNvCxnSpPr/>
          <p:nvPr/>
        </p:nvCxnSpPr>
        <p:spPr>
          <a:xfrm>
            <a:off x="8885237" y="1590725"/>
            <a:ext cx="0" cy="4732489"/>
          </a:xfrm>
          <a:prstGeom prst="line">
            <a:avLst/>
          </a:prstGeom>
          <a:ln w="50800">
            <a:solidFill>
              <a:srgbClr val="74B230"/>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18796" y="3564468"/>
            <a:ext cx="372618" cy="372618"/>
          </a:xfrm>
          <a:prstGeom prst="rect">
            <a:avLst/>
          </a:prstGeom>
        </p:spPr>
      </p:pic>
      <p:grpSp>
        <p:nvGrpSpPr>
          <p:cNvPr id="28" name="Group 27"/>
          <p:cNvGrpSpPr/>
          <p:nvPr/>
        </p:nvGrpSpPr>
        <p:grpSpPr>
          <a:xfrm>
            <a:off x="863696" y="5209098"/>
            <a:ext cx="6521493" cy="381614"/>
            <a:chOff x="591724" y="2066929"/>
            <a:chExt cx="6401466" cy="374590"/>
          </a:xfrm>
        </p:grpSpPr>
        <p:sp>
          <p:nvSpPr>
            <p:cNvPr id="29" name="Rectangle 28">
              <a:extLst>
                <a:ext uri="{FF2B5EF4-FFF2-40B4-BE49-F238E27FC236}">
                  <a16:creationId xmlns:a16="http://schemas.microsoft.com/office/drawing/2014/main" id="{61C1D6BB-A14B-4E34-BE50-EA7B727453B9}"/>
                </a:ext>
              </a:extLst>
            </p:cNvPr>
            <p:cNvSpPr/>
            <p:nvPr/>
          </p:nvSpPr>
          <p:spPr>
            <a:xfrm>
              <a:off x="898746" y="2066929"/>
              <a:ext cx="6094444" cy="374590"/>
            </a:xfrm>
            <a:prstGeom prst="rect">
              <a:avLst/>
            </a:prstGeom>
          </p:spPr>
          <p:txBody>
            <a:bodyPr>
              <a:spAutoFit/>
            </a:bodyPr>
            <a:lstStyle/>
            <a:p>
              <a:pPr marL="0" marR="0" lvl="0" indent="0" algn="l" defTabSz="949071" rtl="0" eaLnBrk="1" fontAlgn="auto" latinLnBrk="0" hangingPunct="1">
                <a:lnSpc>
                  <a:spcPct val="100000"/>
                </a:lnSpc>
                <a:spcBef>
                  <a:spcPct val="20000"/>
                </a:spcBef>
                <a:spcAft>
                  <a:spcPts val="0"/>
                </a:spcAft>
                <a:buClrTx/>
                <a:buSzPct val="90000"/>
                <a:buFontTx/>
                <a:buNone/>
                <a:tabLst/>
                <a:defRPr/>
              </a:pPr>
              <a:r>
                <a:rPr kumimoji="0" lang="en-US" sz="1834"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Light"/>
                  <a:ea typeface="+mn-ea"/>
                  <a:cs typeface="Segoe UI" panose="020B0502040204020203" pitchFamily="34" charset="0"/>
                </a:rPr>
                <a:t>Azure PowerShell.</a:t>
              </a:r>
              <a:endParaRPr kumimoji="0" lang="en-GB" sz="1834"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Light"/>
                <a:ea typeface="+mn-ea"/>
                <a:cs typeface="Segoe UI" panose="020B0502040204020203" pitchFamily="34" charset="0"/>
              </a:endParaRPr>
            </a:p>
          </p:txBody>
        </p:sp>
        <p:pic>
          <p:nvPicPr>
            <p:cNvPr id="30" name="Picture 4">
              <a:extLst>
                <a:ext uri="{FF2B5EF4-FFF2-40B4-BE49-F238E27FC236}">
                  <a16:creationId xmlns:a16="http://schemas.microsoft.com/office/drawing/2014/main" id="{66692DEA-3E3D-4E67-92B0-97BD98A3C97A}"/>
                </a:ext>
              </a:extLst>
            </p:cNvPr>
            <p:cNvPicPr>
              <a:picLocks noChangeAspect="1" noChangeArrowheads="1"/>
            </p:cNvPicPr>
            <p:nvPr/>
          </p:nvPicPr>
          <p:blipFill>
            <a:blip r:embed="rId4"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bwMode="auto">
            <a:xfrm>
              <a:off x="591724" y="2098084"/>
              <a:ext cx="274320" cy="27432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1" name="Group 30"/>
          <p:cNvGrpSpPr/>
          <p:nvPr/>
        </p:nvGrpSpPr>
        <p:grpSpPr>
          <a:xfrm>
            <a:off x="863696" y="5981583"/>
            <a:ext cx="6521493" cy="381614"/>
            <a:chOff x="591724" y="3195906"/>
            <a:chExt cx="6401466" cy="374590"/>
          </a:xfrm>
        </p:grpSpPr>
        <p:pic>
          <p:nvPicPr>
            <p:cNvPr id="32" name="Picture 4">
              <a:extLst>
                <a:ext uri="{FF2B5EF4-FFF2-40B4-BE49-F238E27FC236}">
                  <a16:creationId xmlns:a16="http://schemas.microsoft.com/office/drawing/2014/main" id="{726841F6-1BA9-41D4-B360-5A8FAD8F6AF4}"/>
                </a:ext>
              </a:extLst>
            </p:cNvPr>
            <p:cNvPicPr>
              <a:picLocks noChangeAspect="1" noChangeArrowheads="1"/>
            </p:cNvPicPr>
            <p:nvPr/>
          </p:nvPicPr>
          <p:blipFill>
            <a:blip r:embed="rId4"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bwMode="auto">
            <a:xfrm>
              <a:off x="591724" y="3227061"/>
              <a:ext cx="274320" cy="274320"/>
            </a:xfrm>
            <a:prstGeom prst="rect">
              <a:avLst/>
            </a:prstGeom>
            <a:noFill/>
            <a:extLst>
              <a:ext uri="{909E8E84-426E-40DD-AFC4-6F175D3DCCD1}">
                <a14:hiddenFill xmlns:a14="http://schemas.microsoft.com/office/drawing/2010/main">
                  <a:solidFill>
                    <a:srgbClr val="FFFFFF"/>
                  </a:solidFill>
                </a14:hiddenFill>
              </a:ext>
            </a:extLst>
          </p:spPr>
        </p:pic>
        <p:sp>
          <p:nvSpPr>
            <p:cNvPr id="33" name="Rectangle 32">
              <a:extLst>
                <a:ext uri="{FF2B5EF4-FFF2-40B4-BE49-F238E27FC236}">
                  <a16:creationId xmlns:a16="http://schemas.microsoft.com/office/drawing/2014/main" id="{16825D88-376E-4AE4-A632-0165AE93C75E}"/>
                </a:ext>
              </a:extLst>
            </p:cNvPr>
            <p:cNvSpPr/>
            <p:nvPr/>
          </p:nvSpPr>
          <p:spPr>
            <a:xfrm>
              <a:off x="898746" y="3195906"/>
              <a:ext cx="6094444" cy="374590"/>
            </a:xfrm>
            <a:prstGeom prst="rect">
              <a:avLst/>
            </a:prstGeom>
          </p:spPr>
          <p:txBody>
            <a:bodyPr>
              <a:spAutoFit/>
            </a:bodyPr>
            <a:lstStyle/>
            <a:p>
              <a:pPr marL="0" marR="0" lvl="0" indent="0" algn="l" defTabSz="949071" rtl="0" eaLnBrk="1" fontAlgn="auto" latinLnBrk="0" hangingPunct="1">
                <a:lnSpc>
                  <a:spcPct val="100000"/>
                </a:lnSpc>
                <a:spcBef>
                  <a:spcPct val="20000"/>
                </a:spcBef>
                <a:spcAft>
                  <a:spcPts val="0"/>
                </a:spcAft>
                <a:buClrTx/>
                <a:buSzPct val="90000"/>
                <a:buFontTx/>
                <a:buNone/>
                <a:tabLst/>
                <a:defRPr/>
              </a:pPr>
              <a:r>
                <a:rPr kumimoji="0" lang="en-US" sz="1834"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Light"/>
                  <a:ea typeface="+mn-ea"/>
                  <a:cs typeface="Segoe UI" panose="020B0502040204020203" pitchFamily="34" charset="0"/>
                </a:rPr>
                <a:t>Azure CLI.</a:t>
              </a:r>
            </a:p>
          </p:txBody>
        </p:sp>
      </p:grpSp>
      <p:grpSp>
        <p:nvGrpSpPr>
          <p:cNvPr id="34" name="Group 33"/>
          <p:cNvGrpSpPr/>
          <p:nvPr/>
        </p:nvGrpSpPr>
        <p:grpSpPr>
          <a:xfrm>
            <a:off x="863696" y="5599537"/>
            <a:ext cx="6521493" cy="381614"/>
            <a:chOff x="591724" y="2646903"/>
            <a:chExt cx="6401466" cy="374590"/>
          </a:xfrm>
        </p:grpSpPr>
        <p:pic>
          <p:nvPicPr>
            <p:cNvPr id="35" name="Picture 4">
              <a:extLst>
                <a:ext uri="{FF2B5EF4-FFF2-40B4-BE49-F238E27FC236}">
                  <a16:creationId xmlns:a16="http://schemas.microsoft.com/office/drawing/2014/main" id="{9314A6C5-B48F-45BA-99F8-F6648575F8E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591724" y="2678058"/>
              <a:ext cx="274320" cy="274320"/>
            </a:xfrm>
            <a:prstGeom prst="rect">
              <a:avLst/>
            </a:prstGeom>
            <a:noFill/>
            <a:extLst>
              <a:ext uri="{909E8E84-426E-40DD-AFC4-6F175D3DCCD1}">
                <a14:hiddenFill xmlns:a14="http://schemas.microsoft.com/office/drawing/2010/main">
                  <a:solidFill>
                    <a:srgbClr val="FFFFFF"/>
                  </a:solidFill>
                </a14:hiddenFill>
              </a:ext>
            </a:extLst>
          </p:spPr>
        </p:pic>
        <p:sp>
          <p:nvSpPr>
            <p:cNvPr id="36" name="Rectangle 35">
              <a:extLst>
                <a:ext uri="{FF2B5EF4-FFF2-40B4-BE49-F238E27FC236}">
                  <a16:creationId xmlns:a16="http://schemas.microsoft.com/office/drawing/2014/main" id="{E3EE4DA4-7DC9-4F7C-B39A-356084AD8B9C}"/>
                </a:ext>
              </a:extLst>
            </p:cNvPr>
            <p:cNvSpPr/>
            <p:nvPr/>
          </p:nvSpPr>
          <p:spPr>
            <a:xfrm>
              <a:off x="898746" y="2646903"/>
              <a:ext cx="6094444" cy="374590"/>
            </a:xfrm>
            <a:prstGeom prst="rect">
              <a:avLst/>
            </a:prstGeom>
          </p:spPr>
          <p:txBody>
            <a:bodyPr>
              <a:spAutoFit/>
            </a:bodyPr>
            <a:lstStyle/>
            <a:p>
              <a:pPr marL="0" marR="0" lvl="0" indent="0" algn="l" defTabSz="949071" rtl="0" eaLnBrk="1" fontAlgn="auto" latinLnBrk="0" hangingPunct="1">
                <a:lnSpc>
                  <a:spcPct val="100000"/>
                </a:lnSpc>
                <a:spcBef>
                  <a:spcPct val="20000"/>
                </a:spcBef>
                <a:spcAft>
                  <a:spcPts val="0"/>
                </a:spcAft>
                <a:buClrTx/>
                <a:buSzPct val="90000"/>
                <a:buFontTx/>
                <a:buNone/>
                <a:tabLst/>
                <a:defRPr/>
              </a:pPr>
              <a:r>
                <a:rPr kumimoji="0" lang="en-US" sz="1834"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Light"/>
                  <a:ea typeface="+mn-ea"/>
                  <a:cs typeface="Segoe UI" panose="020B0502040204020203" pitchFamily="34" charset="0"/>
                </a:rPr>
                <a:t>Azure Cloud Shell.</a:t>
              </a:r>
              <a:endParaRPr kumimoji="0" lang="en-GB" sz="1834"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Light"/>
                <a:ea typeface="+mn-ea"/>
                <a:cs typeface="Segoe UI" panose="020B0502040204020203" pitchFamily="34" charset="0"/>
              </a:endParaRPr>
            </a:p>
          </p:txBody>
        </p:sp>
      </p:grpSp>
      <p:pic>
        <p:nvPicPr>
          <p:cNvPr id="39" name="Picture 3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17119" y="5595830"/>
            <a:ext cx="372618" cy="372618"/>
          </a:xfrm>
          <a:prstGeom prst="rect">
            <a:avLst/>
          </a:prstGeom>
        </p:spPr>
      </p:pic>
      <p:pic>
        <p:nvPicPr>
          <p:cNvPr id="17" name="Graphic 16" descr="Questions">
            <a:extLst>
              <a:ext uri="{FF2B5EF4-FFF2-40B4-BE49-F238E27FC236}">
                <a16:creationId xmlns:a16="http://schemas.microsoft.com/office/drawing/2014/main" id="{E3C9F1B8-EEE8-4E8E-9AD4-08BB634878C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660982" y="2494456"/>
            <a:ext cx="2294238" cy="2294238"/>
          </a:xfrm>
          <a:prstGeom prst="rect">
            <a:avLst/>
          </a:prstGeom>
        </p:spPr>
      </p:pic>
    </p:spTree>
    <p:extLst>
      <p:ext uri="{BB962C8B-B14F-4D97-AF65-F5344CB8AC3E}">
        <p14:creationId xmlns:p14="http://schemas.microsoft.com/office/powerpoint/2010/main" val="15633219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up)">
                                      <p:cBhvr>
                                        <p:cTn id="7" dur="500"/>
                                        <p:tgtEl>
                                          <p:spTgt spid="25"/>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wipe(left)">
                                      <p:cBhvr>
                                        <p:cTn id="11" dur="500"/>
                                        <p:tgtEl>
                                          <p:spTgt spid="14"/>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left)">
                                      <p:cBhvr>
                                        <p:cTn id="15" dur="500"/>
                                        <p:tgtEl>
                                          <p:spTgt spid="6"/>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wipe(left)">
                                      <p:cBhvr>
                                        <p:cTn id="19" dur="500"/>
                                        <p:tgtEl>
                                          <p:spTgt spid="7"/>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wipe(left)">
                                      <p:cBhvr>
                                        <p:cTn id="23" dur="500"/>
                                        <p:tgtEl>
                                          <p:spTgt spid="12"/>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par>
                          <p:cTn id="29" fill="hold">
                            <p:stCondLst>
                              <p:cond delay="500"/>
                            </p:stCondLst>
                            <p:childTnLst>
                              <p:par>
                                <p:cTn id="30" presetID="22" presetClass="entr" presetSubtype="8" fill="hold" nodeType="after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wipe(left)">
                                      <p:cBhvr>
                                        <p:cTn id="32" dur="500"/>
                                        <p:tgtEl>
                                          <p:spTgt spid="15"/>
                                        </p:tgtEl>
                                      </p:cBhvr>
                                    </p:animEffect>
                                  </p:childTnLst>
                                </p:cTn>
                              </p:par>
                            </p:childTnLst>
                          </p:cTn>
                        </p:par>
                        <p:par>
                          <p:cTn id="33" fill="hold">
                            <p:stCondLst>
                              <p:cond delay="1000"/>
                            </p:stCondLst>
                            <p:childTnLst>
                              <p:par>
                                <p:cTn id="34" presetID="22" presetClass="entr" presetSubtype="8" fill="hold" nodeType="afterEffect">
                                  <p:stCondLst>
                                    <p:cond delay="0"/>
                                  </p:stCondLst>
                                  <p:childTnLst>
                                    <p:set>
                                      <p:cBhvr>
                                        <p:cTn id="35" dur="1" fill="hold">
                                          <p:stCondLst>
                                            <p:cond delay="0"/>
                                          </p:stCondLst>
                                        </p:cTn>
                                        <p:tgtEl>
                                          <p:spTgt spid="28"/>
                                        </p:tgtEl>
                                        <p:attrNameLst>
                                          <p:attrName>style.visibility</p:attrName>
                                        </p:attrNameLst>
                                      </p:cBhvr>
                                      <p:to>
                                        <p:strVal val="visible"/>
                                      </p:to>
                                    </p:set>
                                    <p:animEffect transition="in" filter="wipe(left)">
                                      <p:cBhvr>
                                        <p:cTn id="36" dur="500"/>
                                        <p:tgtEl>
                                          <p:spTgt spid="28"/>
                                        </p:tgtEl>
                                      </p:cBhvr>
                                    </p:animEffect>
                                  </p:childTnLst>
                                </p:cTn>
                              </p:par>
                            </p:childTnLst>
                          </p:cTn>
                        </p:par>
                        <p:par>
                          <p:cTn id="37" fill="hold">
                            <p:stCondLst>
                              <p:cond delay="1500"/>
                            </p:stCondLst>
                            <p:childTnLst>
                              <p:par>
                                <p:cTn id="38" presetID="22" presetClass="entr" presetSubtype="8" fill="hold" nodeType="afterEffect">
                                  <p:stCondLst>
                                    <p:cond delay="0"/>
                                  </p:stCondLst>
                                  <p:childTnLst>
                                    <p:set>
                                      <p:cBhvr>
                                        <p:cTn id="39" dur="1" fill="hold">
                                          <p:stCondLst>
                                            <p:cond delay="0"/>
                                          </p:stCondLst>
                                        </p:cTn>
                                        <p:tgtEl>
                                          <p:spTgt spid="34"/>
                                        </p:tgtEl>
                                        <p:attrNameLst>
                                          <p:attrName>style.visibility</p:attrName>
                                        </p:attrNameLst>
                                      </p:cBhvr>
                                      <p:to>
                                        <p:strVal val="visible"/>
                                      </p:to>
                                    </p:set>
                                    <p:animEffect transition="in" filter="wipe(left)">
                                      <p:cBhvr>
                                        <p:cTn id="40" dur="500"/>
                                        <p:tgtEl>
                                          <p:spTgt spid="34"/>
                                        </p:tgtEl>
                                      </p:cBhvr>
                                    </p:animEffect>
                                  </p:childTnLst>
                                </p:cTn>
                              </p:par>
                            </p:childTnLst>
                          </p:cTn>
                        </p:par>
                        <p:par>
                          <p:cTn id="41" fill="hold">
                            <p:stCondLst>
                              <p:cond delay="2000"/>
                            </p:stCondLst>
                            <p:childTnLst>
                              <p:par>
                                <p:cTn id="42" presetID="22" presetClass="entr" presetSubtype="8" fill="hold" nodeType="afterEffect">
                                  <p:stCondLst>
                                    <p:cond delay="0"/>
                                  </p:stCondLst>
                                  <p:childTnLst>
                                    <p:set>
                                      <p:cBhvr>
                                        <p:cTn id="43" dur="1" fill="hold">
                                          <p:stCondLst>
                                            <p:cond delay="0"/>
                                          </p:stCondLst>
                                        </p:cTn>
                                        <p:tgtEl>
                                          <p:spTgt spid="31"/>
                                        </p:tgtEl>
                                        <p:attrNameLst>
                                          <p:attrName>style.visibility</p:attrName>
                                        </p:attrNameLst>
                                      </p:cBhvr>
                                      <p:to>
                                        <p:strVal val="visible"/>
                                      </p:to>
                                    </p:set>
                                    <p:animEffect transition="in" filter="wipe(left)">
                                      <p:cBhvr>
                                        <p:cTn id="44" dur="500"/>
                                        <p:tgtEl>
                                          <p:spTgt spid="31"/>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39"/>
                                        </p:tgtEl>
                                        <p:attrNameLst>
                                          <p:attrName>style.visibility</p:attrName>
                                        </p:attrNameLst>
                                      </p:cBhvr>
                                      <p:to>
                                        <p:strVal val="visible"/>
                                      </p:to>
                                    </p:set>
                                    <p:animEffect transition="in" filter="fade">
                                      <p:cBhvr>
                                        <p:cTn id="49"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9CB73BB-2AA6-458F-9B0A-E987A051A35E}"/>
              </a:ext>
            </a:extLst>
          </p:cNvPr>
          <p:cNvSpPr>
            <a:spLocks noGrp="1"/>
          </p:cNvSpPr>
          <p:nvPr>
            <p:ph type="title"/>
          </p:nvPr>
        </p:nvSpPr>
        <p:spPr/>
        <p:txBody>
          <a:bodyPr/>
          <a:lstStyle/>
          <a:p>
            <a:pPr defTabSz="949071">
              <a:defRPr/>
            </a:pPr>
            <a:r>
              <a:rPr lang="en-GB" sz="4483" dirty="0">
                <a:solidFill>
                  <a:srgbClr val="FFFFFF"/>
                </a:solidFill>
              </a:rPr>
              <a:t>Summary</a:t>
            </a:r>
          </a:p>
        </p:txBody>
      </p:sp>
      <p:pic>
        <p:nvPicPr>
          <p:cNvPr id="10" name="Picture 9"/>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9418637" y="2121694"/>
            <a:ext cx="3088683" cy="3088683"/>
          </a:xfrm>
          <a:prstGeom prst="rect">
            <a:avLst/>
          </a:prstGeom>
        </p:spPr>
      </p:pic>
      <p:cxnSp>
        <p:nvCxnSpPr>
          <p:cNvPr id="16" name="Straight Connector 15"/>
          <p:cNvCxnSpPr/>
          <p:nvPr/>
        </p:nvCxnSpPr>
        <p:spPr>
          <a:xfrm>
            <a:off x="9382693" y="1590725"/>
            <a:ext cx="0" cy="4732489"/>
          </a:xfrm>
          <a:prstGeom prst="line">
            <a:avLst/>
          </a:prstGeom>
          <a:ln w="50800">
            <a:solidFill>
              <a:srgbClr val="74B23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274640" y="1214036"/>
            <a:ext cx="3765583" cy="507383"/>
          </a:xfrm>
          <a:prstGeom prst="rect">
            <a:avLst/>
          </a:prstGeom>
        </p:spPr>
        <p:txBody>
          <a:bodyPr wrap="none">
            <a:spAutoFit/>
          </a:bodyPr>
          <a:lstStyle/>
          <a:p>
            <a:pPr defTabSz="949071">
              <a:spcBef>
                <a:spcPct val="20000"/>
              </a:spcBef>
              <a:buSzPct val="90000"/>
              <a:defRPr/>
            </a:pPr>
            <a:r>
              <a:rPr lang="en-GB" sz="2697" dirty="0">
                <a:solidFill>
                  <a:srgbClr val="3C3C3C"/>
                </a:solidFill>
                <a:latin typeface="Segoe UI Semilight" panose="020B0402040204020203" pitchFamily="34" charset="0"/>
                <a:cs typeface="Segoe UI Semilight" panose="020B0402040204020203" pitchFamily="34" charset="0"/>
              </a:rPr>
              <a:t>This lesson has covered</a:t>
            </a:r>
          </a:p>
        </p:txBody>
      </p:sp>
      <p:sp>
        <p:nvSpPr>
          <p:cNvPr id="7" name="Text Placeholder 5">
            <a:extLst>
              <a:ext uri="{FF2B5EF4-FFF2-40B4-BE49-F238E27FC236}">
                <a16:creationId xmlns:a16="http://schemas.microsoft.com/office/drawing/2014/main" id="{7681AB3B-6AA6-494D-9089-90763CEF72B2}"/>
              </a:ext>
            </a:extLst>
          </p:cNvPr>
          <p:cNvSpPr txBox="1">
            <a:spLocks/>
          </p:cNvSpPr>
          <p:nvPr/>
        </p:nvSpPr>
        <p:spPr>
          <a:xfrm>
            <a:off x="429846" y="1783342"/>
            <a:ext cx="8683992" cy="4995074"/>
          </a:xfrm>
          <a:prstGeom prst="rect">
            <a:avLst/>
          </a:prstGeom>
        </p:spPr>
        <p:txBody>
          <a:bodyPr/>
          <a:lstStyle>
            <a:lvl1pPr marL="232898" marR="0" indent="-232898"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3"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65795" marR="0" indent="-232898"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38" kern="1200" spc="0" baseline="0">
                <a:gradFill>
                  <a:gsLst>
                    <a:gs pos="1250">
                      <a:schemeClr val="tx1"/>
                    </a:gs>
                    <a:gs pos="100000">
                      <a:schemeClr val="tx1"/>
                    </a:gs>
                  </a:gsLst>
                  <a:lin ang="5400000" scaled="0"/>
                </a:gradFill>
                <a:latin typeface="+mn-lt"/>
                <a:ea typeface="+mn-ea"/>
                <a:cs typeface="+mn-cs"/>
              </a:defRPr>
            </a:lvl2pPr>
            <a:lvl3pPr marL="669581" marR="0" indent="-203785"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0" kern="1200" spc="0" baseline="0">
                <a:gradFill>
                  <a:gsLst>
                    <a:gs pos="1250">
                      <a:schemeClr val="tx1"/>
                    </a:gs>
                    <a:gs pos="100000">
                      <a:schemeClr val="tx1"/>
                    </a:gs>
                  </a:gsLst>
                  <a:lin ang="5400000" scaled="0"/>
                </a:gradFill>
                <a:latin typeface="+mn-lt"/>
                <a:ea typeface="+mn-ea"/>
                <a:cs typeface="+mn-cs"/>
              </a:defRPr>
            </a:lvl3pPr>
            <a:lvl4pPr marL="858811" marR="0" indent="-184377"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6" kern="1200" spc="0" baseline="0">
                <a:gradFill>
                  <a:gsLst>
                    <a:gs pos="1250">
                      <a:schemeClr val="tx1"/>
                    </a:gs>
                    <a:gs pos="100000">
                      <a:schemeClr val="tx1"/>
                    </a:gs>
                  </a:gsLst>
                  <a:lin ang="5400000" scaled="0"/>
                </a:gradFill>
                <a:latin typeface="+mn-lt"/>
                <a:ea typeface="+mn-ea"/>
                <a:cs typeface="+mn-cs"/>
              </a:defRPr>
            </a:lvl4pPr>
            <a:lvl5pPr marL="1043188" marR="0" indent="-171439"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6" kern="1200" spc="0" baseline="0">
                <a:gradFill>
                  <a:gsLst>
                    <a:gs pos="1250">
                      <a:schemeClr val="tx1"/>
                    </a:gs>
                    <a:gs pos="100000">
                      <a:schemeClr val="tx1"/>
                    </a:gs>
                  </a:gsLst>
                  <a:lin ang="5400000" scaled="0"/>
                </a:gradFill>
                <a:latin typeface="+mn-lt"/>
                <a:ea typeface="+mn-ea"/>
                <a:cs typeface="+mn-cs"/>
              </a:defRPr>
            </a:lvl5pPr>
            <a:lvl6pPr marL="2613263"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6pPr>
            <a:lvl7pPr marL="3088403"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7pPr>
            <a:lvl8pPr marL="3563541"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8pPr>
            <a:lvl9pPr marL="4038681"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9pPr>
          </a:lstStyle>
          <a:p>
            <a:pPr defTabSz="949071">
              <a:buBlip>
                <a:blip r:embed="rId5"/>
              </a:buBlip>
              <a:defRPr/>
            </a:pPr>
            <a:r>
              <a:rPr lang="en-GB" sz="2038" dirty="0">
                <a:gradFill>
                  <a:gsLst>
                    <a:gs pos="1250">
                      <a:srgbClr val="000000"/>
                    </a:gs>
                    <a:gs pos="100000">
                      <a:srgbClr val="000000"/>
                    </a:gs>
                  </a:gsLst>
                  <a:lin ang="5400000" scaled="0"/>
                </a:gradFill>
                <a:latin typeface="Segoe UI Light"/>
              </a:rPr>
              <a:t>Introducing Functions</a:t>
            </a:r>
          </a:p>
          <a:p>
            <a:pPr defTabSz="949071">
              <a:buBlip>
                <a:blip r:embed="rId5"/>
              </a:buBlip>
              <a:defRPr/>
            </a:pPr>
            <a:r>
              <a:rPr lang="en-GB" sz="2038" dirty="0">
                <a:gradFill>
                  <a:gsLst>
                    <a:gs pos="1250">
                      <a:srgbClr val="000000"/>
                    </a:gs>
                    <a:gs pos="100000">
                      <a:srgbClr val="000000"/>
                    </a:gs>
                  </a:gsLst>
                  <a:lin ang="5400000" scaled="0"/>
                </a:gradFill>
                <a:latin typeface="Segoe UI Light"/>
              </a:rPr>
              <a:t>Azure Functions</a:t>
            </a:r>
          </a:p>
          <a:p>
            <a:pPr defTabSz="949071">
              <a:buBlip>
                <a:blip r:embed="rId5"/>
              </a:buBlip>
              <a:defRPr/>
            </a:pPr>
            <a:r>
              <a:rPr lang="en-GB" sz="2038" dirty="0">
                <a:gradFill>
                  <a:gsLst>
                    <a:gs pos="1250">
                      <a:srgbClr val="000000"/>
                    </a:gs>
                    <a:gs pos="100000">
                      <a:srgbClr val="000000"/>
                    </a:gs>
                  </a:gsLst>
                  <a:lin ang="5400000" scaled="0"/>
                </a:gradFill>
                <a:latin typeface="Segoe UI Light"/>
              </a:rPr>
              <a:t>Reasons for Using Azure Functions</a:t>
            </a:r>
          </a:p>
          <a:p>
            <a:pPr defTabSz="949071">
              <a:buBlip>
                <a:blip r:embed="rId5"/>
              </a:buBlip>
              <a:defRPr/>
            </a:pPr>
            <a:r>
              <a:rPr lang="en-GB" sz="2038" dirty="0">
                <a:gradFill>
                  <a:gsLst>
                    <a:gs pos="1250">
                      <a:srgbClr val="000000"/>
                    </a:gs>
                    <a:gs pos="100000">
                      <a:srgbClr val="000000"/>
                    </a:gs>
                  </a:gsLst>
                  <a:lin ang="5400000" scaled="0"/>
                </a:gradFill>
                <a:latin typeface="Segoe UI Light"/>
              </a:rPr>
              <a:t>Scenarios Using Azure Functions</a:t>
            </a:r>
          </a:p>
          <a:p>
            <a:pPr defTabSz="949071">
              <a:buBlip>
                <a:blip r:embed="rId5"/>
              </a:buBlip>
              <a:defRPr/>
            </a:pPr>
            <a:r>
              <a:rPr lang="en-GB" sz="2038" dirty="0">
                <a:gradFill>
                  <a:gsLst>
                    <a:gs pos="1250">
                      <a:srgbClr val="000000"/>
                    </a:gs>
                    <a:gs pos="100000">
                      <a:srgbClr val="000000"/>
                    </a:gs>
                  </a:gsLst>
                  <a:lin ang="5400000" scaled="0"/>
                </a:gradFill>
                <a:latin typeface="Segoe UI Light"/>
              </a:rPr>
              <a:t>Demo: Creating and Exploring Azure Function</a:t>
            </a:r>
          </a:p>
          <a:p>
            <a:pPr defTabSz="949071">
              <a:buBlip>
                <a:blip r:embed="rId5"/>
              </a:buBlip>
              <a:defRPr/>
            </a:pPr>
            <a:r>
              <a:rPr lang="en-GB" sz="2038" dirty="0">
                <a:gradFill>
                  <a:gsLst>
                    <a:gs pos="1250">
                      <a:srgbClr val="000000"/>
                    </a:gs>
                    <a:gs pos="100000">
                      <a:srgbClr val="000000"/>
                    </a:gs>
                  </a:gsLst>
                  <a:lin ang="5400000" scaled="0"/>
                </a:gradFill>
                <a:latin typeface="Segoe UI Light"/>
              </a:rPr>
              <a:t>Demo: Deploying Azure Function from Azure DevOps</a:t>
            </a:r>
          </a:p>
          <a:p>
            <a:pPr defTabSz="949071">
              <a:buBlip>
                <a:blip r:embed="rId5"/>
              </a:buBlip>
              <a:defRPr/>
            </a:pPr>
            <a:r>
              <a:rPr lang="en-US" sz="2038" dirty="0">
                <a:gradFill>
                  <a:gsLst>
                    <a:gs pos="1250">
                      <a:srgbClr val="000000"/>
                    </a:gs>
                    <a:gs pos="100000">
                      <a:srgbClr val="000000"/>
                    </a:gs>
                  </a:gsLst>
                  <a:lin ang="5400000" scaled="0"/>
                </a:gradFill>
                <a:latin typeface="Segoe UI Light"/>
              </a:rPr>
              <a:t>Prepare for The Exam (Q/A)</a:t>
            </a:r>
          </a:p>
          <a:p>
            <a:pPr marL="237276" indent="-237276" defTabSz="949071">
              <a:defRPr/>
            </a:pPr>
            <a:endParaRPr lang="en-US" sz="2697" dirty="0">
              <a:gradFill>
                <a:gsLst>
                  <a:gs pos="1250">
                    <a:srgbClr val="000000"/>
                  </a:gs>
                  <a:gs pos="100000">
                    <a:srgbClr val="000000"/>
                  </a:gs>
                </a:gsLst>
                <a:lin ang="5400000" scaled="0"/>
              </a:gradFill>
              <a:latin typeface="Segoe UI"/>
            </a:endParaRPr>
          </a:p>
        </p:txBody>
      </p:sp>
      <p:sp>
        <p:nvSpPr>
          <p:cNvPr id="8" name="Rectangle 7">
            <a:extLst>
              <a:ext uri="{FF2B5EF4-FFF2-40B4-BE49-F238E27FC236}">
                <a16:creationId xmlns:a16="http://schemas.microsoft.com/office/drawing/2014/main" id="{2D0FCECF-43FF-439E-863B-EC929F9A794E}"/>
              </a:ext>
            </a:extLst>
          </p:cNvPr>
          <p:cNvSpPr/>
          <p:nvPr/>
        </p:nvSpPr>
        <p:spPr>
          <a:xfrm>
            <a:off x="393903" y="4788694"/>
            <a:ext cx="8491334" cy="1280351"/>
          </a:xfrm>
          <a:prstGeom prst="rect">
            <a:avLst/>
          </a:prstGeom>
        </p:spPr>
        <p:txBody>
          <a:bodyPr wrap="square">
            <a:spAutoFit/>
          </a:bodyPr>
          <a:lstStyle/>
          <a:p>
            <a:pPr defTabSz="949071">
              <a:spcBef>
                <a:spcPct val="20000"/>
              </a:spcBef>
              <a:buSzPct val="90000"/>
              <a:defRPr/>
            </a:pPr>
            <a:r>
              <a:rPr lang="en-GB" sz="2038" b="1" dirty="0">
                <a:solidFill>
                  <a:srgbClr val="74B230"/>
                </a:solidFill>
                <a:latin typeface="Segoe UI" panose="020B0502040204020203" pitchFamily="34" charset="0"/>
                <a:cs typeface="Segoe UI" panose="020B0502040204020203" pitchFamily="34" charset="0"/>
              </a:rPr>
              <a:t>Next Lesson:</a:t>
            </a:r>
          </a:p>
          <a:p>
            <a:pPr defTabSz="949071">
              <a:spcBef>
                <a:spcPct val="20000"/>
              </a:spcBef>
              <a:buSzPct val="90000"/>
              <a:defRPr/>
            </a:pPr>
            <a:r>
              <a:rPr lang="en-GB" sz="2038" b="1" dirty="0">
                <a:gradFill>
                  <a:gsLst>
                    <a:gs pos="1250">
                      <a:srgbClr val="000000"/>
                    </a:gs>
                    <a:gs pos="100000">
                      <a:srgbClr val="000000"/>
                    </a:gs>
                  </a:gsLst>
                  <a:lin ang="5400000" scaled="0"/>
                </a:gradFill>
                <a:latin typeface="Segoe UI Light"/>
                <a:cs typeface="Segoe UI" panose="020B0502040204020203" pitchFamily="34" charset="0"/>
              </a:rPr>
              <a:t>(5) Understanding and Working with Azure Logic App</a:t>
            </a:r>
          </a:p>
          <a:p>
            <a:pPr defTabSz="949071">
              <a:spcBef>
                <a:spcPct val="20000"/>
              </a:spcBef>
              <a:buSzPct val="90000"/>
              <a:defRPr/>
            </a:pPr>
            <a:r>
              <a:rPr lang="en-GB" sz="2697" dirty="0">
                <a:solidFill>
                  <a:srgbClr val="3C3C3C"/>
                </a:solidFill>
                <a:latin typeface="Segoe UI Semilight" panose="020B0402040204020203" pitchFamily="34" charset="0"/>
                <a:cs typeface="Segoe UI Semilight" panose="020B0402040204020203" pitchFamily="34" charset="0"/>
              </a:rPr>
              <a:t> </a:t>
            </a:r>
          </a:p>
        </p:txBody>
      </p:sp>
    </p:spTree>
    <p:extLst>
      <p:ext uri="{BB962C8B-B14F-4D97-AF65-F5344CB8AC3E}">
        <p14:creationId xmlns:p14="http://schemas.microsoft.com/office/powerpoint/2010/main" val="2067565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up)">
                                      <p:cBhvr>
                                        <p:cTn id="7" dur="500"/>
                                        <p:tgtEl>
                                          <p:spTgt spid="10"/>
                                        </p:tgtEl>
                                      </p:cBhvr>
                                    </p:animEffect>
                                  </p:childTnLst>
                                </p:cTn>
                              </p:par>
                              <p:par>
                                <p:cTn id="8" presetID="22" presetClass="entr" presetSubtype="1"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wipe(up)">
                                      <p:cBhvr>
                                        <p:cTn id="10" dur="500"/>
                                        <p:tgtEl>
                                          <p:spTgt spid="16"/>
                                        </p:tgtEl>
                                      </p:cBhvr>
                                    </p:animEffect>
                                  </p:childTnLst>
                                </p:cTn>
                              </p:par>
                            </p:childTnLst>
                          </p:cTn>
                        </p:par>
                        <p:par>
                          <p:cTn id="11" fill="hold">
                            <p:stCondLst>
                              <p:cond delay="500"/>
                            </p:stCondLst>
                            <p:childTnLst>
                              <p:par>
                                <p:cTn id="12" presetID="22" presetClass="entr" presetSubtype="8" fill="hold" grpId="0" nodeType="afterEffect">
                                  <p:stCondLst>
                                    <p:cond delay="0"/>
                                  </p:stCondLst>
                                  <p:childTnLst>
                                    <p:set>
                                      <p:cBhvr>
                                        <p:cTn id="13" dur="1" fill="hold">
                                          <p:stCondLst>
                                            <p:cond delay="0"/>
                                          </p:stCondLst>
                                        </p:cTn>
                                        <p:tgtEl>
                                          <p:spTgt spid="17"/>
                                        </p:tgtEl>
                                        <p:attrNameLst>
                                          <p:attrName>style.visibility</p:attrName>
                                        </p:attrNameLst>
                                      </p:cBhvr>
                                      <p:to>
                                        <p:strVal val="visible"/>
                                      </p:to>
                                    </p:set>
                                    <p:animEffect transition="in" filter="wipe(left)">
                                      <p:cBhvr>
                                        <p:cTn id="14" dur="500"/>
                                        <p:tgtEl>
                                          <p:spTgt spid="17"/>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nodeType="clickEffect">
                                  <p:stCondLst>
                                    <p:cond delay="0"/>
                                  </p:stCondLst>
                                  <p:childTnLst>
                                    <p:set>
                                      <p:cBhvr>
                                        <p:cTn id="18" dur="1" fill="hold">
                                          <p:stCondLst>
                                            <p:cond delay="0"/>
                                          </p:stCondLst>
                                        </p:cTn>
                                        <p:tgtEl>
                                          <p:spTgt spid="7">
                                            <p:txEl>
                                              <p:pRg st="0" end="0"/>
                                            </p:txEl>
                                          </p:spTgt>
                                        </p:tgtEl>
                                        <p:attrNameLst>
                                          <p:attrName>style.visibility</p:attrName>
                                        </p:attrNameLst>
                                      </p:cBhvr>
                                      <p:to>
                                        <p:strVal val="visible"/>
                                      </p:to>
                                    </p:set>
                                    <p:animEffect transition="in" filter="wipe(left)">
                                      <p:cBhvr>
                                        <p:cTn id="19" dur="500"/>
                                        <p:tgtEl>
                                          <p:spTgt spid="7">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nodeType="clickEffect">
                                  <p:stCondLst>
                                    <p:cond delay="0"/>
                                  </p:stCondLst>
                                  <p:childTnLst>
                                    <p:set>
                                      <p:cBhvr>
                                        <p:cTn id="23" dur="1" fill="hold">
                                          <p:stCondLst>
                                            <p:cond delay="0"/>
                                          </p:stCondLst>
                                        </p:cTn>
                                        <p:tgtEl>
                                          <p:spTgt spid="7">
                                            <p:txEl>
                                              <p:pRg st="1" end="1"/>
                                            </p:txEl>
                                          </p:spTgt>
                                        </p:tgtEl>
                                        <p:attrNameLst>
                                          <p:attrName>style.visibility</p:attrName>
                                        </p:attrNameLst>
                                      </p:cBhvr>
                                      <p:to>
                                        <p:strVal val="visible"/>
                                      </p:to>
                                    </p:set>
                                    <p:animEffect transition="in" filter="wipe(left)">
                                      <p:cBhvr>
                                        <p:cTn id="24" dur="500"/>
                                        <p:tgtEl>
                                          <p:spTgt spid="7">
                                            <p:txEl>
                                              <p:pRg st="1" end="1"/>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nodeType="clickEffect">
                                  <p:stCondLst>
                                    <p:cond delay="0"/>
                                  </p:stCondLst>
                                  <p:childTnLst>
                                    <p:set>
                                      <p:cBhvr>
                                        <p:cTn id="28" dur="1" fill="hold">
                                          <p:stCondLst>
                                            <p:cond delay="0"/>
                                          </p:stCondLst>
                                        </p:cTn>
                                        <p:tgtEl>
                                          <p:spTgt spid="7">
                                            <p:txEl>
                                              <p:pRg st="2" end="2"/>
                                            </p:txEl>
                                          </p:spTgt>
                                        </p:tgtEl>
                                        <p:attrNameLst>
                                          <p:attrName>style.visibility</p:attrName>
                                        </p:attrNameLst>
                                      </p:cBhvr>
                                      <p:to>
                                        <p:strVal val="visible"/>
                                      </p:to>
                                    </p:set>
                                    <p:animEffect transition="in" filter="wipe(left)">
                                      <p:cBhvr>
                                        <p:cTn id="29" dur="500"/>
                                        <p:tgtEl>
                                          <p:spTgt spid="7">
                                            <p:txEl>
                                              <p:pRg st="2" end="2"/>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nodeType="clickEffect">
                                  <p:stCondLst>
                                    <p:cond delay="0"/>
                                  </p:stCondLst>
                                  <p:childTnLst>
                                    <p:set>
                                      <p:cBhvr>
                                        <p:cTn id="33" dur="1" fill="hold">
                                          <p:stCondLst>
                                            <p:cond delay="0"/>
                                          </p:stCondLst>
                                        </p:cTn>
                                        <p:tgtEl>
                                          <p:spTgt spid="7">
                                            <p:txEl>
                                              <p:pRg st="3" end="3"/>
                                            </p:txEl>
                                          </p:spTgt>
                                        </p:tgtEl>
                                        <p:attrNameLst>
                                          <p:attrName>style.visibility</p:attrName>
                                        </p:attrNameLst>
                                      </p:cBhvr>
                                      <p:to>
                                        <p:strVal val="visible"/>
                                      </p:to>
                                    </p:set>
                                    <p:animEffect transition="in" filter="wipe(left)">
                                      <p:cBhvr>
                                        <p:cTn id="34" dur="500"/>
                                        <p:tgtEl>
                                          <p:spTgt spid="7">
                                            <p:txEl>
                                              <p:pRg st="3" end="3"/>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nodeType="clickEffect">
                                  <p:stCondLst>
                                    <p:cond delay="0"/>
                                  </p:stCondLst>
                                  <p:childTnLst>
                                    <p:set>
                                      <p:cBhvr>
                                        <p:cTn id="38" dur="1" fill="hold">
                                          <p:stCondLst>
                                            <p:cond delay="0"/>
                                          </p:stCondLst>
                                        </p:cTn>
                                        <p:tgtEl>
                                          <p:spTgt spid="7">
                                            <p:txEl>
                                              <p:pRg st="4" end="4"/>
                                            </p:txEl>
                                          </p:spTgt>
                                        </p:tgtEl>
                                        <p:attrNameLst>
                                          <p:attrName>style.visibility</p:attrName>
                                        </p:attrNameLst>
                                      </p:cBhvr>
                                      <p:to>
                                        <p:strVal val="visible"/>
                                      </p:to>
                                    </p:set>
                                    <p:animEffect transition="in" filter="wipe(left)">
                                      <p:cBhvr>
                                        <p:cTn id="39" dur="500"/>
                                        <p:tgtEl>
                                          <p:spTgt spid="7">
                                            <p:txEl>
                                              <p:pRg st="4" end="4"/>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nodeType="clickEffect">
                                  <p:stCondLst>
                                    <p:cond delay="0"/>
                                  </p:stCondLst>
                                  <p:childTnLst>
                                    <p:set>
                                      <p:cBhvr>
                                        <p:cTn id="43" dur="1" fill="hold">
                                          <p:stCondLst>
                                            <p:cond delay="0"/>
                                          </p:stCondLst>
                                        </p:cTn>
                                        <p:tgtEl>
                                          <p:spTgt spid="7">
                                            <p:txEl>
                                              <p:pRg st="5" end="5"/>
                                            </p:txEl>
                                          </p:spTgt>
                                        </p:tgtEl>
                                        <p:attrNameLst>
                                          <p:attrName>style.visibility</p:attrName>
                                        </p:attrNameLst>
                                      </p:cBhvr>
                                      <p:to>
                                        <p:strVal val="visible"/>
                                      </p:to>
                                    </p:set>
                                    <p:animEffect transition="in" filter="wipe(left)">
                                      <p:cBhvr>
                                        <p:cTn id="44" dur="500"/>
                                        <p:tgtEl>
                                          <p:spTgt spid="7">
                                            <p:txEl>
                                              <p:pRg st="5" end="5"/>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nodeType="clickEffect">
                                  <p:stCondLst>
                                    <p:cond delay="0"/>
                                  </p:stCondLst>
                                  <p:childTnLst>
                                    <p:set>
                                      <p:cBhvr>
                                        <p:cTn id="48" dur="1" fill="hold">
                                          <p:stCondLst>
                                            <p:cond delay="0"/>
                                          </p:stCondLst>
                                        </p:cTn>
                                        <p:tgtEl>
                                          <p:spTgt spid="7">
                                            <p:txEl>
                                              <p:pRg st="6" end="6"/>
                                            </p:txEl>
                                          </p:spTgt>
                                        </p:tgtEl>
                                        <p:attrNameLst>
                                          <p:attrName>style.visibility</p:attrName>
                                        </p:attrNameLst>
                                      </p:cBhvr>
                                      <p:to>
                                        <p:strVal val="visible"/>
                                      </p:to>
                                    </p:set>
                                    <p:animEffect transition="in" filter="wipe(left)">
                                      <p:cBhvr>
                                        <p:cTn id="49" dur="500"/>
                                        <p:tgtEl>
                                          <p:spTgt spid="7">
                                            <p:txEl>
                                              <p:pRg st="6" end="6"/>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8" fill="hold" grpId="0" nodeType="clickEffect">
                                  <p:stCondLst>
                                    <p:cond delay="0"/>
                                  </p:stCondLst>
                                  <p:childTnLst>
                                    <p:set>
                                      <p:cBhvr>
                                        <p:cTn id="53" dur="1" fill="hold">
                                          <p:stCondLst>
                                            <p:cond delay="0"/>
                                          </p:stCondLst>
                                        </p:cTn>
                                        <p:tgtEl>
                                          <p:spTgt spid="8"/>
                                        </p:tgtEl>
                                        <p:attrNameLst>
                                          <p:attrName>style.visibility</p:attrName>
                                        </p:attrNameLst>
                                      </p:cBhvr>
                                      <p:to>
                                        <p:strVal val="visible"/>
                                      </p:to>
                                    </p:set>
                                    <p:animEffect transition="in" filter="wipe(left)">
                                      <p:cBhvr>
                                        <p:cTn id="5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9CB73BB-2AA6-458F-9B0A-E987A051A35E}"/>
              </a:ext>
            </a:extLst>
          </p:cNvPr>
          <p:cNvSpPr>
            <a:spLocks noGrp="1"/>
          </p:cNvSpPr>
          <p:nvPr>
            <p:ph type="title"/>
          </p:nvPr>
        </p:nvSpPr>
        <p:spPr>
          <a:xfrm>
            <a:off x="174112" y="140494"/>
            <a:ext cx="11889564" cy="916534"/>
          </a:xfrm>
        </p:spPr>
        <p:txBody>
          <a:bodyPr/>
          <a:lstStyle/>
          <a:p>
            <a:r>
              <a:rPr lang="en-US" sz="4600" dirty="0"/>
              <a:t>Contributors of This Module</a:t>
            </a:r>
          </a:p>
        </p:txBody>
      </p:sp>
      <p:grpSp>
        <p:nvGrpSpPr>
          <p:cNvPr id="2048" name="Group 2047">
            <a:extLst>
              <a:ext uri="{FF2B5EF4-FFF2-40B4-BE49-F238E27FC236}">
                <a16:creationId xmlns:a16="http://schemas.microsoft.com/office/drawing/2014/main" id="{216964A0-56FA-499B-8371-3962FF277789}"/>
              </a:ext>
            </a:extLst>
          </p:cNvPr>
          <p:cNvGrpSpPr/>
          <p:nvPr/>
        </p:nvGrpSpPr>
        <p:grpSpPr>
          <a:xfrm>
            <a:off x="28574" y="1207295"/>
            <a:ext cx="3250319" cy="2395209"/>
            <a:chOff x="28574" y="1207295"/>
            <a:chExt cx="3250319" cy="2395209"/>
          </a:xfrm>
        </p:grpSpPr>
        <p:sp>
          <p:nvSpPr>
            <p:cNvPr id="12" name="Rectangle 11">
              <a:extLst>
                <a:ext uri="{FF2B5EF4-FFF2-40B4-BE49-F238E27FC236}">
                  <a16:creationId xmlns:a16="http://schemas.microsoft.com/office/drawing/2014/main" id="{E9B21FDE-807A-4E0D-9AC9-861C6A6F3A40}"/>
                </a:ext>
              </a:extLst>
            </p:cNvPr>
            <p:cNvSpPr/>
            <p:nvPr/>
          </p:nvSpPr>
          <p:spPr>
            <a:xfrm>
              <a:off x="501216" y="2564121"/>
              <a:ext cx="2777677" cy="830997"/>
            </a:xfrm>
            <a:prstGeom prst="rect">
              <a:avLst/>
            </a:prstGeom>
          </p:spPr>
          <p:txBody>
            <a:bodyPr wrap="square">
              <a:spAutoFit/>
            </a:bodyPr>
            <a:lstStyle/>
            <a:p>
              <a:pPr marL="0" marR="0" lvl="0" indent="0" defTabSz="948889" rtl="0" eaLnBrk="1" fontAlgn="auto" latinLnBrk="0" hangingPunct="1">
                <a:lnSpc>
                  <a:spcPct val="100000"/>
                </a:lnSpc>
                <a:spcBef>
                  <a:spcPts val="0"/>
                </a:spcBef>
                <a:spcAft>
                  <a:spcPts val="0"/>
                </a:spcAft>
                <a:buClrTx/>
                <a:buSzTx/>
                <a:buFontTx/>
                <a:buNone/>
                <a:tabLst/>
                <a:defRPr/>
              </a:pPr>
              <a:r>
                <a:rPr kumimoji="0" lang="en-US" sz="1200" i="0" u="none" strike="noStrike" kern="1200" cap="none" spc="0" normalizeH="0" baseline="0" noProof="0" dirty="0">
                  <a:ln>
                    <a:noFill/>
                  </a:ln>
                  <a:solidFill>
                    <a:srgbClr val="2C3E50"/>
                  </a:solidFill>
                  <a:effectLst/>
                  <a:uLnTx/>
                  <a:uFillTx/>
                  <a:latin typeface="Gotham Black" panose="02000604040000020004" pitchFamily="50" charset="0"/>
                </a:rPr>
                <a:t>Mohamed Radwan</a:t>
              </a:r>
            </a:p>
            <a:p>
              <a:pPr marL="0" marR="0" lvl="0" indent="0" defTabSz="948889" rtl="0" eaLnBrk="1" fontAlgn="auto" latinLnBrk="0" hangingPunct="1">
                <a:lnSpc>
                  <a:spcPct val="100000"/>
                </a:lnSpc>
                <a:spcBef>
                  <a:spcPts val="0"/>
                </a:spcBef>
                <a:spcAft>
                  <a:spcPts val="0"/>
                </a:spcAft>
                <a:buClrTx/>
                <a:buSzTx/>
                <a:buFontTx/>
                <a:buNone/>
                <a:tabLst/>
                <a:defRPr/>
              </a:pPr>
              <a:r>
                <a:rPr kumimoji="0" lang="en-US" sz="1200" i="0" u="none" strike="noStrike" kern="1200" cap="none" spc="0" normalizeH="0" baseline="0" noProof="0" dirty="0">
                  <a:ln>
                    <a:noFill/>
                  </a:ln>
                  <a:solidFill>
                    <a:srgbClr val="2C3E50"/>
                  </a:solidFill>
                  <a:effectLst/>
                  <a:uLnTx/>
                  <a:uFillTx/>
                  <a:latin typeface="Gotham Black" panose="02000604040000020004" pitchFamily="50" charset="0"/>
                </a:rPr>
                <a:t>Principal DevOps</a:t>
              </a:r>
            </a:p>
            <a:p>
              <a:pPr marL="0" marR="0" lvl="0" indent="0" defTabSz="948889" rtl="0" eaLnBrk="1" fontAlgn="auto" latinLnBrk="0" hangingPunct="1">
                <a:lnSpc>
                  <a:spcPct val="100000"/>
                </a:lnSpc>
                <a:spcBef>
                  <a:spcPts val="0"/>
                </a:spcBef>
                <a:spcAft>
                  <a:spcPts val="0"/>
                </a:spcAft>
                <a:buClrTx/>
                <a:buSzTx/>
                <a:buFontTx/>
                <a:buNone/>
                <a:tabLst/>
                <a:defRPr/>
              </a:pPr>
              <a:r>
                <a:rPr kumimoji="0" lang="en-US" sz="1200" i="0" u="none" strike="noStrike" kern="1200" cap="none" spc="0" normalizeH="0" baseline="0" noProof="0" dirty="0">
                  <a:ln>
                    <a:noFill/>
                  </a:ln>
                  <a:solidFill>
                    <a:srgbClr val="2C3E50"/>
                  </a:solidFill>
                  <a:effectLst/>
                  <a:uLnTx/>
                  <a:uFillTx/>
                  <a:latin typeface="Gotham Black" panose="02000604040000020004" pitchFamily="50" charset="0"/>
                </a:rPr>
                <a:t>NTT DATA UK</a:t>
              </a:r>
            </a:p>
            <a:p>
              <a:pPr marL="0" marR="0" lvl="0" indent="0" defTabSz="948889" rtl="0" eaLnBrk="1" fontAlgn="auto" latinLnBrk="0" hangingPunct="1">
                <a:lnSpc>
                  <a:spcPct val="100000"/>
                </a:lnSpc>
                <a:spcBef>
                  <a:spcPts val="0"/>
                </a:spcBef>
                <a:spcAft>
                  <a:spcPts val="0"/>
                </a:spcAft>
                <a:buClrTx/>
                <a:buSzTx/>
                <a:buFontTx/>
                <a:buNone/>
                <a:tabLst/>
                <a:defRPr/>
              </a:pPr>
              <a:r>
                <a:rPr lang="en-US" sz="1200" dirty="0">
                  <a:solidFill>
                    <a:srgbClr val="2C3E50"/>
                  </a:solidFill>
                  <a:latin typeface="Gotham Black" panose="02000604040000020004" pitchFamily="50" charset="0"/>
                </a:rPr>
                <a:t>UK/London</a:t>
              </a:r>
              <a:endParaRPr kumimoji="0" lang="en-US" sz="1200" i="0" u="none" strike="noStrike" kern="1200" cap="none" spc="0" normalizeH="0" baseline="0" noProof="0" dirty="0">
                <a:ln>
                  <a:noFill/>
                </a:ln>
                <a:solidFill>
                  <a:srgbClr val="2C3E50"/>
                </a:solidFill>
                <a:effectLst/>
                <a:uLnTx/>
                <a:uFillTx/>
                <a:latin typeface="Gotham Black" panose="02000604040000020004" pitchFamily="50" charset="0"/>
              </a:endParaRPr>
            </a:p>
          </p:txBody>
        </p:sp>
        <p:pic>
          <p:nvPicPr>
            <p:cNvPr id="2050" name="Picture 2">
              <a:extLst>
                <a:ext uri="{FF2B5EF4-FFF2-40B4-BE49-F238E27FC236}">
                  <a16:creationId xmlns:a16="http://schemas.microsoft.com/office/drawing/2014/main" id="{A404A3A1-1863-4384-B0D3-D02C69CAC10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58" r="7211" b="8240"/>
            <a:stretch/>
          </p:blipFill>
          <p:spPr bwMode="auto">
            <a:xfrm>
              <a:off x="496842" y="1207295"/>
              <a:ext cx="1339971" cy="1341863"/>
            </a:xfrm>
            <a:prstGeom prst="ellipse">
              <a:avLst/>
            </a:prstGeom>
            <a:ln w="3175" cap="rnd">
              <a:noFill/>
            </a:ln>
            <a:effectLst/>
            <a:extLst>
              <a:ext uri="{909E8E84-426E-40DD-AFC4-6F175D3DCCD1}">
                <a14:hiddenFill xmlns:a14="http://schemas.microsoft.com/office/drawing/2010/main">
                  <a:solidFill>
                    <a:srgbClr val="FFFFFF"/>
                  </a:solidFill>
                </a14:hiddenFill>
              </a:ext>
            </a:extLst>
          </p:spPr>
        </p:pic>
        <p:pic>
          <p:nvPicPr>
            <p:cNvPr id="15" name="Picture 2" descr="Image result for uk flags">
              <a:extLst>
                <a:ext uri="{FF2B5EF4-FFF2-40B4-BE49-F238E27FC236}">
                  <a16:creationId xmlns:a16="http://schemas.microsoft.com/office/drawing/2014/main" id="{3DE02496-5200-4E50-89BE-51E1A6BFB792}"/>
                </a:ext>
              </a:extLst>
            </p:cNvPr>
            <p:cNvPicPr>
              <a:picLocks noChangeArrowheads="1"/>
            </p:cNvPicPr>
            <p:nvPr/>
          </p:nvPicPr>
          <p:blipFill rotWithShape="1">
            <a:blip r:embed="rId4">
              <a:extLst>
                <a:ext uri="{28A0092B-C50C-407E-A947-70E740481C1C}">
                  <a14:useLocalDpi xmlns:a14="http://schemas.microsoft.com/office/drawing/2010/main" val="0"/>
                </a:ext>
              </a:extLst>
            </a:blip>
            <a:srcRect l="4058" r="4245"/>
            <a:stretch/>
          </p:blipFill>
          <p:spPr bwMode="auto">
            <a:xfrm>
              <a:off x="1380711" y="3162294"/>
              <a:ext cx="279813" cy="178600"/>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BB3D06D7-E32A-43A7-83F5-CC99E7567395}"/>
                </a:ext>
              </a:extLst>
            </p:cNvPr>
            <p:cNvSpPr txBox="1"/>
            <p:nvPr/>
          </p:nvSpPr>
          <p:spPr>
            <a:xfrm>
              <a:off x="28574" y="3340894"/>
              <a:ext cx="3007981" cy="261610"/>
            </a:xfrm>
            <a:prstGeom prst="rect">
              <a:avLst/>
            </a:prstGeom>
            <a:noFill/>
          </p:spPr>
          <p:txBody>
            <a:bodyPr wrap="square">
              <a:spAutoFit/>
            </a:bodyPr>
            <a:lstStyle/>
            <a:p>
              <a:pPr marR="0" lvl="0" algn="l" defTabSz="932218" rtl="0" eaLnBrk="1" fontAlgn="auto" latinLnBrk="0" hangingPunct="1">
                <a:lnSpc>
                  <a:spcPct val="100000"/>
                </a:lnSpc>
                <a:spcBef>
                  <a:spcPts val="0"/>
                </a:spcBef>
                <a:spcAft>
                  <a:spcPts val="1200"/>
                </a:spcAft>
                <a:buClrTx/>
                <a:buSzTx/>
                <a:tabLst/>
                <a:defRPr/>
              </a:pPr>
              <a:r>
                <a:rPr kumimoji="0" lang="en-GB" sz="1100" b="1" i="0" u="none" strike="noStrike" kern="1200" cap="none" spc="0" normalizeH="0" baseline="0" noProof="0" dirty="0">
                  <a:ln>
                    <a:noFill/>
                  </a:ln>
                  <a:solidFill>
                    <a:srgbClr val="3C3C3C"/>
                  </a:solidFill>
                  <a:effectLst/>
                  <a:uLnTx/>
                  <a:uFillTx/>
                  <a:latin typeface="Segoe UI"/>
                  <a:ea typeface="+mn-ea"/>
                  <a:cs typeface="+mn-cs"/>
                </a:rPr>
                <a:t>(1) Introduction and Module Overview</a:t>
              </a:r>
            </a:p>
          </p:txBody>
        </p:sp>
      </p:grpSp>
      <p:grpSp>
        <p:nvGrpSpPr>
          <p:cNvPr id="102" name="Group 101">
            <a:extLst>
              <a:ext uri="{FF2B5EF4-FFF2-40B4-BE49-F238E27FC236}">
                <a16:creationId xmlns:a16="http://schemas.microsoft.com/office/drawing/2014/main" id="{2B19BB17-90B7-432F-AD9E-18C529F33F35}"/>
              </a:ext>
            </a:extLst>
          </p:cNvPr>
          <p:cNvGrpSpPr/>
          <p:nvPr/>
        </p:nvGrpSpPr>
        <p:grpSpPr>
          <a:xfrm>
            <a:off x="3398837" y="1207295"/>
            <a:ext cx="3250319" cy="2564486"/>
            <a:chOff x="28574" y="1207295"/>
            <a:chExt cx="3250319" cy="2564486"/>
          </a:xfrm>
        </p:grpSpPr>
        <p:sp>
          <p:nvSpPr>
            <p:cNvPr id="103" name="Rectangle 102">
              <a:extLst>
                <a:ext uri="{FF2B5EF4-FFF2-40B4-BE49-F238E27FC236}">
                  <a16:creationId xmlns:a16="http://schemas.microsoft.com/office/drawing/2014/main" id="{1C4985D8-17AF-40D4-849A-D9DF8361A87D}"/>
                </a:ext>
              </a:extLst>
            </p:cNvPr>
            <p:cNvSpPr/>
            <p:nvPr/>
          </p:nvSpPr>
          <p:spPr>
            <a:xfrm>
              <a:off x="501216" y="2564121"/>
              <a:ext cx="2777677" cy="830997"/>
            </a:xfrm>
            <a:prstGeom prst="rect">
              <a:avLst/>
            </a:prstGeom>
          </p:spPr>
          <p:txBody>
            <a:bodyPr wrap="square">
              <a:spAutoFit/>
            </a:bodyPr>
            <a:lstStyle/>
            <a:p>
              <a:pPr defTabSz="948889">
                <a:defRPr/>
              </a:pPr>
              <a:r>
                <a:rPr lang="en-US" sz="1200" dirty="0">
                  <a:solidFill>
                    <a:srgbClr val="2C3E50"/>
                  </a:solidFill>
                  <a:latin typeface="Gotham Black" panose="02000604040000020004" pitchFamily="50" charset="0"/>
                </a:rPr>
                <a:t>Olivia Adam</a:t>
              </a:r>
            </a:p>
            <a:p>
              <a:pPr defTabSz="948889">
                <a:defRPr/>
              </a:pPr>
              <a:r>
                <a:rPr lang="en-GB" sz="1200" dirty="0">
                  <a:solidFill>
                    <a:srgbClr val="2C3E50"/>
                  </a:solidFill>
                  <a:latin typeface="Gotham Black" panose="02000604040000020004" pitchFamily="50" charset="0"/>
                </a:rPr>
                <a:t>IT Director</a:t>
              </a:r>
            </a:p>
            <a:p>
              <a:pPr defTabSz="948889">
                <a:defRPr/>
              </a:pPr>
              <a:r>
                <a:rPr lang="en-GB" sz="1200" dirty="0">
                  <a:solidFill>
                    <a:srgbClr val="2C3E50"/>
                  </a:solidFill>
                  <a:latin typeface="Gotham Black" panose="02000604040000020004" pitchFamily="50" charset="0"/>
                </a:rPr>
                <a:t>Apple</a:t>
              </a:r>
            </a:p>
            <a:p>
              <a:pPr defTabSz="948889">
                <a:defRPr/>
              </a:pPr>
              <a:r>
                <a:rPr lang="en-US" sz="1200" dirty="0">
                  <a:solidFill>
                    <a:srgbClr val="2C3E50"/>
                  </a:solidFill>
                  <a:latin typeface="Gotham Black" panose="02000604040000020004" pitchFamily="50" charset="0"/>
                </a:rPr>
                <a:t>Germany/Frankfurt</a:t>
              </a:r>
            </a:p>
          </p:txBody>
        </p:sp>
        <p:pic>
          <p:nvPicPr>
            <p:cNvPr id="104" name="Picture 2">
              <a:extLst>
                <a:ext uri="{FF2B5EF4-FFF2-40B4-BE49-F238E27FC236}">
                  <a16:creationId xmlns:a16="http://schemas.microsoft.com/office/drawing/2014/main" id="{93FEC6CF-46E6-4991-8FF5-95E2A7C18DDA}"/>
                </a:ext>
              </a:extLst>
            </p:cNvPr>
            <p:cNvPicPr>
              <a:picLocks noChangeAspect="1" noChangeArrowheads="1"/>
            </p:cNvPicPr>
            <p:nvPr/>
          </p:nvPicPr>
          <p:blipFill>
            <a:blip r:embed="rId5"/>
            <a:srcRect l="16697" r="16697"/>
            <a:stretch/>
          </p:blipFill>
          <p:spPr bwMode="auto">
            <a:xfrm>
              <a:off x="496842" y="1207295"/>
              <a:ext cx="1339971" cy="1341863"/>
            </a:xfrm>
            <a:prstGeom prst="ellipse">
              <a:avLst/>
            </a:prstGeom>
            <a:ln w="3175" cap="rnd">
              <a:noFill/>
            </a:ln>
            <a:effectLst/>
            <a:extLst>
              <a:ext uri="{909E8E84-426E-40DD-AFC4-6F175D3DCCD1}">
                <a14:hiddenFill xmlns:a14="http://schemas.microsoft.com/office/drawing/2010/main">
                  <a:solidFill>
                    <a:srgbClr val="FFFFFF"/>
                  </a:solidFill>
                </a14:hiddenFill>
              </a:ext>
            </a:extLst>
          </p:spPr>
        </p:pic>
        <p:pic>
          <p:nvPicPr>
            <p:cNvPr id="105" name="Picture 2">
              <a:extLst>
                <a:ext uri="{FF2B5EF4-FFF2-40B4-BE49-F238E27FC236}">
                  <a16:creationId xmlns:a16="http://schemas.microsoft.com/office/drawing/2014/main" id="{D2CA3636-19F5-4F00-B90A-5BD5B6F44FC1}"/>
                </a:ext>
              </a:extLst>
            </p:cNvPr>
            <p:cNvPicPr>
              <a:picLocks noChangeArrowheads="1"/>
            </p:cNvPicPr>
            <p:nvPr/>
          </p:nvPicPr>
          <p:blipFill>
            <a:blip r:embed="rId6"/>
            <a:srcRect l="2999" r="2999"/>
            <a:stretch/>
          </p:blipFill>
          <p:spPr bwMode="auto">
            <a:xfrm>
              <a:off x="1883780" y="3162294"/>
              <a:ext cx="279813" cy="178600"/>
            </a:xfrm>
            <a:prstGeom prst="rect">
              <a:avLst/>
            </a:prstGeom>
            <a:noFill/>
            <a:extLst>
              <a:ext uri="{909E8E84-426E-40DD-AFC4-6F175D3DCCD1}">
                <a14:hiddenFill xmlns:a14="http://schemas.microsoft.com/office/drawing/2010/main">
                  <a:solidFill>
                    <a:srgbClr val="FFFFFF"/>
                  </a:solidFill>
                </a14:hiddenFill>
              </a:ext>
            </a:extLst>
          </p:spPr>
        </p:pic>
        <p:sp>
          <p:nvSpPr>
            <p:cNvPr id="106" name="TextBox 105">
              <a:extLst>
                <a:ext uri="{FF2B5EF4-FFF2-40B4-BE49-F238E27FC236}">
                  <a16:creationId xmlns:a16="http://schemas.microsoft.com/office/drawing/2014/main" id="{3BA7712A-F1CA-4BFA-8E81-3711457CC68B}"/>
                </a:ext>
              </a:extLst>
            </p:cNvPr>
            <p:cNvSpPr txBox="1"/>
            <p:nvPr/>
          </p:nvSpPr>
          <p:spPr>
            <a:xfrm>
              <a:off x="28574" y="3340894"/>
              <a:ext cx="3007981" cy="430887"/>
            </a:xfrm>
            <a:prstGeom prst="rect">
              <a:avLst/>
            </a:prstGeom>
            <a:noFill/>
          </p:spPr>
          <p:txBody>
            <a:bodyPr wrap="square">
              <a:spAutoFit/>
            </a:bodyPr>
            <a:lstStyle/>
            <a:p>
              <a:pPr marR="0" lvl="0" algn="l" defTabSz="932218" rtl="0" eaLnBrk="1" fontAlgn="auto" latinLnBrk="0" hangingPunct="1">
                <a:lnSpc>
                  <a:spcPct val="100000"/>
                </a:lnSpc>
                <a:spcBef>
                  <a:spcPts val="0"/>
                </a:spcBef>
                <a:spcAft>
                  <a:spcPts val="1200"/>
                </a:spcAft>
                <a:buClrTx/>
                <a:buSzTx/>
                <a:tabLst/>
                <a:defRPr/>
              </a:pPr>
              <a:r>
                <a:rPr kumimoji="0" lang="en-GB" sz="1100" b="1" i="0" u="none" strike="noStrike" kern="1200" cap="none" spc="0" normalizeH="0" baseline="0" noProof="0" dirty="0">
                  <a:ln>
                    <a:noFill/>
                  </a:ln>
                  <a:solidFill>
                    <a:srgbClr val="3C3C3C"/>
                  </a:solidFill>
                  <a:effectLst/>
                  <a:uLnTx/>
                  <a:uFillTx/>
                  <a:latin typeface="Segoe UI"/>
                  <a:ea typeface="+mn-ea"/>
                  <a:cs typeface="+mn-cs"/>
                </a:rPr>
                <a:t>(2) Understanding Azure Compute Services and working with Virtual Machines</a:t>
              </a:r>
            </a:p>
          </p:txBody>
        </p:sp>
      </p:grpSp>
      <p:grpSp>
        <p:nvGrpSpPr>
          <p:cNvPr id="107" name="Group 106">
            <a:extLst>
              <a:ext uri="{FF2B5EF4-FFF2-40B4-BE49-F238E27FC236}">
                <a16:creationId xmlns:a16="http://schemas.microsoft.com/office/drawing/2014/main" id="{0237B9DF-89D6-4847-ACC8-E44A3319F5F8}"/>
              </a:ext>
            </a:extLst>
          </p:cNvPr>
          <p:cNvGrpSpPr/>
          <p:nvPr/>
        </p:nvGrpSpPr>
        <p:grpSpPr>
          <a:xfrm>
            <a:off x="6599237" y="1207295"/>
            <a:ext cx="3250319" cy="2395209"/>
            <a:chOff x="28574" y="1207295"/>
            <a:chExt cx="3250319" cy="2395209"/>
          </a:xfrm>
        </p:grpSpPr>
        <p:sp>
          <p:nvSpPr>
            <p:cNvPr id="108" name="Rectangle 107">
              <a:extLst>
                <a:ext uri="{FF2B5EF4-FFF2-40B4-BE49-F238E27FC236}">
                  <a16:creationId xmlns:a16="http://schemas.microsoft.com/office/drawing/2014/main" id="{53802E07-A54B-458D-A530-C30213631C65}"/>
                </a:ext>
              </a:extLst>
            </p:cNvPr>
            <p:cNvSpPr/>
            <p:nvPr/>
          </p:nvSpPr>
          <p:spPr>
            <a:xfrm>
              <a:off x="501216" y="2564121"/>
              <a:ext cx="2777677" cy="830997"/>
            </a:xfrm>
            <a:prstGeom prst="rect">
              <a:avLst/>
            </a:prstGeom>
          </p:spPr>
          <p:txBody>
            <a:bodyPr wrap="square">
              <a:spAutoFit/>
            </a:bodyPr>
            <a:lstStyle/>
            <a:p>
              <a:pPr marR="0" lvl="0" indent="0" defTabSz="948889" fontAlgn="auto">
                <a:lnSpc>
                  <a:spcPct val="100000"/>
                </a:lnSpc>
                <a:spcBef>
                  <a:spcPts val="0"/>
                </a:spcBef>
                <a:spcAft>
                  <a:spcPts val="0"/>
                </a:spcAft>
                <a:buClrTx/>
                <a:buSzTx/>
                <a:buFontTx/>
                <a:buNone/>
                <a:tabLst/>
                <a:defRPr/>
              </a:pPr>
              <a:r>
                <a:rPr lang="en-GB" sz="1200" dirty="0">
                  <a:solidFill>
                    <a:srgbClr val="2C3E50"/>
                  </a:solidFill>
                  <a:latin typeface="Gotham Black" panose="02000604040000020004" pitchFamily="50" charset="0"/>
                </a:rPr>
                <a:t>John</a:t>
              </a:r>
              <a:r>
                <a:rPr lang="en-US" sz="1200" dirty="0">
                  <a:solidFill>
                    <a:srgbClr val="2C3E50"/>
                  </a:solidFill>
                  <a:latin typeface="Gotham Black" panose="02000604040000020004" pitchFamily="50" charset="0"/>
                </a:rPr>
                <a:t> </a:t>
              </a:r>
              <a:r>
                <a:rPr lang="en-GB" sz="1200" dirty="0">
                  <a:solidFill>
                    <a:srgbClr val="2C3E50"/>
                  </a:solidFill>
                  <a:latin typeface="Gotham Black" panose="02000604040000020004" pitchFamily="50" charset="0"/>
                </a:rPr>
                <a:t>Michael</a:t>
              </a:r>
              <a:endParaRPr lang="en-US" sz="1200" dirty="0">
                <a:solidFill>
                  <a:srgbClr val="2C3E50"/>
                </a:solidFill>
                <a:latin typeface="Gotham Black" panose="02000604040000020004" pitchFamily="50" charset="0"/>
              </a:endParaRPr>
            </a:p>
            <a:p>
              <a:pPr defTabSz="948889">
                <a:defRPr/>
              </a:pPr>
              <a:r>
                <a:rPr lang="en-GB" sz="1200" dirty="0">
                  <a:solidFill>
                    <a:srgbClr val="2C3E50"/>
                  </a:solidFill>
                  <a:latin typeface="Gotham Black" panose="02000604040000020004" pitchFamily="50" charset="0"/>
                </a:rPr>
                <a:t>Information Security</a:t>
              </a:r>
            </a:p>
            <a:p>
              <a:pPr marR="0" lvl="0" indent="0" defTabSz="948889" fontAlgn="auto">
                <a:lnSpc>
                  <a:spcPct val="100000"/>
                </a:lnSpc>
                <a:spcBef>
                  <a:spcPts val="0"/>
                </a:spcBef>
                <a:spcAft>
                  <a:spcPts val="0"/>
                </a:spcAft>
                <a:buClrTx/>
                <a:buSzTx/>
                <a:buFontTx/>
                <a:buNone/>
                <a:tabLst/>
                <a:defRPr/>
              </a:pPr>
              <a:r>
                <a:rPr lang="en-GB" sz="1200" dirty="0">
                  <a:solidFill>
                    <a:srgbClr val="2C3E50"/>
                  </a:solidFill>
                  <a:latin typeface="Gotham Black" panose="02000604040000020004" pitchFamily="50" charset="0"/>
                </a:rPr>
                <a:t>Google</a:t>
              </a:r>
            </a:p>
            <a:p>
              <a:pPr marR="0" lvl="0" indent="0" defTabSz="948889" fontAlgn="auto">
                <a:lnSpc>
                  <a:spcPct val="100000"/>
                </a:lnSpc>
                <a:spcBef>
                  <a:spcPts val="0"/>
                </a:spcBef>
                <a:spcAft>
                  <a:spcPts val="0"/>
                </a:spcAft>
                <a:buClrTx/>
                <a:buSzTx/>
                <a:buFontTx/>
                <a:buNone/>
                <a:tabLst/>
                <a:defRPr/>
              </a:pPr>
              <a:r>
                <a:rPr lang="en-US" sz="1200" dirty="0">
                  <a:solidFill>
                    <a:srgbClr val="2C3E50"/>
                  </a:solidFill>
                  <a:latin typeface="Gotham Black" panose="02000604040000020004" pitchFamily="50" charset="0"/>
                </a:rPr>
                <a:t>France/Paris</a:t>
              </a:r>
            </a:p>
          </p:txBody>
        </p:sp>
        <p:pic>
          <p:nvPicPr>
            <p:cNvPr id="109" name="Picture 2">
              <a:extLst>
                <a:ext uri="{FF2B5EF4-FFF2-40B4-BE49-F238E27FC236}">
                  <a16:creationId xmlns:a16="http://schemas.microsoft.com/office/drawing/2014/main" id="{47952B2F-8C1B-4366-8DB1-AF89EEE6D9AF}"/>
                </a:ext>
              </a:extLst>
            </p:cNvPr>
            <p:cNvPicPr>
              <a:picLocks noChangeAspect="1" noChangeArrowheads="1"/>
            </p:cNvPicPr>
            <p:nvPr/>
          </p:nvPicPr>
          <p:blipFill rotWithShape="1">
            <a:blip r:embed="rId7"/>
            <a:srcRect l="25569" t="9078" r="30112" b="24347"/>
            <a:stretch/>
          </p:blipFill>
          <p:spPr bwMode="auto">
            <a:xfrm>
              <a:off x="496841" y="1207295"/>
              <a:ext cx="1339971" cy="1341863"/>
            </a:xfrm>
            <a:prstGeom prst="ellipse">
              <a:avLst/>
            </a:prstGeom>
            <a:ln w="3175" cap="rnd">
              <a:noFill/>
            </a:ln>
            <a:effectLst/>
            <a:extLst>
              <a:ext uri="{909E8E84-426E-40DD-AFC4-6F175D3DCCD1}">
                <a14:hiddenFill xmlns:a14="http://schemas.microsoft.com/office/drawing/2010/main">
                  <a:solidFill>
                    <a:srgbClr val="FFFFFF"/>
                  </a:solidFill>
                </a14:hiddenFill>
              </a:ext>
            </a:extLst>
          </p:spPr>
        </p:pic>
        <p:pic>
          <p:nvPicPr>
            <p:cNvPr id="110" name="Picture 2">
              <a:extLst>
                <a:ext uri="{FF2B5EF4-FFF2-40B4-BE49-F238E27FC236}">
                  <a16:creationId xmlns:a16="http://schemas.microsoft.com/office/drawing/2014/main" id="{F3689365-3803-416D-B04D-8B666C4FA38F}"/>
                </a:ext>
              </a:extLst>
            </p:cNvPr>
            <p:cNvPicPr>
              <a:picLocks noChangeArrowheads="1"/>
            </p:cNvPicPr>
            <p:nvPr/>
          </p:nvPicPr>
          <p:blipFill>
            <a:blip r:embed="rId8"/>
            <a:srcRect t="2224" b="2224"/>
            <a:stretch/>
          </p:blipFill>
          <p:spPr bwMode="auto">
            <a:xfrm>
              <a:off x="1432882" y="3162294"/>
              <a:ext cx="279813" cy="178600"/>
            </a:xfrm>
            <a:prstGeom prst="rect">
              <a:avLst/>
            </a:prstGeom>
            <a:noFill/>
            <a:extLst>
              <a:ext uri="{909E8E84-426E-40DD-AFC4-6F175D3DCCD1}">
                <a14:hiddenFill xmlns:a14="http://schemas.microsoft.com/office/drawing/2010/main">
                  <a:solidFill>
                    <a:srgbClr val="FFFFFF"/>
                  </a:solidFill>
                </a14:hiddenFill>
              </a:ext>
            </a:extLst>
          </p:spPr>
        </p:pic>
        <p:sp>
          <p:nvSpPr>
            <p:cNvPr id="111" name="TextBox 110">
              <a:extLst>
                <a:ext uri="{FF2B5EF4-FFF2-40B4-BE49-F238E27FC236}">
                  <a16:creationId xmlns:a16="http://schemas.microsoft.com/office/drawing/2014/main" id="{C284FF1D-A889-4526-86A4-4FDCDB3F6692}"/>
                </a:ext>
              </a:extLst>
            </p:cNvPr>
            <p:cNvSpPr txBox="1"/>
            <p:nvPr/>
          </p:nvSpPr>
          <p:spPr>
            <a:xfrm>
              <a:off x="28574" y="3340894"/>
              <a:ext cx="3007981" cy="261610"/>
            </a:xfrm>
            <a:prstGeom prst="rect">
              <a:avLst/>
            </a:prstGeom>
            <a:noFill/>
          </p:spPr>
          <p:txBody>
            <a:bodyPr wrap="square">
              <a:spAutoFit/>
            </a:bodyPr>
            <a:lstStyle/>
            <a:p>
              <a:pPr marR="0" lvl="0" algn="l" defTabSz="932218" rtl="0" eaLnBrk="1" fontAlgn="auto" latinLnBrk="0" hangingPunct="1">
                <a:lnSpc>
                  <a:spcPct val="100000"/>
                </a:lnSpc>
                <a:spcBef>
                  <a:spcPts val="0"/>
                </a:spcBef>
                <a:spcAft>
                  <a:spcPts val="1200"/>
                </a:spcAft>
                <a:buClrTx/>
                <a:buSzTx/>
                <a:tabLst/>
                <a:defRPr/>
              </a:pPr>
              <a:r>
                <a:rPr kumimoji="0" lang="en-GB" sz="1100" b="1" i="0" u="none" strike="noStrike" kern="1200" cap="none" spc="0" normalizeH="0" baseline="0" noProof="0" dirty="0">
                  <a:ln>
                    <a:noFill/>
                  </a:ln>
                  <a:solidFill>
                    <a:srgbClr val="3C3C3C"/>
                  </a:solidFill>
                  <a:effectLst/>
                  <a:uLnTx/>
                  <a:uFillTx/>
                  <a:latin typeface="Segoe UI"/>
                  <a:ea typeface="+mn-ea"/>
                  <a:cs typeface="+mn-cs"/>
                </a:rPr>
                <a:t>(3) Understanding Azure Serverless</a:t>
              </a:r>
            </a:p>
          </p:txBody>
        </p:sp>
      </p:grpSp>
      <p:grpSp>
        <p:nvGrpSpPr>
          <p:cNvPr id="112" name="Group 111">
            <a:extLst>
              <a:ext uri="{FF2B5EF4-FFF2-40B4-BE49-F238E27FC236}">
                <a16:creationId xmlns:a16="http://schemas.microsoft.com/office/drawing/2014/main" id="{A2A32550-BE22-4762-AB56-69C747162B37}"/>
              </a:ext>
            </a:extLst>
          </p:cNvPr>
          <p:cNvGrpSpPr/>
          <p:nvPr/>
        </p:nvGrpSpPr>
        <p:grpSpPr>
          <a:xfrm>
            <a:off x="9494837" y="1207295"/>
            <a:ext cx="3250319" cy="2887652"/>
            <a:chOff x="28574" y="1207295"/>
            <a:chExt cx="3250319" cy="2887652"/>
          </a:xfrm>
        </p:grpSpPr>
        <p:sp>
          <p:nvSpPr>
            <p:cNvPr id="113" name="Rectangle 112">
              <a:extLst>
                <a:ext uri="{FF2B5EF4-FFF2-40B4-BE49-F238E27FC236}">
                  <a16:creationId xmlns:a16="http://schemas.microsoft.com/office/drawing/2014/main" id="{73933414-F519-4FED-A170-9358ACB22BF3}"/>
                </a:ext>
              </a:extLst>
            </p:cNvPr>
            <p:cNvSpPr/>
            <p:nvPr/>
          </p:nvSpPr>
          <p:spPr>
            <a:xfrm>
              <a:off x="501216" y="2564121"/>
              <a:ext cx="2777677" cy="830997"/>
            </a:xfrm>
            <a:prstGeom prst="rect">
              <a:avLst/>
            </a:prstGeom>
          </p:spPr>
          <p:txBody>
            <a:bodyPr wrap="square">
              <a:spAutoFit/>
            </a:bodyPr>
            <a:lstStyle/>
            <a:p>
              <a:pPr defTabSz="948889">
                <a:defRPr/>
              </a:pPr>
              <a:r>
                <a:rPr lang="en-US" sz="1200" dirty="0">
                  <a:solidFill>
                    <a:srgbClr val="2C3E50"/>
                  </a:solidFill>
                  <a:latin typeface="Gotham Black" panose="02000604040000020004" pitchFamily="50" charset="0"/>
                </a:rPr>
                <a:t>Charlotte Robert</a:t>
              </a:r>
              <a:br>
                <a:rPr lang="en-US" sz="1200" dirty="0">
                  <a:solidFill>
                    <a:srgbClr val="2C3E50"/>
                  </a:solidFill>
                  <a:latin typeface="Gotham Black" panose="02000604040000020004" pitchFamily="50" charset="0"/>
                </a:rPr>
              </a:br>
              <a:r>
                <a:rPr lang="en-GB" sz="1200" dirty="0">
                  <a:solidFill>
                    <a:srgbClr val="2C3E50"/>
                  </a:solidFill>
                  <a:latin typeface="Gotham Black" panose="02000604040000020004" pitchFamily="50" charset="0"/>
                </a:rPr>
                <a:t>Data Scientist</a:t>
              </a:r>
              <a:endParaRPr lang="en-US" sz="1200" dirty="0">
                <a:solidFill>
                  <a:srgbClr val="2C3E50"/>
                </a:solidFill>
                <a:latin typeface="Gotham Black" panose="02000604040000020004" pitchFamily="50" charset="0"/>
              </a:endParaRPr>
            </a:p>
            <a:p>
              <a:pPr marR="0" lvl="0" indent="0" defTabSz="948889" fontAlgn="auto">
                <a:lnSpc>
                  <a:spcPct val="100000"/>
                </a:lnSpc>
                <a:spcBef>
                  <a:spcPts val="0"/>
                </a:spcBef>
                <a:spcAft>
                  <a:spcPts val="0"/>
                </a:spcAft>
                <a:buClrTx/>
                <a:buSzTx/>
                <a:buFontTx/>
                <a:buNone/>
                <a:tabLst/>
                <a:defRPr/>
              </a:pPr>
              <a:r>
                <a:rPr lang="en-US" sz="1200" dirty="0">
                  <a:solidFill>
                    <a:srgbClr val="2C3E50"/>
                  </a:solidFill>
                  <a:latin typeface="Gotham Black" panose="02000604040000020004" pitchFamily="50" charset="0"/>
                </a:rPr>
                <a:t>Samsung Electronics</a:t>
              </a:r>
            </a:p>
            <a:p>
              <a:pPr marR="0" lvl="0" indent="0" defTabSz="948889" fontAlgn="auto">
                <a:lnSpc>
                  <a:spcPct val="100000"/>
                </a:lnSpc>
                <a:spcBef>
                  <a:spcPts val="0"/>
                </a:spcBef>
                <a:spcAft>
                  <a:spcPts val="0"/>
                </a:spcAft>
                <a:buClrTx/>
                <a:buSzTx/>
                <a:buFontTx/>
                <a:buNone/>
                <a:tabLst/>
                <a:defRPr/>
              </a:pPr>
              <a:r>
                <a:rPr lang="en-US" sz="1200" dirty="0">
                  <a:solidFill>
                    <a:srgbClr val="2C3E50"/>
                  </a:solidFill>
                  <a:latin typeface="Gotham Black" panose="02000604040000020004" pitchFamily="50" charset="0"/>
                </a:rPr>
                <a:t>UK/London</a:t>
              </a:r>
            </a:p>
          </p:txBody>
        </p:sp>
        <p:pic>
          <p:nvPicPr>
            <p:cNvPr id="114" name="Picture 2">
              <a:extLst>
                <a:ext uri="{FF2B5EF4-FFF2-40B4-BE49-F238E27FC236}">
                  <a16:creationId xmlns:a16="http://schemas.microsoft.com/office/drawing/2014/main" id="{240A4377-FFFB-45FA-9550-712B2C0F6CA2}"/>
                </a:ext>
              </a:extLst>
            </p:cNvPr>
            <p:cNvPicPr>
              <a:picLocks noChangeAspect="1" noChangeArrowheads="1"/>
            </p:cNvPicPr>
            <p:nvPr/>
          </p:nvPicPr>
          <p:blipFill rotWithShape="1">
            <a:blip r:embed="rId9"/>
            <a:srcRect l="26601" t="22662" r="34421" b="18785"/>
            <a:stretch/>
          </p:blipFill>
          <p:spPr bwMode="auto">
            <a:xfrm>
              <a:off x="496842" y="1207295"/>
              <a:ext cx="1339971" cy="1341863"/>
            </a:xfrm>
            <a:prstGeom prst="ellipse">
              <a:avLst/>
            </a:prstGeom>
            <a:ln w="3175" cap="rnd">
              <a:noFill/>
            </a:ln>
            <a:effectLst/>
            <a:extLst>
              <a:ext uri="{909E8E84-426E-40DD-AFC4-6F175D3DCCD1}">
                <a14:hiddenFill xmlns:a14="http://schemas.microsoft.com/office/drawing/2010/main">
                  <a:solidFill>
                    <a:srgbClr val="FFFFFF"/>
                  </a:solidFill>
                </a14:hiddenFill>
              </a:ext>
            </a:extLst>
          </p:spPr>
        </p:pic>
        <p:pic>
          <p:nvPicPr>
            <p:cNvPr id="115" name="Picture 2" descr="Image result for uk flags">
              <a:extLst>
                <a:ext uri="{FF2B5EF4-FFF2-40B4-BE49-F238E27FC236}">
                  <a16:creationId xmlns:a16="http://schemas.microsoft.com/office/drawing/2014/main" id="{7A711633-01D2-4821-8D78-0D33581B32E6}"/>
                </a:ext>
              </a:extLst>
            </p:cNvPr>
            <p:cNvPicPr>
              <a:picLocks noChangeArrowheads="1"/>
            </p:cNvPicPr>
            <p:nvPr/>
          </p:nvPicPr>
          <p:blipFill rotWithShape="1">
            <a:blip r:embed="rId4">
              <a:extLst>
                <a:ext uri="{28A0092B-C50C-407E-A947-70E740481C1C}">
                  <a14:useLocalDpi xmlns:a14="http://schemas.microsoft.com/office/drawing/2010/main" val="0"/>
                </a:ext>
              </a:extLst>
            </a:blip>
            <a:srcRect l="4058" r="4245"/>
            <a:stretch/>
          </p:blipFill>
          <p:spPr bwMode="auto">
            <a:xfrm>
              <a:off x="1380711" y="3162294"/>
              <a:ext cx="279813" cy="178600"/>
            </a:xfrm>
            <a:prstGeom prst="rect">
              <a:avLst/>
            </a:prstGeom>
            <a:noFill/>
            <a:extLst>
              <a:ext uri="{909E8E84-426E-40DD-AFC4-6F175D3DCCD1}">
                <a14:hiddenFill xmlns:a14="http://schemas.microsoft.com/office/drawing/2010/main">
                  <a:solidFill>
                    <a:srgbClr val="FFFFFF"/>
                  </a:solidFill>
                </a14:hiddenFill>
              </a:ext>
            </a:extLst>
          </p:spPr>
        </p:pic>
        <p:sp>
          <p:nvSpPr>
            <p:cNvPr id="116" name="TextBox 115">
              <a:extLst>
                <a:ext uri="{FF2B5EF4-FFF2-40B4-BE49-F238E27FC236}">
                  <a16:creationId xmlns:a16="http://schemas.microsoft.com/office/drawing/2014/main" id="{E24E912D-7A75-461D-9560-5A146D3F5A24}"/>
                </a:ext>
              </a:extLst>
            </p:cNvPr>
            <p:cNvSpPr txBox="1"/>
            <p:nvPr/>
          </p:nvSpPr>
          <p:spPr>
            <a:xfrm>
              <a:off x="28574" y="3340894"/>
              <a:ext cx="3007981" cy="754053"/>
            </a:xfrm>
            <a:prstGeom prst="rect">
              <a:avLst/>
            </a:prstGeom>
            <a:noFill/>
          </p:spPr>
          <p:txBody>
            <a:bodyPr wrap="square">
              <a:spAutoFit/>
            </a:bodyPr>
            <a:lstStyle/>
            <a:p>
              <a:pPr marR="0" lvl="0" algn="l" defTabSz="932218" rtl="0" eaLnBrk="1" fontAlgn="auto" latinLnBrk="0" hangingPunct="1">
                <a:lnSpc>
                  <a:spcPct val="100000"/>
                </a:lnSpc>
                <a:spcBef>
                  <a:spcPts val="0"/>
                </a:spcBef>
                <a:spcAft>
                  <a:spcPts val="1200"/>
                </a:spcAft>
                <a:buClrTx/>
                <a:buSzTx/>
                <a:tabLst/>
                <a:defRPr/>
              </a:pPr>
              <a:r>
                <a:rPr kumimoji="0" lang="en-GB" sz="1100" b="1" i="0" u="none" strike="noStrike" kern="1200" cap="none" spc="0" normalizeH="0" baseline="0" noProof="0" dirty="0">
                  <a:ln>
                    <a:noFill/>
                  </a:ln>
                  <a:solidFill>
                    <a:srgbClr val="3C3C3C"/>
                  </a:solidFill>
                  <a:effectLst/>
                  <a:uLnTx/>
                  <a:uFillTx/>
                  <a:latin typeface="Segoe UI"/>
                  <a:ea typeface="+mn-ea"/>
                  <a:cs typeface="+mn-cs"/>
                </a:rPr>
                <a:t>(4) Understanding and Working with Azure Functions</a:t>
              </a:r>
            </a:p>
            <a:p>
              <a:pPr marR="0" lvl="0" algn="l" defTabSz="932218" rtl="0" eaLnBrk="1" fontAlgn="auto" latinLnBrk="0" hangingPunct="1">
                <a:lnSpc>
                  <a:spcPct val="100000"/>
                </a:lnSpc>
                <a:spcBef>
                  <a:spcPts val="0"/>
                </a:spcBef>
                <a:spcAft>
                  <a:spcPts val="1200"/>
                </a:spcAft>
                <a:buClrTx/>
                <a:buSzTx/>
                <a:tabLst/>
                <a:defRPr/>
              </a:pPr>
              <a:endParaRPr kumimoji="0" lang="en-GB" sz="1100" b="1" i="0" u="none" strike="noStrike" kern="1200" cap="none" spc="0" normalizeH="0" baseline="0" noProof="0" dirty="0">
                <a:ln>
                  <a:noFill/>
                </a:ln>
                <a:solidFill>
                  <a:srgbClr val="3C3C3C"/>
                </a:solidFill>
                <a:effectLst/>
                <a:uLnTx/>
                <a:uFillTx/>
                <a:latin typeface="Segoe UI"/>
                <a:ea typeface="+mn-ea"/>
                <a:cs typeface="+mn-cs"/>
              </a:endParaRPr>
            </a:p>
          </p:txBody>
        </p:sp>
      </p:grpSp>
      <p:grpSp>
        <p:nvGrpSpPr>
          <p:cNvPr id="117" name="Group 116">
            <a:extLst>
              <a:ext uri="{FF2B5EF4-FFF2-40B4-BE49-F238E27FC236}">
                <a16:creationId xmlns:a16="http://schemas.microsoft.com/office/drawing/2014/main" id="{F739B26E-B39C-4FC5-9049-041FAFF369FA}"/>
              </a:ext>
            </a:extLst>
          </p:cNvPr>
          <p:cNvGrpSpPr/>
          <p:nvPr/>
        </p:nvGrpSpPr>
        <p:grpSpPr>
          <a:xfrm>
            <a:off x="28574" y="4026694"/>
            <a:ext cx="3250319" cy="2564486"/>
            <a:chOff x="28574" y="1207295"/>
            <a:chExt cx="3250319" cy="2564486"/>
          </a:xfrm>
        </p:grpSpPr>
        <p:sp>
          <p:nvSpPr>
            <p:cNvPr id="118" name="Rectangle 117">
              <a:extLst>
                <a:ext uri="{FF2B5EF4-FFF2-40B4-BE49-F238E27FC236}">
                  <a16:creationId xmlns:a16="http://schemas.microsoft.com/office/drawing/2014/main" id="{E2385574-0C60-4760-9A24-3B849408693E}"/>
                </a:ext>
              </a:extLst>
            </p:cNvPr>
            <p:cNvSpPr/>
            <p:nvPr/>
          </p:nvSpPr>
          <p:spPr>
            <a:xfrm>
              <a:off x="501216" y="2564121"/>
              <a:ext cx="2777677" cy="830997"/>
            </a:xfrm>
            <a:prstGeom prst="rect">
              <a:avLst/>
            </a:prstGeom>
          </p:spPr>
          <p:txBody>
            <a:bodyPr wrap="square">
              <a:spAutoFit/>
            </a:bodyPr>
            <a:lstStyle/>
            <a:p>
              <a:pPr marR="0" lvl="0" indent="0" defTabSz="948889" fontAlgn="auto">
                <a:lnSpc>
                  <a:spcPct val="100000"/>
                </a:lnSpc>
                <a:spcBef>
                  <a:spcPts val="0"/>
                </a:spcBef>
                <a:spcAft>
                  <a:spcPts val="0"/>
                </a:spcAft>
                <a:buClrTx/>
                <a:buSzTx/>
                <a:buFontTx/>
                <a:buNone/>
                <a:tabLst/>
                <a:defRPr/>
              </a:pPr>
              <a:r>
                <a:rPr lang="en-GB" sz="1200" dirty="0">
                  <a:solidFill>
                    <a:srgbClr val="2C3E50"/>
                  </a:solidFill>
                  <a:latin typeface="Gotham Black" panose="02000604040000020004" pitchFamily="50" charset="0"/>
                </a:rPr>
                <a:t>David</a:t>
              </a:r>
              <a:r>
                <a:rPr lang="en-US" sz="1200" dirty="0">
                  <a:solidFill>
                    <a:srgbClr val="2C3E50"/>
                  </a:solidFill>
                  <a:latin typeface="Gotham Black" panose="02000604040000020004" pitchFamily="50" charset="0"/>
                </a:rPr>
                <a:t> </a:t>
              </a:r>
              <a:r>
                <a:rPr lang="en-GB" sz="1200" dirty="0">
                  <a:solidFill>
                    <a:srgbClr val="2C3E50"/>
                  </a:solidFill>
                  <a:latin typeface="Gotham Black" panose="02000604040000020004" pitchFamily="50" charset="0"/>
                </a:rPr>
                <a:t>Richard</a:t>
              </a:r>
              <a:endParaRPr lang="en-US" sz="1200" dirty="0">
                <a:solidFill>
                  <a:srgbClr val="2C3E50"/>
                </a:solidFill>
                <a:latin typeface="Gotham Black" panose="02000604040000020004" pitchFamily="50" charset="0"/>
              </a:endParaRPr>
            </a:p>
            <a:p>
              <a:pPr defTabSz="948889">
                <a:defRPr/>
              </a:pPr>
              <a:r>
                <a:rPr lang="en-GB" sz="1200" dirty="0">
                  <a:solidFill>
                    <a:srgbClr val="2C3E50"/>
                  </a:solidFill>
                  <a:latin typeface="Gotham Black" panose="02000604040000020004" pitchFamily="50" charset="0"/>
                </a:rPr>
                <a:t>Information Architect</a:t>
              </a:r>
            </a:p>
            <a:p>
              <a:pPr marR="0" lvl="0" indent="0" defTabSz="948889" fontAlgn="auto">
                <a:lnSpc>
                  <a:spcPct val="100000"/>
                </a:lnSpc>
                <a:spcBef>
                  <a:spcPts val="0"/>
                </a:spcBef>
                <a:spcAft>
                  <a:spcPts val="0"/>
                </a:spcAft>
                <a:buClrTx/>
                <a:buSzTx/>
                <a:buFontTx/>
                <a:buNone/>
                <a:tabLst/>
                <a:defRPr/>
              </a:pPr>
              <a:r>
                <a:rPr lang="en-US" sz="1200" dirty="0">
                  <a:solidFill>
                    <a:srgbClr val="2C3E50"/>
                  </a:solidFill>
                  <a:latin typeface="Gotham Black" panose="02000604040000020004" pitchFamily="50" charset="0"/>
                </a:rPr>
                <a:t>Amazon</a:t>
              </a:r>
            </a:p>
            <a:p>
              <a:pPr marR="0" lvl="0" indent="0" defTabSz="948889" fontAlgn="auto">
                <a:lnSpc>
                  <a:spcPct val="100000"/>
                </a:lnSpc>
                <a:spcBef>
                  <a:spcPts val="0"/>
                </a:spcBef>
                <a:spcAft>
                  <a:spcPts val="0"/>
                </a:spcAft>
                <a:buClrTx/>
                <a:buSzTx/>
                <a:buFontTx/>
                <a:buNone/>
                <a:tabLst/>
                <a:defRPr/>
              </a:pPr>
              <a:r>
                <a:rPr lang="en-US" sz="1200" dirty="0">
                  <a:solidFill>
                    <a:srgbClr val="2C3E50"/>
                  </a:solidFill>
                  <a:latin typeface="Gotham Black" panose="02000604040000020004" pitchFamily="50" charset="0"/>
                </a:rPr>
                <a:t>Spain/Madrid</a:t>
              </a:r>
            </a:p>
          </p:txBody>
        </p:sp>
        <p:pic>
          <p:nvPicPr>
            <p:cNvPr id="119" name="Picture 2">
              <a:extLst>
                <a:ext uri="{FF2B5EF4-FFF2-40B4-BE49-F238E27FC236}">
                  <a16:creationId xmlns:a16="http://schemas.microsoft.com/office/drawing/2014/main" id="{9BADBCA9-1961-4B3A-892A-184B15A691A9}"/>
                </a:ext>
              </a:extLst>
            </p:cNvPr>
            <p:cNvPicPr>
              <a:picLocks noChangeAspect="1" noChangeArrowheads="1"/>
            </p:cNvPicPr>
            <p:nvPr/>
          </p:nvPicPr>
          <p:blipFill rotWithShape="1">
            <a:blip r:embed="rId10"/>
            <a:srcRect l="24822" t="-190" r="28252" b="31552"/>
            <a:stretch/>
          </p:blipFill>
          <p:spPr bwMode="auto">
            <a:xfrm>
              <a:off x="496842" y="1207295"/>
              <a:ext cx="1339971" cy="1341863"/>
            </a:xfrm>
            <a:prstGeom prst="ellipse">
              <a:avLst/>
            </a:prstGeom>
            <a:ln w="3175" cap="rnd">
              <a:noFill/>
            </a:ln>
            <a:effectLst/>
            <a:extLst>
              <a:ext uri="{909E8E84-426E-40DD-AFC4-6F175D3DCCD1}">
                <a14:hiddenFill xmlns:a14="http://schemas.microsoft.com/office/drawing/2010/main">
                  <a:solidFill>
                    <a:srgbClr val="FFFFFF"/>
                  </a:solidFill>
                </a14:hiddenFill>
              </a:ext>
            </a:extLst>
          </p:spPr>
        </p:pic>
        <p:pic>
          <p:nvPicPr>
            <p:cNvPr id="120" name="Picture 2">
              <a:extLst>
                <a:ext uri="{FF2B5EF4-FFF2-40B4-BE49-F238E27FC236}">
                  <a16:creationId xmlns:a16="http://schemas.microsoft.com/office/drawing/2014/main" id="{F7E25F83-953A-4D54-AC44-2D7FFF44C313}"/>
                </a:ext>
              </a:extLst>
            </p:cNvPr>
            <p:cNvPicPr>
              <a:picLocks noChangeArrowheads="1"/>
            </p:cNvPicPr>
            <p:nvPr/>
          </p:nvPicPr>
          <p:blipFill>
            <a:blip r:embed="rId11"/>
            <a:srcRect t="2042" b="2042"/>
            <a:stretch/>
          </p:blipFill>
          <p:spPr bwMode="auto">
            <a:xfrm>
              <a:off x="1500655" y="3162294"/>
              <a:ext cx="279813" cy="178600"/>
            </a:xfrm>
            <a:prstGeom prst="rect">
              <a:avLst/>
            </a:prstGeom>
            <a:noFill/>
            <a:extLst>
              <a:ext uri="{909E8E84-426E-40DD-AFC4-6F175D3DCCD1}">
                <a14:hiddenFill xmlns:a14="http://schemas.microsoft.com/office/drawing/2010/main">
                  <a:solidFill>
                    <a:srgbClr val="FFFFFF"/>
                  </a:solidFill>
                </a14:hiddenFill>
              </a:ext>
            </a:extLst>
          </p:spPr>
        </p:pic>
        <p:sp>
          <p:nvSpPr>
            <p:cNvPr id="121" name="TextBox 120">
              <a:extLst>
                <a:ext uri="{FF2B5EF4-FFF2-40B4-BE49-F238E27FC236}">
                  <a16:creationId xmlns:a16="http://schemas.microsoft.com/office/drawing/2014/main" id="{3F6918CA-1BAC-4F2A-9FE8-313909D5DD98}"/>
                </a:ext>
              </a:extLst>
            </p:cNvPr>
            <p:cNvSpPr txBox="1"/>
            <p:nvPr/>
          </p:nvSpPr>
          <p:spPr>
            <a:xfrm>
              <a:off x="28574" y="3340894"/>
              <a:ext cx="3007981" cy="430887"/>
            </a:xfrm>
            <a:prstGeom prst="rect">
              <a:avLst/>
            </a:prstGeom>
            <a:noFill/>
          </p:spPr>
          <p:txBody>
            <a:bodyPr wrap="square">
              <a:spAutoFit/>
            </a:bodyPr>
            <a:lstStyle/>
            <a:p>
              <a:pPr marR="0" lvl="0" algn="l" defTabSz="932218" rtl="0" eaLnBrk="1" fontAlgn="auto" latinLnBrk="0" hangingPunct="1">
                <a:lnSpc>
                  <a:spcPct val="100000"/>
                </a:lnSpc>
                <a:spcBef>
                  <a:spcPts val="0"/>
                </a:spcBef>
                <a:spcAft>
                  <a:spcPts val="1200"/>
                </a:spcAft>
                <a:buClrTx/>
                <a:buSzTx/>
                <a:tabLst/>
                <a:defRPr/>
              </a:pPr>
              <a:r>
                <a:rPr kumimoji="0" lang="en-GB" sz="1100" b="1" i="0" u="none" strike="noStrike" kern="1200" cap="none" spc="0" normalizeH="0" baseline="0" noProof="0" dirty="0">
                  <a:ln>
                    <a:noFill/>
                  </a:ln>
                  <a:solidFill>
                    <a:srgbClr val="3C3C3C"/>
                  </a:solidFill>
                  <a:effectLst/>
                  <a:uLnTx/>
                  <a:uFillTx/>
                  <a:latin typeface="Segoe UI"/>
                  <a:ea typeface="+mn-ea"/>
                  <a:cs typeface="+mn-cs"/>
                </a:rPr>
                <a:t>(5) Understanding and Working with Azure Logic App</a:t>
              </a:r>
            </a:p>
          </p:txBody>
        </p:sp>
      </p:grpSp>
      <p:grpSp>
        <p:nvGrpSpPr>
          <p:cNvPr id="122" name="Group 121">
            <a:extLst>
              <a:ext uri="{FF2B5EF4-FFF2-40B4-BE49-F238E27FC236}">
                <a16:creationId xmlns:a16="http://schemas.microsoft.com/office/drawing/2014/main" id="{599B8602-5315-4F78-A8D5-0D0A354B8481}"/>
              </a:ext>
            </a:extLst>
          </p:cNvPr>
          <p:cNvGrpSpPr/>
          <p:nvPr/>
        </p:nvGrpSpPr>
        <p:grpSpPr>
          <a:xfrm>
            <a:off x="3398837" y="4021138"/>
            <a:ext cx="3250319" cy="2564486"/>
            <a:chOff x="28574" y="1207295"/>
            <a:chExt cx="3250319" cy="2564486"/>
          </a:xfrm>
        </p:grpSpPr>
        <p:sp>
          <p:nvSpPr>
            <p:cNvPr id="123" name="Rectangle 122">
              <a:extLst>
                <a:ext uri="{FF2B5EF4-FFF2-40B4-BE49-F238E27FC236}">
                  <a16:creationId xmlns:a16="http://schemas.microsoft.com/office/drawing/2014/main" id="{ADBAD122-619B-453F-A6BB-231ABD865844}"/>
                </a:ext>
              </a:extLst>
            </p:cNvPr>
            <p:cNvSpPr/>
            <p:nvPr/>
          </p:nvSpPr>
          <p:spPr>
            <a:xfrm>
              <a:off x="501216" y="2564121"/>
              <a:ext cx="2777677" cy="830997"/>
            </a:xfrm>
            <a:prstGeom prst="rect">
              <a:avLst/>
            </a:prstGeom>
          </p:spPr>
          <p:txBody>
            <a:bodyPr wrap="square">
              <a:spAutoFit/>
            </a:bodyPr>
            <a:lstStyle/>
            <a:p>
              <a:pPr marR="0" lvl="0" indent="0" defTabSz="948889" fontAlgn="auto">
                <a:lnSpc>
                  <a:spcPct val="100000"/>
                </a:lnSpc>
                <a:spcBef>
                  <a:spcPts val="0"/>
                </a:spcBef>
                <a:spcAft>
                  <a:spcPts val="0"/>
                </a:spcAft>
                <a:buClrTx/>
                <a:buSzTx/>
                <a:buFontTx/>
                <a:buNone/>
                <a:tabLst/>
                <a:defRPr/>
              </a:pPr>
              <a:r>
                <a:rPr lang="en-GB" sz="1200" dirty="0">
                  <a:solidFill>
                    <a:srgbClr val="2C3E50"/>
                  </a:solidFill>
                  <a:latin typeface="Gotham Black" panose="02000604040000020004" pitchFamily="50" charset="0"/>
                </a:rPr>
                <a:t>Joseph</a:t>
              </a:r>
              <a:r>
                <a:rPr lang="en-US" sz="1200" dirty="0">
                  <a:solidFill>
                    <a:srgbClr val="2C3E50"/>
                  </a:solidFill>
                  <a:latin typeface="Gotham Black" panose="02000604040000020004" pitchFamily="50" charset="0"/>
                </a:rPr>
                <a:t> </a:t>
              </a:r>
              <a:r>
                <a:rPr lang="en-GB" sz="1200" dirty="0">
                  <a:solidFill>
                    <a:srgbClr val="2C3E50"/>
                  </a:solidFill>
                  <a:latin typeface="Gotham Black" panose="02000604040000020004" pitchFamily="50" charset="0"/>
                </a:rPr>
                <a:t>Thomas</a:t>
              </a:r>
              <a:endParaRPr lang="en-US" sz="1200" dirty="0">
                <a:solidFill>
                  <a:srgbClr val="2C3E50"/>
                </a:solidFill>
                <a:latin typeface="Gotham Black" panose="02000604040000020004" pitchFamily="50" charset="0"/>
              </a:endParaRPr>
            </a:p>
            <a:p>
              <a:pPr defTabSz="948889">
                <a:defRPr/>
              </a:pPr>
              <a:r>
                <a:rPr lang="en-GB" sz="1200" dirty="0">
                  <a:solidFill>
                    <a:srgbClr val="2C3E50"/>
                  </a:solidFill>
                  <a:latin typeface="Gotham Black" panose="02000604040000020004" pitchFamily="50" charset="0"/>
                </a:rPr>
                <a:t>Network Administrator</a:t>
              </a:r>
            </a:p>
            <a:p>
              <a:pPr marR="0" lvl="0" indent="0" defTabSz="948889" fontAlgn="auto">
                <a:lnSpc>
                  <a:spcPct val="100000"/>
                </a:lnSpc>
                <a:spcBef>
                  <a:spcPts val="0"/>
                </a:spcBef>
                <a:spcAft>
                  <a:spcPts val="0"/>
                </a:spcAft>
                <a:buClrTx/>
                <a:buSzTx/>
                <a:buFontTx/>
                <a:buNone/>
                <a:tabLst/>
                <a:defRPr/>
              </a:pPr>
              <a:r>
                <a:rPr lang="en-US" sz="1200" dirty="0">
                  <a:solidFill>
                    <a:srgbClr val="2C3E50"/>
                  </a:solidFill>
                  <a:latin typeface="Gotham Black" panose="02000604040000020004" pitchFamily="50" charset="0"/>
                </a:rPr>
                <a:t>Facebook</a:t>
              </a:r>
            </a:p>
            <a:p>
              <a:pPr marR="0" lvl="0" indent="0" defTabSz="948889" fontAlgn="auto">
                <a:lnSpc>
                  <a:spcPct val="100000"/>
                </a:lnSpc>
                <a:spcBef>
                  <a:spcPts val="0"/>
                </a:spcBef>
                <a:spcAft>
                  <a:spcPts val="0"/>
                </a:spcAft>
                <a:buClrTx/>
                <a:buSzTx/>
                <a:buFontTx/>
                <a:buNone/>
                <a:tabLst/>
                <a:defRPr/>
              </a:pPr>
              <a:r>
                <a:rPr lang="en-US" sz="1200" dirty="0">
                  <a:solidFill>
                    <a:srgbClr val="2C3E50"/>
                  </a:solidFill>
                  <a:latin typeface="Gotham Black" panose="02000604040000020004" pitchFamily="50" charset="0"/>
                </a:rPr>
                <a:t>Switzerland/Zürich</a:t>
              </a:r>
            </a:p>
          </p:txBody>
        </p:sp>
        <p:pic>
          <p:nvPicPr>
            <p:cNvPr id="124" name="Picture 2">
              <a:extLst>
                <a:ext uri="{FF2B5EF4-FFF2-40B4-BE49-F238E27FC236}">
                  <a16:creationId xmlns:a16="http://schemas.microsoft.com/office/drawing/2014/main" id="{8719DB19-FC73-448F-BFE7-A429BDFD70F8}"/>
                </a:ext>
              </a:extLst>
            </p:cNvPr>
            <p:cNvPicPr>
              <a:picLocks noChangeAspect="1" noChangeArrowheads="1"/>
            </p:cNvPicPr>
            <p:nvPr/>
          </p:nvPicPr>
          <p:blipFill rotWithShape="1">
            <a:blip r:embed="rId12"/>
            <a:srcRect l="21386" t="1057" r="44716" b="48023"/>
            <a:stretch/>
          </p:blipFill>
          <p:spPr bwMode="auto">
            <a:xfrm>
              <a:off x="496842" y="1207295"/>
              <a:ext cx="1339971" cy="1341863"/>
            </a:xfrm>
            <a:prstGeom prst="ellipse">
              <a:avLst/>
            </a:prstGeom>
            <a:ln w="3175" cap="rnd">
              <a:noFill/>
            </a:ln>
            <a:effectLst/>
            <a:extLst>
              <a:ext uri="{909E8E84-426E-40DD-AFC4-6F175D3DCCD1}">
                <a14:hiddenFill xmlns:a14="http://schemas.microsoft.com/office/drawing/2010/main">
                  <a:solidFill>
                    <a:srgbClr val="FFFFFF"/>
                  </a:solidFill>
                </a14:hiddenFill>
              </a:ext>
            </a:extLst>
          </p:spPr>
        </p:pic>
        <p:pic>
          <p:nvPicPr>
            <p:cNvPr id="125" name="Picture 2">
              <a:extLst>
                <a:ext uri="{FF2B5EF4-FFF2-40B4-BE49-F238E27FC236}">
                  <a16:creationId xmlns:a16="http://schemas.microsoft.com/office/drawing/2014/main" id="{5BB80FB5-815D-4C57-A72A-161115091304}"/>
                </a:ext>
              </a:extLst>
            </p:cNvPr>
            <p:cNvPicPr>
              <a:picLocks noChangeArrowheads="1"/>
            </p:cNvPicPr>
            <p:nvPr/>
          </p:nvPicPr>
          <p:blipFill>
            <a:blip r:embed="rId13"/>
            <a:srcRect l="2999" r="2999"/>
            <a:stretch/>
          </p:blipFill>
          <p:spPr bwMode="auto">
            <a:xfrm>
              <a:off x="1836813" y="3162294"/>
              <a:ext cx="279813" cy="178600"/>
            </a:xfrm>
            <a:prstGeom prst="rect">
              <a:avLst/>
            </a:prstGeom>
            <a:noFill/>
            <a:extLst>
              <a:ext uri="{909E8E84-426E-40DD-AFC4-6F175D3DCCD1}">
                <a14:hiddenFill xmlns:a14="http://schemas.microsoft.com/office/drawing/2010/main">
                  <a:solidFill>
                    <a:srgbClr val="FFFFFF"/>
                  </a:solidFill>
                </a14:hiddenFill>
              </a:ext>
            </a:extLst>
          </p:spPr>
        </p:pic>
        <p:sp>
          <p:nvSpPr>
            <p:cNvPr id="126" name="TextBox 125">
              <a:extLst>
                <a:ext uri="{FF2B5EF4-FFF2-40B4-BE49-F238E27FC236}">
                  <a16:creationId xmlns:a16="http://schemas.microsoft.com/office/drawing/2014/main" id="{6095F6ED-7EEA-4755-B3E8-AEBA2BFE8CF6}"/>
                </a:ext>
              </a:extLst>
            </p:cNvPr>
            <p:cNvSpPr txBox="1"/>
            <p:nvPr/>
          </p:nvSpPr>
          <p:spPr>
            <a:xfrm>
              <a:off x="28574" y="3340894"/>
              <a:ext cx="3007981" cy="430887"/>
            </a:xfrm>
            <a:prstGeom prst="rect">
              <a:avLst/>
            </a:prstGeom>
            <a:noFill/>
          </p:spPr>
          <p:txBody>
            <a:bodyPr wrap="square">
              <a:spAutoFit/>
            </a:bodyPr>
            <a:lstStyle/>
            <a:p>
              <a:pPr marR="0" lvl="0" algn="l" defTabSz="932218" rtl="0" eaLnBrk="1" fontAlgn="auto" latinLnBrk="0" hangingPunct="1">
                <a:lnSpc>
                  <a:spcPct val="100000"/>
                </a:lnSpc>
                <a:spcBef>
                  <a:spcPts val="0"/>
                </a:spcBef>
                <a:spcAft>
                  <a:spcPts val="1200"/>
                </a:spcAft>
                <a:buClrTx/>
                <a:buSzTx/>
                <a:tabLst/>
                <a:defRPr/>
              </a:pPr>
              <a:r>
                <a:rPr kumimoji="0" lang="en-GB" sz="1100" b="1" i="0" u="none" strike="noStrike" kern="1200" cap="none" spc="0" normalizeH="0" baseline="0" noProof="0" dirty="0">
                  <a:ln>
                    <a:noFill/>
                  </a:ln>
                  <a:solidFill>
                    <a:srgbClr val="3C3C3C"/>
                  </a:solidFill>
                  <a:effectLst/>
                  <a:uLnTx/>
                  <a:uFillTx/>
                  <a:latin typeface="Segoe UI"/>
                  <a:ea typeface="+mn-ea"/>
                  <a:cs typeface="+mn-cs"/>
                </a:rPr>
                <a:t>(6) Understanding and Working with Azure App Service</a:t>
              </a:r>
            </a:p>
          </p:txBody>
        </p:sp>
      </p:grpSp>
      <p:grpSp>
        <p:nvGrpSpPr>
          <p:cNvPr id="127" name="Group 126">
            <a:extLst>
              <a:ext uri="{FF2B5EF4-FFF2-40B4-BE49-F238E27FC236}">
                <a16:creationId xmlns:a16="http://schemas.microsoft.com/office/drawing/2014/main" id="{9F5568CC-0B17-46B0-8A8A-D3CBC11FF6B9}"/>
              </a:ext>
            </a:extLst>
          </p:cNvPr>
          <p:cNvGrpSpPr/>
          <p:nvPr/>
        </p:nvGrpSpPr>
        <p:grpSpPr>
          <a:xfrm>
            <a:off x="6599237" y="4021138"/>
            <a:ext cx="3250319" cy="2564486"/>
            <a:chOff x="28574" y="1207295"/>
            <a:chExt cx="3250319" cy="2564486"/>
          </a:xfrm>
        </p:grpSpPr>
        <p:sp>
          <p:nvSpPr>
            <p:cNvPr id="128" name="Rectangle 127">
              <a:extLst>
                <a:ext uri="{FF2B5EF4-FFF2-40B4-BE49-F238E27FC236}">
                  <a16:creationId xmlns:a16="http://schemas.microsoft.com/office/drawing/2014/main" id="{9321CDEC-D566-4099-8A4C-918FB9C91CB6}"/>
                </a:ext>
              </a:extLst>
            </p:cNvPr>
            <p:cNvSpPr/>
            <p:nvPr/>
          </p:nvSpPr>
          <p:spPr>
            <a:xfrm>
              <a:off x="501216" y="2564121"/>
              <a:ext cx="2777677" cy="830997"/>
            </a:xfrm>
            <a:prstGeom prst="rect">
              <a:avLst/>
            </a:prstGeom>
          </p:spPr>
          <p:txBody>
            <a:bodyPr wrap="square">
              <a:spAutoFit/>
            </a:bodyPr>
            <a:lstStyle/>
            <a:p>
              <a:pPr marR="0" lvl="0" indent="0" defTabSz="948889" fontAlgn="auto">
                <a:lnSpc>
                  <a:spcPct val="100000"/>
                </a:lnSpc>
                <a:spcBef>
                  <a:spcPts val="0"/>
                </a:spcBef>
                <a:spcAft>
                  <a:spcPts val="0"/>
                </a:spcAft>
                <a:buClrTx/>
                <a:buSzTx/>
                <a:buFontTx/>
                <a:buNone/>
                <a:tabLst/>
                <a:defRPr/>
              </a:pPr>
              <a:r>
                <a:rPr lang="en-GB" sz="1200" dirty="0">
                  <a:solidFill>
                    <a:srgbClr val="2C3E50"/>
                  </a:solidFill>
                  <a:latin typeface="Gotham Black" panose="02000604040000020004" pitchFamily="50" charset="0"/>
                </a:rPr>
                <a:t>Daniel</a:t>
              </a:r>
              <a:r>
                <a:rPr lang="en-US" sz="1200" dirty="0">
                  <a:solidFill>
                    <a:srgbClr val="2C3E50"/>
                  </a:solidFill>
                  <a:latin typeface="Gotham Black" panose="02000604040000020004" pitchFamily="50" charset="0"/>
                </a:rPr>
                <a:t> </a:t>
              </a:r>
              <a:r>
                <a:rPr lang="en-GB" sz="1200" dirty="0">
                  <a:solidFill>
                    <a:srgbClr val="2C3E50"/>
                  </a:solidFill>
                  <a:latin typeface="Gotham Black" panose="02000604040000020004" pitchFamily="50" charset="0"/>
                </a:rPr>
                <a:t>Matthew</a:t>
              </a:r>
              <a:endParaRPr lang="en-US" sz="1200" dirty="0">
                <a:solidFill>
                  <a:srgbClr val="2C3E50"/>
                </a:solidFill>
                <a:latin typeface="Gotham Black" panose="02000604040000020004" pitchFamily="50" charset="0"/>
              </a:endParaRPr>
            </a:p>
            <a:p>
              <a:pPr defTabSz="948889">
                <a:defRPr/>
              </a:pPr>
              <a:r>
                <a:rPr lang="en-GB" sz="1200" dirty="0">
                  <a:solidFill>
                    <a:srgbClr val="2C3E50"/>
                  </a:solidFill>
                  <a:latin typeface="Gotham Black" panose="02000604040000020004" pitchFamily="50" charset="0"/>
                </a:rPr>
                <a:t>Cloud Architect</a:t>
              </a:r>
            </a:p>
            <a:p>
              <a:pPr marR="0" lvl="0" indent="0" defTabSz="948889" fontAlgn="auto">
                <a:lnSpc>
                  <a:spcPct val="100000"/>
                </a:lnSpc>
                <a:spcBef>
                  <a:spcPts val="0"/>
                </a:spcBef>
                <a:spcAft>
                  <a:spcPts val="0"/>
                </a:spcAft>
                <a:buClrTx/>
                <a:buSzTx/>
                <a:buFontTx/>
                <a:buNone/>
                <a:tabLst/>
                <a:defRPr/>
              </a:pPr>
              <a:r>
                <a:rPr lang="en-US" sz="1200" dirty="0">
                  <a:solidFill>
                    <a:srgbClr val="2C3E50"/>
                  </a:solidFill>
                  <a:latin typeface="Gotham Black" panose="02000604040000020004" pitchFamily="50" charset="0"/>
                </a:rPr>
                <a:t>Cisco Systems</a:t>
              </a:r>
            </a:p>
            <a:p>
              <a:pPr marR="0" lvl="0" indent="0" defTabSz="948889" fontAlgn="auto">
                <a:lnSpc>
                  <a:spcPct val="100000"/>
                </a:lnSpc>
                <a:spcBef>
                  <a:spcPts val="0"/>
                </a:spcBef>
                <a:spcAft>
                  <a:spcPts val="0"/>
                </a:spcAft>
                <a:buClrTx/>
                <a:buSzTx/>
                <a:buFontTx/>
                <a:buNone/>
                <a:tabLst/>
                <a:defRPr/>
              </a:pPr>
              <a:r>
                <a:rPr lang="en-US" sz="1200" dirty="0">
                  <a:solidFill>
                    <a:srgbClr val="2C3E50"/>
                  </a:solidFill>
                  <a:latin typeface="Gotham Black" panose="02000604040000020004" pitchFamily="50" charset="0"/>
                </a:rPr>
                <a:t>UK/London</a:t>
              </a:r>
            </a:p>
          </p:txBody>
        </p:sp>
        <p:pic>
          <p:nvPicPr>
            <p:cNvPr id="129" name="Picture 2">
              <a:extLst>
                <a:ext uri="{FF2B5EF4-FFF2-40B4-BE49-F238E27FC236}">
                  <a16:creationId xmlns:a16="http://schemas.microsoft.com/office/drawing/2014/main" id="{87535B18-342B-4857-9121-A2F73DBEDA15}"/>
                </a:ext>
              </a:extLst>
            </p:cNvPr>
            <p:cNvPicPr>
              <a:picLocks noChangeAspect="1" noChangeArrowheads="1"/>
            </p:cNvPicPr>
            <p:nvPr/>
          </p:nvPicPr>
          <p:blipFill rotWithShape="1">
            <a:blip r:embed="rId14"/>
            <a:srcRect l="30119" t="4711" r="26463" b="30070"/>
            <a:stretch/>
          </p:blipFill>
          <p:spPr bwMode="auto">
            <a:xfrm>
              <a:off x="496842" y="1207295"/>
              <a:ext cx="1339971" cy="1341863"/>
            </a:xfrm>
            <a:prstGeom prst="ellipse">
              <a:avLst/>
            </a:prstGeom>
            <a:ln w="3175" cap="rnd">
              <a:noFill/>
            </a:ln>
            <a:effectLst/>
            <a:extLst>
              <a:ext uri="{909E8E84-426E-40DD-AFC4-6F175D3DCCD1}">
                <a14:hiddenFill xmlns:a14="http://schemas.microsoft.com/office/drawing/2010/main">
                  <a:solidFill>
                    <a:srgbClr val="FFFFFF"/>
                  </a:solidFill>
                </a14:hiddenFill>
              </a:ext>
            </a:extLst>
          </p:spPr>
        </p:pic>
        <p:pic>
          <p:nvPicPr>
            <p:cNvPr id="130" name="Picture 2" descr="Image result for uk flags">
              <a:extLst>
                <a:ext uri="{FF2B5EF4-FFF2-40B4-BE49-F238E27FC236}">
                  <a16:creationId xmlns:a16="http://schemas.microsoft.com/office/drawing/2014/main" id="{6908EEB2-5AA9-48A0-ABC2-0E4A94DFDFF5}"/>
                </a:ext>
              </a:extLst>
            </p:cNvPr>
            <p:cNvPicPr>
              <a:picLocks noChangeArrowheads="1"/>
            </p:cNvPicPr>
            <p:nvPr/>
          </p:nvPicPr>
          <p:blipFill rotWithShape="1">
            <a:blip r:embed="rId4">
              <a:extLst>
                <a:ext uri="{28A0092B-C50C-407E-A947-70E740481C1C}">
                  <a14:useLocalDpi xmlns:a14="http://schemas.microsoft.com/office/drawing/2010/main" val="0"/>
                </a:ext>
              </a:extLst>
            </a:blip>
            <a:srcRect l="4058" r="4245"/>
            <a:stretch/>
          </p:blipFill>
          <p:spPr bwMode="auto">
            <a:xfrm>
              <a:off x="1380711" y="3162294"/>
              <a:ext cx="279813" cy="178600"/>
            </a:xfrm>
            <a:prstGeom prst="rect">
              <a:avLst/>
            </a:prstGeom>
            <a:noFill/>
            <a:extLst>
              <a:ext uri="{909E8E84-426E-40DD-AFC4-6F175D3DCCD1}">
                <a14:hiddenFill xmlns:a14="http://schemas.microsoft.com/office/drawing/2010/main">
                  <a:solidFill>
                    <a:srgbClr val="FFFFFF"/>
                  </a:solidFill>
                </a14:hiddenFill>
              </a:ext>
            </a:extLst>
          </p:spPr>
        </p:pic>
        <p:sp>
          <p:nvSpPr>
            <p:cNvPr id="131" name="TextBox 130">
              <a:extLst>
                <a:ext uri="{FF2B5EF4-FFF2-40B4-BE49-F238E27FC236}">
                  <a16:creationId xmlns:a16="http://schemas.microsoft.com/office/drawing/2014/main" id="{B579A51A-6C36-41F9-9CFF-AA8BDFA434BF}"/>
                </a:ext>
              </a:extLst>
            </p:cNvPr>
            <p:cNvSpPr txBox="1"/>
            <p:nvPr/>
          </p:nvSpPr>
          <p:spPr>
            <a:xfrm>
              <a:off x="28574" y="3340894"/>
              <a:ext cx="3007981" cy="430887"/>
            </a:xfrm>
            <a:prstGeom prst="rect">
              <a:avLst/>
            </a:prstGeom>
            <a:noFill/>
          </p:spPr>
          <p:txBody>
            <a:bodyPr wrap="square">
              <a:spAutoFit/>
            </a:bodyPr>
            <a:lstStyle/>
            <a:p>
              <a:pPr marR="0" lvl="0" algn="l" defTabSz="932218" rtl="0" eaLnBrk="1" fontAlgn="auto" latinLnBrk="0" hangingPunct="1">
                <a:lnSpc>
                  <a:spcPct val="100000"/>
                </a:lnSpc>
                <a:spcBef>
                  <a:spcPts val="0"/>
                </a:spcBef>
                <a:spcAft>
                  <a:spcPts val="1200"/>
                </a:spcAft>
                <a:buClrTx/>
                <a:buSzTx/>
                <a:tabLst/>
                <a:defRPr/>
              </a:pPr>
              <a:r>
                <a:rPr kumimoji="0" lang="en-GB" sz="1100" b="1" i="0" u="none" strike="noStrike" kern="1200" cap="none" spc="0" normalizeH="0" baseline="0" noProof="0" dirty="0">
                  <a:ln>
                    <a:noFill/>
                  </a:ln>
                  <a:solidFill>
                    <a:srgbClr val="3C3C3C"/>
                  </a:solidFill>
                  <a:effectLst/>
                  <a:uLnTx/>
                  <a:uFillTx/>
                  <a:latin typeface="Segoe UI"/>
                  <a:ea typeface="+mn-ea"/>
                  <a:cs typeface="+mn-cs"/>
                </a:rPr>
                <a:t>(7) Understanding and Working with Azure Container Instances</a:t>
              </a:r>
            </a:p>
          </p:txBody>
        </p:sp>
      </p:grpSp>
      <p:grpSp>
        <p:nvGrpSpPr>
          <p:cNvPr id="132" name="Group 131">
            <a:extLst>
              <a:ext uri="{FF2B5EF4-FFF2-40B4-BE49-F238E27FC236}">
                <a16:creationId xmlns:a16="http://schemas.microsoft.com/office/drawing/2014/main" id="{A27F7793-8B3C-47BA-B746-88251BA03BEF}"/>
              </a:ext>
            </a:extLst>
          </p:cNvPr>
          <p:cNvGrpSpPr/>
          <p:nvPr/>
        </p:nvGrpSpPr>
        <p:grpSpPr>
          <a:xfrm>
            <a:off x="9494837" y="4021138"/>
            <a:ext cx="3250319" cy="2887652"/>
            <a:chOff x="28574" y="1207295"/>
            <a:chExt cx="3250319" cy="2887652"/>
          </a:xfrm>
        </p:grpSpPr>
        <p:sp>
          <p:nvSpPr>
            <p:cNvPr id="133" name="Rectangle 132">
              <a:extLst>
                <a:ext uri="{FF2B5EF4-FFF2-40B4-BE49-F238E27FC236}">
                  <a16:creationId xmlns:a16="http://schemas.microsoft.com/office/drawing/2014/main" id="{F5A138E8-FADB-4060-9497-AD370448F1D2}"/>
                </a:ext>
              </a:extLst>
            </p:cNvPr>
            <p:cNvSpPr/>
            <p:nvPr/>
          </p:nvSpPr>
          <p:spPr>
            <a:xfrm>
              <a:off x="501216" y="2564121"/>
              <a:ext cx="2777677" cy="830997"/>
            </a:xfrm>
            <a:prstGeom prst="rect">
              <a:avLst/>
            </a:prstGeom>
          </p:spPr>
          <p:txBody>
            <a:bodyPr wrap="square">
              <a:spAutoFit/>
            </a:bodyPr>
            <a:lstStyle/>
            <a:p>
              <a:pPr marL="0" marR="0" lvl="0" indent="0" defTabSz="948889" rtl="0" eaLnBrk="1" fontAlgn="auto" latinLnBrk="0" hangingPunct="1">
                <a:lnSpc>
                  <a:spcPct val="100000"/>
                </a:lnSpc>
                <a:spcBef>
                  <a:spcPts val="0"/>
                </a:spcBef>
                <a:spcAft>
                  <a:spcPts val="0"/>
                </a:spcAft>
                <a:buClrTx/>
                <a:buSzTx/>
                <a:buFontTx/>
                <a:buNone/>
                <a:tabLst/>
                <a:defRPr/>
              </a:pPr>
              <a:r>
                <a:rPr kumimoji="0" lang="en-US" sz="1200" i="0" u="none" strike="noStrike" kern="1200" cap="none" spc="0" normalizeH="0" baseline="0" noProof="0" dirty="0">
                  <a:ln>
                    <a:noFill/>
                  </a:ln>
                  <a:solidFill>
                    <a:srgbClr val="2C3E50"/>
                  </a:solidFill>
                  <a:effectLst/>
                  <a:uLnTx/>
                  <a:uFillTx/>
                  <a:latin typeface="Gotham Black" panose="02000604040000020004" pitchFamily="50" charset="0"/>
                </a:rPr>
                <a:t>Emma James</a:t>
              </a:r>
            </a:p>
            <a:p>
              <a:pPr defTabSz="948889">
                <a:defRPr/>
              </a:pPr>
              <a:r>
                <a:rPr lang="en-GB" sz="1200" dirty="0">
                  <a:solidFill>
                    <a:srgbClr val="2C3E50"/>
                  </a:solidFill>
                  <a:latin typeface="Gotham Black" panose="02000604040000020004" pitchFamily="50" charset="0"/>
                </a:rPr>
                <a:t>DevOps Engineer</a:t>
              </a:r>
            </a:p>
            <a:p>
              <a:pPr marR="0" lvl="0" indent="0" defTabSz="948889" fontAlgn="auto">
                <a:lnSpc>
                  <a:spcPct val="100000"/>
                </a:lnSpc>
                <a:spcBef>
                  <a:spcPts val="0"/>
                </a:spcBef>
                <a:spcAft>
                  <a:spcPts val="0"/>
                </a:spcAft>
                <a:buClrTx/>
                <a:buSzTx/>
                <a:buFontTx/>
                <a:buNone/>
                <a:tabLst/>
                <a:defRPr/>
              </a:pPr>
              <a:r>
                <a:rPr lang="en-US" sz="1200" dirty="0">
                  <a:solidFill>
                    <a:srgbClr val="2C3E50"/>
                  </a:solidFill>
                  <a:latin typeface="Gotham Black" panose="02000604040000020004" pitchFamily="50" charset="0"/>
                </a:rPr>
                <a:t>Dell Technologies</a:t>
              </a:r>
            </a:p>
            <a:p>
              <a:pPr marR="0" lvl="0" indent="0" defTabSz="948889" fontAlgn="auto">
                <a:lnSpc>
                  <a:spcPct val="100000"/>
                </a:lnSpc>
                <a:spcBef>
                  <a:spcPts val="0"/>
                </a:spcBef>
                <a:spcAft>
                  <a:spcPts val="0"/>
                </a:spcAft>
                <a:buClrTx/>
                <a:buSzTx/>
                <a:buFontTx/>
                <a:buNone/>
                <a:tabLst/>
                <a:defRPr/>
              </a:pPr>
              <a:r>
                <a:rPr lang="en-US" sz="1200" dirty="0">
                  <a:solidFill>
                    <a:srgbClr val="2C3E50"/>
                  </a:solidFill>
                  <a:latin typeface="Gotham Black" panose="02000604040000020004" pitchFamily="50" charset="0"/>
                </a:rPr>
                <a:t>Slovakia/Bratislava</a:t>
              </a:r>
            </a:p>
          </p:txBody>
        </p:sp>
        <p:pic>
          <p:nvPicPr>
            <p:cNvPr id="134" name="Picture 2">
              <a:extLst>
                <a:ext uri="{FF2B5EF4-FFF2-40B4-BE49-F238E27FC236}">
                  <a16:creationId xmlns:a16="http://schemas.microsoft.com/office/drawing/2014/main" id="{7E11FBE9-5D7D-4C68-91FD-28FCFF3BB383}"/>
                </a:ext>
              </a:extLst>
            </p:cNvPr>
            <p:cNvPicPr>
              <a:picLocks noChangeAspect="1" noChangeArrowheads="1"/>
            </p:cNvPicPr>
            <p:nvPr/>
          </p:nvPicPr>
          <p:blipFill rotWithShape="1">
            <a:blip r:embed="rId15"/>
            <a:srcRect l="17946" t="12398" r="40100" b="24580"/>
            <a:stretch/>
          </p:blipFill>
          <p:spPr bwMode="auto">
            <a:xfrm>
              <a:off x="496842" y="1207295"/>
              <a:ext cx="1339971" cy="1341863"/>
            </a:xfrm>
            <a:prstGeom prst="ellipse">
              <a:avLst/>
            </a:prstGeom>
            <a:ln w="3175" cap="rnd">
              <a:noFill/>
            </a:ln>
            <a:effectLst/>
            <a:extLst>
              <a:ext uri="{909E8E84-426E-40DD-AFC4-6F175D3DCCD1}">
                <a14:hiddenFill xmlns:a14="http://schemas.microsoft.com/office/drawing/2010/main">
                  <a:solidFill>
                    <a:srgbClr val="FFFFFF"/>
                  </a:solidFill>
                </a14:hiddenFill>
              </a:ext>
            </a:extLst>
          </p:spPr>
        </p:pic>
        <p:pic>
          <p:nvPicPr>
            <p:cNvPr id="135" name="Picture 2">
              <a:extLst>
                <a:ext uri="{FF2B5EF4-FFF2-40B4-BE49-F238E27FC236}">
                  <a16:creationId xmlns:a16="http://schemas.microsoft.com/office/drawing/2014/main" id="{EA479A9E-AFB6-47BE-9FFF-626356A535B2}"/>
                </a:ext>
              </a:extLst>
            </p:cNvPr>
            <p:cNvPicPr>
              <a:picLocks noChangeArrowheads="1"/>
            </p:cNvPicPr>
            <p:nvPr/>
          </p:nvPicPr>
          <p:blipFill>
            <a:blip r:embed="rId16"/>
            <a:srcRect l="2401" r="2401"/>
            <a:stretch/>
          </p:blipFill>
          <p:spPr bwMode="auto">
            <a:xfrm>
              <a:off x="1824740" y="3162294"/>
              <a:ext cx="279813" cy="178600"/>
            </a:xfrm>
            <a:prstGeom prst="rect">
              <a:avLst/>
            </a:prstGeom>
            <a:noFill/>
            <a:extLst>
              <a:ext uri="{909E8E84-426E-40DD-AFC4-6F175D3DCCD1}">
                <a14:hiddenFill xmlns:a14="http://schemas.microsoft.com/office/drawing/2010/main">
                  <a:solidFill>
                    <a:srgbClr val="FFFFFF"/>
                  </a:solidFill>
                </a14:hiddenFill>
              </a:ext>
            </a:extLst>
          </p:spPr>
        </p:pic>
        <p:sp>
          <p:nvSpPr>
            <p:cNvPr id="136" name="TextBox 135">
              <a:extLst>
                <a:ext uri="{FF2B5EF4-FFF2-40B4-BE49-F238E27FC236}">
                  <a16:creationId xmlns:a16="http://schemas.microsoft.com/office/drawing/2014/main" id="{DB40FEBD-3EBE-4A38-8CD8-E1E99E792E64}"/>
                </a:ext>
              </a:extLst>
            </p:cNvPr>
            <p:cNvSpPr txBox="1"/>
            <p:nvPr/>
          </p:nvSpPr>
          <p:spPr>
            <a:xfrm>
              <a:off x="28574" y="3340894"/>
              <a:ext cx="3007981" cy="754053"/>
            </a:xfrm>
            <a:prstGeom prst="rect">
              <a:avLst/>
            </a:prstGeom>
            <a:noFill/>
          </p:spPr>
          <p:txBody>
            <a:bodyPr wrap="square">
              <a:spAutoFit/>
            </a:bodyPr>
            <a:lstStyle/>
            <a:p>
              <a:pPr marR="0" lvl="0" algn="l" defTabSz="932218" rtl="0" eaLnBrk="1" fontAlgn="auto" latinLnBrk="0" hangingPunct="1">
                <a:lnSpc>
                  <a:spcPct val="100000"/>
                </a:lnSpc>
                <a:spcBef>
                  <a:spcPts val="0"/>
                </a:spcBef>
                <a:spcAft>
                  <a:spcPts val="1200"/>
                </a:spcAft>
                <a:buClrTx/>
                <a:buSzTx/>
                <a:tabLst/>
                <a:defRPr/>
              </a:pPr>
              <a:r>
                <a:rPr kumimoji="0" lang="en-GB" sz="1100" b="1" i="0" u="none" strike="noStrike" kern="1200" cap="none" spc="0" normalizeH="0" baseline="0" noProof="0" dirty="0">
                  <a:ln>
                    <a:noFill/>
                  </a:ln>
                  <a:solidFill>
                    <a:srgbClr val="3C3C3C"/>
                  </a:solidFill>
                  <a:effectLst/>
                  <a:uLnTx/>
                  <a:uFillTx/>
                  <a:latin typeface="Segoe UI"/>
                  <a:ea typeface="+mn-ea"/>
                  <a:cs typeface="+mn-cs"/>
                </a:rPr>
                <a:t>(8) Understanding and Working with Azure Container Registry</a:t>
              </a:r>
            </a:p>
            <a:p>
              <a:pPr marR="0" lvl="0" algn="l" defTabSz="932218" rtl="0" eaLnBrk="1" fontAlgn="auto" latinLnBrk="0" hangingPunct="1">
                <a:lnSpc>
                  <a:spcPct val="100000"/>
                </a:lnSpc>
                <a:spcBef>
                  <a:spcPts val="0"/>
                </a:spcBef>
                <a:spcAft>
                  <a:spcPts val="1200"/>
                </a:spcAft>
                <a:buClrTx/>
                <a:buSzTx/>
                <a:tabLst/>
                <a:defRPr/>
              </a:pPr>
              <a:endParaRPr kumimoji="0" lang="en-GB" sz="1100" b="1" i="0" u="none" strike="noStrike" kern="1200" cap="none" spc="0" normalizeH="0" baseline="0" noProof="0" dirty="0">
                <a:ln>
                  <a:noFill/>
                </a:ln>
                <a:solidFill>
                  <a:srgbClr val="3C3C3C"/>
                </a:solidFill>
                <a:effectLst/>
                <a:uLnTx/>
                <a:uFillTx/>
                <a:latin typeface="Segoe UI"/>
                <a:ea typeface="+mn-ea"/>
                <a:cs typeface="+mn-cs"/>
              </a:endParaRPr>
            </a:p>
          </p:txBody>
        </p:sp>
      </p:grpSp>
      <p:sp>
        <p:nvSpPr>
          <p:cNvPr id="137" name="Rectangle 136">
            <a:extLst>
              <a:ext uri="{FF2B5EF4-FFF2-40B4-BE49-F238E27FC236}">
                <a16:creationId xmlns:a16="http://schemas.microsoft.com/office/drawing/2014/main" id="{099CEBDF-E1EE-4C25-AEA3-09CDA8AF258F}"/>
              </a:ext>
            </a:extLst>
          </p:cNvPr>
          <p:cNvSpPr/>
          <p:nvPr/>
        </p:nvSpPr>
        <p:spPr>
          <a:xfrm>
            <a:off x="7556128" y="349762"/>
            <a:ext cx="4507548" cy="523220"/>
          </a:xfrm>
          <a:prstGeom prst="rect">
            <a:avLst/>
          </a:prstGeom>
        </p:spPr>
        <p:txBody>
          <a:bodyPr wrap="square">
            <a:spAutoFit/>
          </a:bodyPr>
          <a:lstStyle/>
          <a:p>
            <a:pPr defTabSz="948889">
              <a:defRPr/>
            </a:pPr>
            <a:r>
              <a:rPr lang="en-GB" sz="1400" dirty="0">
                <a:solidFill>
                  <a:srgbClr val="FF0000"/>
                </a:solidFill>
                <a:latin typeface="Gotham Black" panose="02000604040000020004" pitchFamily="50" charset="0"/>
              </a:rPr>
              <a:t>Note: the people here are not real people, this is just examples with fake names and pictures.</a:t>
            </a:r>
            <a:endParaRPr lang="en-US" sz="1400" dirty="0">
              <a:solidFill>
                <a:srgbClr val="FF0000"/>
              </a:solidFill>
              <a:latin typeface="Gotham Black" panose="02000604040000020004" pitchFamily="50" charset="0"/>
            </a:endParaRPr>
          </a:p>
        </p:txBody>
      </p:sp>
    </p:spTree>
    <p:extLst>
      <p:ext uri="{BB962C8B-B14F-4D97-AF65-F5344CB8AC3E}">
        <p14:creationId xmlns:p14="http://schemas.microsoft.com/office/powerpoint/2010/main" val="51935966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AF12876-D394-44DD-ACFF-DA53207EA100}"/>
              </a:ext>
            </a:extLst>
          </p:cNvPr>
          <p:cNvSpPr/>
          <p:nvPr/>
        </p:nvSpPr>
        <p:spPr>
          <a:xfrm>
            <a:off x="1069422" y="2274094"/>
            <a:ext cx="10744200" cy="2123658"/>
          </a:xfrm>
          <a:prstGeom prst="rect">
            <a:avLst/>
          </a:prstGeom>
        </p:spPr>
        <p:txBody>
          <a:bodyPr wrap="square">
            <a:spAutoFit/>
          </a:bodyPr>
          <a:lstStyle/>
          <a:p>
            <a:pPr lvl="0">
              <a:defRPr/>
            </a:pPr>
            <a:r>
              <a:rPr lang="en-GB" sz="6600" dirty="0">
                <a:solidFill>
                  <a:srgbClr val="3C3C3C"/>
                </a:solidFill>
              </a:rPr>
              <a:t>Understanding and Working with Azure Logic App</a:t>
            </a:r>
            <a:endParaRPr kumimoji="0" lang="en-GB" sz="6600" b="0" i="0" u="none" strike="noStrike" kern="1200" cap="none" spc="0" normalizeH="0" baseline="0" noProof="0" dirty="0">
              <a:ln>
                <a:noFill/>
              </a:ln>
              <a:solidFill>
                <a:srgbClr val="3C3C3C"/>
              </a:solidFill>
              <a:effectLst/>
              <a:uLnTx/>
              <a:uFillTx/>
              <a:latin typeface="Segoe UI"/>
              <a:ea typeface="+mn-ea"/>
              <a:cs typeface="+mn-cs"/>
            </a:endParaRPr>
          </a:p>
        </p:txBody>
      </p:sp>
      <p:sp>
        <p:nvSpPr>
          <p:cNvPr id="8" name="Title 1">
            <a:extLst>
              <a:ext uri="{FF2B5EF4-FFF2-40B4-BE49-F238E27FC236}">
                <a16:creationId xmlns:a16="http://schemas.microsoft.com/office/drawing/2014/main" id="{1C560F58-A449-4845-A6E0-B0F8F6772993}"/>
              </a:ext>
            </a:extLst>
          </p:cNvPr>
          <p:cNvSpPr>
            <a:spLocks noGrp="1"/>
          </p:cNvSpPr>
          <p:nvPr>
            <p:ph type="title"/>
          </p:nvPr>
        </p:nvSpPr>
        <p:spPr>
          <a:xfrm>
            <a:off x="274640" y="216694"/>
            <a:ext cx="11889564" cy="916534"/>
          </a:xfrm>
        </p:spPr>
        <p:txBody>
          <a:bodyPr/>
          <a:lstStyle/>
          <a:p>
            <a:r>
              <a:rPr lang="en-US" dirty="0"/>
              <a:t>Module 2: Lesson 5:</a:t>
            </a:r>
            <a:endParaRPr lang="en-US" dirty="0">
              <a:solidFill>
                <a:schemeClr val="accent2">
                  <a:alpha val="99000"/>
                </a:schemeClr>
              </a:solidFill>
            </a:endParaRPr>
          </a:p>
        </p:txBody>
      </p:sp>
    </p:spTree>
    <p:extLst>
      <p:ext uri="{BB962C8B-B14F-4D97-AF65-F5344CB8AC3E}">
        <p14:creationId xmlns:p14="http://schemas.microsoft.com/office/powerpoint/2010/main" val="1256795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9CB73BB-2AA6-458F-9B0A-E987A051A35E}"/>
              </a:ext>
            </a:extLst>
          </p:cNvPr>
          <p:cNvSpPr>
            <a:spLocks noGrp="1"/>
          </p:cNvSpPr>
          <p:nvPr>
            <p:ph type="title"/>
          </p:nvPr>
        </p:nvSpPr>
        <p:spPr/>
        <p:txBody>
          <a:bodyPr/>
          <a:lstStyle/>
          <a:p>
            <a:r>
              <a:rPr lang="en-US" sz="4594" dirty="0"/>
              <a:t>Lesson 5: Overview</a:t>
            </a:r>
          </a:p>
        </p:txBody>
      </p:sp>
      <p:sp>
        <p:nvSpPr>
          <p:cNvPr id="5" name="Text Placeholder 5">
            <a:extLst>
              <a:ext uri="{FF2B5EF4-FFF2-40B4-BE49-F238E27FC236}">
                <a16:creationId xmlns:a16="http://schemas.microsoft.com/office/drawing/2014/main" id="{7681AB3B-6AA6-494D-9089-90763CEF72B2}"/>
              </a:ext>
            </a:extLst>
          </p:cNvPr>
          <p:cNvSpPr txBox="1">
            <a:spLocks/>
          </p:cNvSpPr>
          <p:nvPr/>
        </p:nvSpPr>
        <p:spPr>
          <a:xfrm>
            <a:off x="3546039" y="1816894"/>
            <a:ext cx="8768197" cy="4876800"/>
          </a:xfrm>
          <a:prstGeom prst="rect">
            <a:avLst/>
          </a:prstGeom>
        </p:spPr>
        <p:txBody>
          <a:bodyPr/>
          <a:lstStyle>
            <a:lvl1pPr marL="232898" marR="0" indent="-232898"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3"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65795" marR="0" indent="-232898"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38" kern="1200" spc="0" baseline="0">
                <a:gradFill>
                  <a:gsLst>
                    <a:gs pos="1250">
                      <a:schemeClr val="tx1"/>
                    </a:gs>
                    <a:gs pos="100000">
                      <a:schemeClr val="tx1"/>
                    </a:gs>
                  </a:gsLst>
                  <a:lin ang="5400000" scaled="0"/>
                </a:gradFill>
                <a:latin typeface="+mn-lt"/>
                <a:ea typeface="+mn-ea"/>
                <a:cs typeface="+mn-cs"/>
              </a:defRPr>
            </a:lvl2pPr>
            <a:lvl3pPr marL="669581" marR="0" indent="-203785"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0" kern="1200" spc="0" baseline="0">
                <a:gradFill>
                  <a:gsLst>
                    <a:gs pos="1250">
                      <a:schemeClr val="tx1"/>
                    </a:gs>
                    <a:gs pos="100000">
                      <a:schemeClr val="tx1"/>
                    </a:gs>
                  </a:gsLst>
                  <a:lin ang="5400000" scaled="0"/>
                </a:gradFill>
                <a:latin typeface="+mn-lt"/>
                <a:ea typeface="+mn-ea"/>
                <a:cs typeface="+mn-cs"/>
              </a:defRPr>
            </a:lvl3pPr>
            <a:lvl4pPr marL="858811" marR="0" indent="-184377"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6" kern="1200" spc="0" baseline="0">
                <a:gradFill>
                  <a:gsLst>
                    <a:gs pos="1250">
                      <a:schemeClr val="tx1"/>
                    </a:gs>
                    <a:gs pos="100000">
                      <a:schemeClr val="tx1"/>
                    </a:gs>
                  </a:gsLst>
                  <a:lin ang="5400000" scaled="0"/>
                </a:gradFill>
                <a:latin typeface="+mn-lt"/>
                <a:ea typeface="+mn-ea"/>
                <a:cs typeface="+mn-cs"/>
              </a:defRPr>
            </a:lvl4pPr>
            <a:lvl5pPr marL="1043188" marR="0" indent="-171439"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6" kern="1200" spc="0" baseline="0">
                <a:gradFill>
                  <a:gsLst>
                    <a:gs pos="1250">
                      <a:schemeClr val="tx1"/>
                    </a:gs>
                    <a:gs pos="100000">
                      <a:schemeClr val="tx1"/>
                    </a:gs>
                  </a:gsLst>
                  <a:lin ang="5400000" scaled="0"/>
                </a:gradFill>
                <a:latin typeface="+mn-lt"/>
                <a:ea typeface="+mn-ea"/>
                <a:cs typeface="+mn-cs"/>
              </a:defRPr>
            </a:lvl5pPr>
            <a:lvl6pPr marL="2613263"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6pPr>
            <a:lvl7pPr marL="3088403"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7pPr>
            <a:lvl8pPr marL="3563541"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8pPr>
            <a:lvl9pPr marL="4038681"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9pPr>
          </a:lstStyle>
          <a:p>
            <a:pPr defTabSz="949071">
              <a:buBlip>
                <a:blip r:embed="rId3"/>
              </a:buBlip>
              <a:defRPr/>
            </a:pPr>
            <a:r>
              <a:rPr lang="en-GB" sz="2038" dirty="0">
                <a:gradFill>
                  <a:gsLst>
                    <a:gs pos="1250">
                      <a:srgbClr val="000000"/>
                    </a:gs>
                    <a:gs pos="100000">
                      <a:srgbClr val="000000"/>
                    </a:gs>
                  </a:gsLst>
                  <a:lin ang="5400000" scaled="0"/>
                </a:gradFill>
                <a:latin typeface="Segoe UI Light"/>
              </a:rPr>
              <a:t>Integration as a Services (iPaaS)</a:t>
            </a:r>
          </a:p>
          <a:p>
            <a:pPr defTabSz="949071">
              <a:buBlip>
                <a:blip r:embed="rId3"/>
              </a:buBlip>
              <a:defRPr/>
            </a:pPr>
            <a:r>
              <a:rPr lang="en-GB" sz="2038" dirty="0">
                <a:gradFill>
                  <a:gsLst>
                    <a:gs pos="1250">
                      <a:srgbClr val="000000"/>
                    </a:gs>
                    <a:gs pos="100000">
                      <a:srgbClr val="000000"/>
                    </a:gs>
                  </a:gsLst>
                  <a:lin ang="5400000" scaled="0"/>
                </a:gradFill>
                <a:latin typeface="Segoe UI Light"/>
              </a:rPr>
              <a:t>Azure Logic App Connectors</a:t>
            </a:r>
          </a:p>
          <a:p>
            <a:pPr defTabSz="949071">
              <a:buBlip>
                <a:blip r:embed="rId3"/>
              </a:buBlip>
              <a:defRPr/>
            </a:pPr>
            <a:r>
              <a:rPr lang="en-GB" sz="2038" dirty="0">
                <a:gradFill>
                  <a:gsLst>
                    <a:gs pos="1250">
                      <a:srgbClr val="000000"/>
                    </a:gs>
                    <a:gs pos="100000">
                      <a:srgbClr val="000000"/>
                    </a:gs>
                  </a:gsLst>
                  <a:lin ang="5400000" scaled="0"/>
                </a:gradFill>
                <a:latin typeface="Segoe UI Light"/>
              </a:rPr>
              <a:t>Visual Workflow Designer</a:t>
            </a:r>
          </a:p>
          <a:p>
            <a:pPr defTabSz="949071">
              <a:buBlip>
                <a:blip r:embed="rId3"/>
              </a:buBlip>
              <a:defRPr/>
            </a:pPr>
            <a:r>
              <a:rPr lang="en-GB" sz="2038" dirty="0">
                <a:gradFill>
                  <a:gsLst>
                    <a:gs pos="1250">
                      <a:srgbClr val="000000"/>
                    </a:gs>
                    <a:gs pos="100000">
                      <a:srgbClr val="000000"/>
                    </a:gs>
                  </a:gsLst>
                  <a:lin ang="5400000" scaled="0"/>
                </a:gradFill>
                <a:latin typeface="Segoe UI Light"/>
              </a:rPr>
              <a:t>All Together (Logic Apps and Azure Function</a:t>
            </a:r>
          </a:p>
          <a:p>
            <a:pPr defTabSz="949071">
              <a:buBlip>
                <a:blip r:embed="rId3"/>
              </a:buBlip>
              <a:defRPr/>
            </a:pPr>
            <a:r>
              <a:rPr lang="en-GB" sz="2038" dirty="0">
                <a:gradFill>
                  <a:gsLst>
                    <a:gs pos="1250">
                      <a:srgbClr val="000000"/>
                    </a:gs>
                    <a:gs pos="100000">
                      <a:srgbClr val="000000"/>
                    </a:gs>
                  </a:gsLst>
                  <a:lin ang="5400000" scaled="0"/>
                </a:gradFill>
                <a:latin typeface="Segoe UI Light"/>
              </a:rPr>
              <a:t>Demo: Creating and Exploring Logic App</a:t>
            </a:r>
          </a:p>
          <a:p>
            <a:pPr defTabSz="949071">
              <a:buBlip>
                <a:blip r:embed="rId3"/>
              </a:buBlip>
              <a:defRPr/>
            </a:pPr>
            <a:r>
              <a:rPr lang="en-GB" sz="2038" dirty="0">
                <a:gradFill>
                  <a:gsLst>
                    <a:gs pos="1250">
                      <a:srgbClr val="000000"/>
                    </a:gs>
                    <a:gs pos="100000">
                      <a:srgbClr val="000000"/>
                    </a:gs>
                  </a:gsLst>
                  <a:lin ang="5400000" scaled="0"/>
                </a:gradFill>
                <a:latin typeface="Segoe UI Light"/>
              </a:rPr>
              <a:t>Demo: Deploying Logic App from Azure DevOps</a:t>
            </a:r>
          </a:p>
          <a:p>
            <a:pPr defTabSz="949071">
              <a:buBlip>
                <a:blip r:embed="rId3"/>
              </a:buBlip>
              <a:defRPr/>
            </a:pPr>
            <a:r>
              <a:rPr lang="en-GB" sz="2038" dirty="0">
                <a:gradFill>
                  <a:gsLst>
                    <a:gs pos="1250">
                      <a:srgbClr val="000000"/>
                    </a:gs>
                    <a:gs pos="100000">
                      <a:srgbClr val="000000"/>
                    </a:gs>
                  </a:gsLst>
                  <a:lin ang="5400000" scaled="0"/>
                </a:gradFill>
                <a:latin typeface="Segoe UI Light"/>
              </a:rPr>
              <a:t>Demo: Creating and working with Azure Logic App and Azure  Function</a:t>
            </a:r>
          </a:p>
          <a:p>
            <a:pPr defTabSz="949071">
              <a:buBlip>
                <a:blip r:embed="rId3"/>
              </a:buBlip>
              <a:defRPr/>
            </a:pPr>
            <a:r>
              <a:rPr lang="en-US" sz="2038" dirty="0">
                <a:gradFill>
                  <a:gsLst>
                    <a:gs pos="1250">
                      <a:srgbClr val="000000"/>
                    </a:gs>
                    <a:gs pos="100000">
                      <a:srgbClr val="000000"/>
                    </a:gs>
                  </a:gsLst>
                  <a:lin ang="5400000" scaled="0"/>
                </a:gradFill>
                <a:latin typeface="Segoe UI Light"/>
              </a:rPr>
              <a:t>Prepare for The Exam(Q/A)</a:t>
            </a:r>
          </a:p>
        </p:txBody>
      </p:sp>
      <p:cxnSp>
        <p:nvCxnSpPr>
          <p:cNvPr id="16" name="Straight Connector 15"/>
          <p:cNvCxnSpPr/>
          <p:nvPr/>
        </p:nvCxnSpPr>
        <p:spPr>
          <a:xfrm>
            <a:off x="2941637" y="1528030"/>
            <a:ext cx="0" cy="4732489"/>
          </a:xfrm>
          <a:prstGeom prst="line">
            <a:avLst/>
          </a:prstGeom>
          <a:ln w="50800">
            <a:solidFill>
              <a:srgbClr val="74B23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3159840" y="1274338"/>
            <a:ext cx="3479591" cy="507383"/>
          </a:xfrm>
          <a:prstGeom prst="rect">
            <a:avLst/>
          </a:prstGeom>
        </p:spPr>
        <p:txBody>
          <a:bodyPr wrap="square">
            <a:spAutoFit/>
          </a:bodyPr>
          <a:lstStyle/>
          <a:p>
            <a:pPr defTabSz="949071">
              <a:spcBef>
                <a:spcPct val="20000"/>
              </a:spcBef>
              <a:buSzPct val="90000"/>
              <a:defRPr/>
            </a:pPr>
            <a:r>
              <a:rPr lang="en-GB" sz="2697" dirty="0">
                <a:solidFill>
                  <a:srgbClr val="3C3C3C"/>
                </a:solidFill>
                <a:latin typeface="Segoe UI Semilight" panose="020B0402040204020203" pitchFamily="34" charset="0"/>
                <a:cs typeface="Segoe UI Semilight" panose="020B0402040204020203" pitchFamily="34" charset="0"/>
              </a:rPr>
              <a:t>This lesson will cover</a:t>
            </a:r>
          </a:p>
        </p:txBody>
      </p:sp>
      <p:pic>
        <p:nvPicPr>
          <p:cNvPr id="3" name="Graphic 2">
            <a:extLst>
              <a:ext uri="{FF2B5EF4-FFF2-40B4-BE49-F238E27FC236}">
                <a16:creationId xmlns:a16="http://schemas.microsoft.com/office/drawing/2014/main" id="{57BEBBDA-FA3B-40AA-8BD8-6D434A000150}"/>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122237" y="2171877"/>
            <a:ext cx="3035256" cy="3035256"/>
          </a:xfrm>
          <a:prstGeom prst="rect">
            <a:avLst/>
          </a:prstGeom>
        </p:spPr>
      </p:pic>
    </p:spTree>
    <p:extLst>
      <p:ext uri="{BB962C8B-B14F-4D97-AF65-F5344CB8AC3E}">
        <p14:creationId xmlns:p14="http://schemas.microsoft.com/office/powerpoint/2010/main" val="577929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up)">
                                      <p:cBhvr>
                                        <p:cTn id="7" dur="500"/>
                                        <p:tgtEl>
                                          <p:spTgt spid="16"/>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wipe(left)">
                                      <p:cBhvr>
                                        <p:cTn id="11" dur="500"/>
                                        <p:tgtEl>
                                          <p:spTgt spid="17"/>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5">
                                            <p:txEl>
                                              <p:pRg st="0" end="0"/>
                                            </p:txEl>
                                          </p:spTgt>
                                        </p:tgtEl>
                                        <p:attrNameLst>
                                          <p:attrName>style.visibility</p:attrName>
                                        </p:attrNameLst>
                                      </p:cBhvr>
                                      <p:to>
                                        <p:strVal val="visible"/>
                                      </p:to>
                                    </p:set>
                                    <p:animEffect transition="in" filter="wipe(left)">
                                      <p:cBhvr>
                                        <p:cTn id="16" dur="500"/>
                                        <p:tgtEl>
                                          <p:spTgt spid="5">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5">
                                            <p:txEl>
                                              <p:pRg st="1" end="1"/>
                                            </p:txEl>
                                          </p:spTgt>
                                        </p:tgtEl>
                                        <p:attrNameLst>
                                          <p:attrName>style.visibility</p:attrName>
                                        </p:attrNameLst>
                                      </p:cBhvr>
                                      <p:to>
                                        <p:strVal val="visible"/>
                                      </p:to>
                                    </p:set>
                                    <p:animEffect transition="in" filter="wipe(left)">
                                      <p:cBhvr>
                                        <p:cTn id="21" dur="500"/>
                                        <p:tgtEl>
                                          <p:spTgt spid="5">
                                            <p:txEl>
                                              <p:pRg st="1" end="1"/>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5">
                                            <p:txEl>
                                              <p:pRg st="2" end="2"/>
                                            </p:txEl>
                                          </p:spTgt>
                                        </p:tgtEl>
                                        <p:attrNameLst>
                                          <p:attrName>style.visibility</p:attrName>
                                        </p:attrNameLst>
                                      </p:cBhvr>
                                      <p:to>
                                        <p:strVal val="visible"/>
                                      </p:to>
                                    </p:set>
                                    <p:animEffect transition="in" filter="wipe(left)">
                                      <p:cBhvr>
                                        <p:cTn id="26" dur="500"/>
                                        <p:tgtEl>
                                          <p:spTgt spid="5">
                                            <p:txEl>
                                              <p:pRg st="2" end="2"/>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5">
                                            <p:txEl>
                                              <p:pRg st="3" end="3"/>
                                            </p:txEl>
                                          </p:spTgt>
                                        </p:tgtEl>
                                        <p:attrNameLst>
                                          <p:attrName>style.visibility</p:attrName>
                                        </p:attrNameLst>
                                      </p:cBhvr>
                                      <p:to>
                                        <p:strVal val="visible"/>
                                      </p:to>
                                    </p:set>
                                    <p:animEffect transition="in" filter="wipe(left)">
                                      <p:cBhvr>
                                        <p:cTn id="31" dur="500"/>
                                        <p:tgtEl>
                                          <p:spTgt spid="5">
                                            <p:txEl>
                                              <p:pRg st="3" end="3"/>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nodeType="clickEffect">
                                  <p:stCondLst>
                                    <p:cond delay="0"/>
                                  </p:stCondLst>
                                  <p:childTnLst>
                                    <p:set>
                                      <p:cBhvr>
                                        <p:cTn id="35" dur="1" fill="hold">
                                          <p:stCondLst>
                                            <p:cond delay="0"/>
                                          </p:stCondLst>
                                        </p:cTn>
                                        <p:tgtEl>
                                          <p:spTgt spid="5">
                                            <p:txEl>
                                              <p:pRg st="4" end="4"/>
                                            </p:txEl>
                                          </p:spTgt>
                                        </p:tgtEl>
                                        <p:attrNameLst>
                                          <p:attrName>style.visibility</p:attrName>
                                        </p:attrNameLst>
                                      </p:cBhvr>
                                      <p:to>
                                        <p:strVal val="visible"/>
                                      </p:to>
                                    </p:set>
                                    <p:animEffect transition="in" filter="wipe(left)">
                                      <p:cBhvr>
                                        <p:cTn id="36" dur="500"/>
                                        <p:tgtEl>
                                          <p:spTgt spid="5">
                                            <p:txEl>
                                              <p:pRg st="4" end="4"/>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nodeType="clickEffect">
                                  <p:stCondLst>
                                    <p:cond delay="0"/>
                                  </p:stCondLst>
                                  <p:childTnLst>
                                    <p:set>
                                      <p:cBhvr>
                                        <p:cTn id="40" dur="1" fill="hold">
                                          <p:stCondLst>
                                            <p:cond delay="0"/>
                                          </p:stCondLst>
                                        </p:cTn>
                                        <p:tgtEl>
                                          <p:spTgt spid="5">
                                            <p:txEl>
                                              <p:pRg st="5" end="5"/>
                                            </p:txEl>
                                          </p:spTgt>
                                        </p:tgtEl>
                                        <p:attrNameLst>
                                          <p:attrName>style.visibility</p:attrName>
                                        </p:attrNameLst>
                                      </p:cBhvr>
                                      <p:to>
                                        <p:strVal val="visible"/>
                                      </p:to>
                                    </p:set>
                                    <p:animEffect transition="in" filter="wipe(left)">
                                      <p:cBhvr>
                                        <p:cTn id="41" dur="500"/>
                                        <p:tgtEl>
                                          <p:spTgt spid="5">
                                            <p:txEl>
                                              <p:pRg st="5" end="5"/>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nodeType="clickEffect">
                                  <p:stCondLst>
                                    <p:cond delay="0"/>
                                  </p:stCondLst>
                                  <p:childTnLst>
                                    <p:set>
                                      <p:cBhvr>
                                        <p:cTn id="45" dur="1" fill="hold">
                                          <p:stCondLst>
                                            <p:cond delay="0"/>
                                          </p:stCondLst>
                                        </p:cTn>
                                        <p:tgtEl>
                                          <p:spTgt spid="5">
                                            <p:txEl>
                                              <p:pRg st="6" end="6"/>
                                            </p:txEl>
                                          </p:spTgt>
                                        </p:tgtEl>
                                        <p:attrNameLst>
                                          <p:attrName>style.visibility</p:attrName>
                                        </p:attrNameLst>
                                      </p:cBhvr>
                                      <p:to>
                                        <p:strVal val="visible"/>
                                      </p:to>
                                    </p:set>
                                    <p:animEffect transition="in" filter="wipe(left)">
                                      <p:cBhvr>
                                        <p:cTn id="46" dur="500"/>
                                        <p:tgtEl>
                                          <p:spTgt spid="5">
                                            <p:txEl>
                                              <p:pRg st="6" end="6"/>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nodeType="clickEffect">
                                  <p:stCondLst>
                                    <p:cond delay="0"/>
                                  </p:stCondLst>
                                  <p:childTnLst>
                                    <p:set>
                                      <p:cBhvr>
                                        <p:cTn id="50" dur="1" fill="hold">
                                          <p:stCondLst>
                                            <p:cond delay="0"/>
                                          </p:stCondLst>
                                        </p:cTn>
                                        <p:tgtEl>
                                          <p:spTgt spid="5">
                                            <p:txEl>
                                              <p:pRg st="7" end="7"/>
                                            </p:txEl>
                                          </p:spTgt>
                                        </p:tgtEl>
                                        <p:attrNameLst>
                                          <p:attrName>style.visibility</p:attrName>
                                        </p:attrNameLst>
                                      </p:cBhvr>
                                      <p:to>
                                        <p:strVal val="visible"/>
                                      </p:to>
                                    </p:set>
                                    <p:animEffect transition="in" filter="wipe(left)">
                                      <p:cBhvr>
                                        <p:cTn id="51" dur="500"/>
                                        <p:tgtEl>
                                          <p:spTgt spid="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9CB73BB-2AA6-458F-9B0A-E987A051A35E}"/>
              </a:ext>
            </a:extLst>
          </p:cNvPr>
          <p:cNvSpPr>
            <a:spLocks noGrp="1"/>
          </p:cNvSpPr>
          <p:nvPr>
            <p:ph type="title"/>
          </p:nvPr>
        </p:nvSpPr>
        <p:spPr>
          <a:xfrm>
            <a:off x="274640" y="216694"/>
            <a:ext cx="11889564" cy="916534"/>
          </a:xfrm>
        </p:spPr>
        <p:txBody>
          <a:bodyPr/>
          <a:lstStyle/>
          <a:p>
            <a:r>
              <a:rPr lang="en-GB" sz="4600" dirty="0"/>
              <a:t>Integration as a Services (iPaaS)</a:t>
            </a:r>
            <a:endParaRPr lang="en-US" sz="4600" dirty="0"/>
          </a:p>
        </p:txBody>
      </p:sp>
      <p:sp>
        <p:nvSpPr>
          <p:cNvPr id="7" name="Text Placeholder 5">
            <a:extLst>
              <a:ext uri="{FF2B5EF4-FFF2-40B4-BE49-F238E27FC236}">
                <a16:creationId xmlns:a16="http://schemas.microsoft.com/office/drawing/2014/main" id="{C4ED40CF-DAD4-41D9-B322-6900EEFBA090}"/>
              </a:ext>
            </a:extLst>
          </p:cNvPr>
          <p:cNvSpPr txBox="1">
            <a:spLocks/>
          </p:cNvSpPr>
          <p:nvPr/>
        </p:nvSpPr>
        <p:spPr>
          <a:xfrm>
            <a:off x="4071668" y="3729352"/>
            <a:ext cx="7535115" cy="1973744"/>
          </a:xfrm>
          <a:prstGeom prst="rect">
            <a:avLst/>
          </a:prstGeom>
        </p:spPr>
        <p:txBody>
          <a:bodyPr/>
          <a:lstStyle>
            <a:lvl1pPr marL="232898" marR="0" indent="-232898"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3"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65795" marR="0" indent="-232898"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38" kern="1200" spc="0" baseline="0">
                <a:gradFill>
                  <a:gsLst>
                    <a:gs pos="1250">
                      <a:schemeClr val="tx1"/>
                    </a:gs>
                    <a:gs pos="100000">
                      <a:schemeClr val="tx1"/>
                    </a:gs>
                  </a:gsLst>
                  <a:lin ang="5400000" scaled="0"/>
                </a:gradFill>
                <a:latin typeface="+mn-lt"/>
                <a:ea typeface="+mn-ea"/>
                <a:cs typeface="+mn-cs"/>
              </a:defRPr>
            </a:lvl2pPr>
            <a:lvl3pPr marL="669581" marR="0" indent="-203785"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0" kern="1200" spc="0" baseline="0">
                <a:gradFill>
                  <a:gsLst>
                    <a:gs pos="1250">
                      <a:schemeClr val="tx1"/>
                    </a:gs>
                    <a:gs pos="100000">
                      <a:schemeClr val="tx1"/>
                    </a:gs>
                  </a:gsLst>
                  <a:lin ang="5400000" scaled="0"/>
                </a:gradFill>
                <a:latin typeface="+mn-lt"/>
                <a:ea typeface="+mn-ea"/>
                <a:cs typeface="+mn-cs"/>
              </a:defRPr>
            </a:lvl3pPr>
            <a:lvl4pPr marL="858811" marR="0" indent="-184377"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6" kern="1200" spc="0" baseline="0">
                <a:gradFill>
                  <a:gsLst>
                    <a:gs pos="1250">
                      <a:schemeClr val="tx1"/>
                    </a:gs>
                    <a:gs pos="100000">
                      <a:schemeClr val="tx1"/>
                    </a:gs>
                  </a:gsLst>
                  <a:lin ang="5400000" scaled="0"/>
                </a:gradFill>
                <a:latin typeface="+mn-lt"/>
                <a:ea typeface="+mn-ea"/>
                <a:cs typeface="+mn-cs"/>
              </a:defRPr>
            </a:lvl4pPr>
            <a:lvl5pPr marL="1043188" marR="0" indent="-171439"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6" kern="1200" spc="0" baseline="0">
                <a:gradFill>
                  <a:gsLst>
                    <a:gs pos="1250">
                      <a:schemeClr val="tx1"/>
                    </a:gs>
                    <a:gs pos="100000">
                      <a:schemeClr val="tx1"/>
                    </a:gs>
                  </a:gsLst>
                  <a:lin ang="5400000" scaled="0"/>
                </a:gradFill>
                <a:latin typeface="+mn-lt"/>
                <a:ea typeface="+mn-ea"/>
                <a:cs typeface="+mn-cs"/>
              </a:defRPr>
            </a:lvl5pPr>
            <a:lvl6pPr marL="2613263"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6pPr>
            <a:lvl7pPr marL="3088403"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7pPr>
            <a:lvl8pPr marL="3563541"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8pPr>
            <a:lvl9pPr marL="4038681"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9pPr>
          </a:lstStyle>
          <a:p>
            <a:pPr marL="0" lvl="0" indent="0">
              <a:buNone/>
              <a:defRPr/>
            </a:pPr>
            <a:r>
              <a:rPr lang="en-GB" dirty="0">
                <a:gradFill>
                  <a:gsLst>
                    <a:gs pos="1250">
                      <a:srgbClr val="000000"/>
                    </a:gs>
                    <a:gs pos="100000">
                      <a:srgbClr val="000000"/>
                    </a:gs>
                  </a:gsLst>
                  <a:lin ang="5400000" scaled="0"/>
                </a:gradFill>
              </a:rPr>
              <a:t>Fast integrations using a visual designer and workflow creation with triggers and actions</a:t>
            </a:r>
          </a:p>
          <a:p>
            <a:pPr marL="0" lvl="0" indent="0">
              <a:buNone/>
              <a:defRPr/>
            </a:pPr>
            <a:r>
              <a:rPr lang="en-GB" dirty="0">
                <a:gradFill>
                  <a:gsLst>
                    <a:gs pos="1250">
                      <a:srgbClr val="000000"/>
                    </a:gs>
                    <a:gs pos="100000">
                      <a:srgbClr val="000000"/>
                    </a:gs>
                  </a:gsLst>
                  <a:lin ang="5400000" scaled="0"/>
                </a:gradFill>
              </a:rPr>
              <a:t>Connect applications, data, and services</a:t>
            </a:r>
          </a:p>
          <a:p>
            <a:pPr marL="0" lvl="0" indent="0">
              <a:buNone/>
              <a:defRPr/>
            </a:pPr>
            <a:r>
              <a:rPr lang="en-GB" dirty="0">
                <a:gradFill>
                  <a:gsLst>
                    <a:gs pos="1250">
                      <a:srgbClr val="000000"/>
                    </a:gs>
                    <a:gs pos="100000">
                      <a:srgbClr val="000000"/>
                    </a:gs>
                  </a:gsLst>
                  <a:lin ang="5400000" scaled="0"/>
                </a:gradFill>
              </a:rPr>
              <a:t>Connect and orchestrate Azure Functions</a:t>
            </a:r>
          </a:p>
          <a:p>
            <a:pPr marL="0" lvl="0" indent="0">
              <a:buNone/>
              <a:defRPr/>
            </a:pPr>
            <a:endParaRPr lang="en-GB" dirty="0">
              <a:gradFill>
                <a:gsLst>
                  <a:gs pos="1250">
                    <a:srgbClr val="000000"/>
                  </a:gs>
                  <a:gs pos="100000">
                    <a:srgbClr val="000000"/>
                  </a:gs>
                </a:gsLst>
                <a:lin ang="5400000" scaled="0"/>
              </a:gradFill>
            </a:endParaRPr>
          </a:p>
        </p:txBody>
      </p:sp>
      <p:pic>
        <p:nvPicPr>
          <p:cNvPr id="8" name="Content Placeholder 8">
            <a:extLst>
              <a:ext uri="{FF2B5EF4-FFF2-40B4-BE49-F238E27FC236}">
                <a16:creationId xmlns:a16="http://schemas.microsoft.com/office/drawing/2014/main" id="{6664F646-97B4-4090-9D35-479A065D774B}"/>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605855" y="2655094"/>
            <a:ext cx="2143984" cy="2143984"/>
          </a:xfrm>
          <a:prstGeom prst="rect">
            <a:avLst/>
          </a:prstGeom>
        </p:spPr>
      </p:pic>
      <p:sp>
        <p:nvSpPr>
          <p:cNvPr id="9" name="Rectangle 8">
            <a:extLst>
              <a:ext uri="{FF2B5EF4-FFF2-40B4-BE49-F238E27FC236}">
                <a16:creationId xmlns:a16="http://schemas.microsoft.com/office/drawing/2014/main" id="{46F1C747-E77A-4787-8FB6-E8BB03DEFEC5}"/>
              </a:ext>
            </a:extLst>
          </p:cNvPr>
          <p:cNvSpPr/>
          <p:nvPr/>
        </p:nvSpPr>
        <p:spPr bwMode="auto">
          <a:xfrm>
            <a:off x="3551237" y="1740694"/>
            <a:ext cx="152400" cy="4343400"/>
          </a:xfrm>
          <a:prstGeom prst="rect">
            <a:avLst/>
          </a:prstGeom>
          <a:solidFill>
            <a:srgbClr val="74B23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GB"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Text Placeholder 5">
            <a:extLst>
              <a:ext uri="{FF2B5EF4-FFF2-40B4-BE49-F238E27FC236}">
                <a16:creationId xmlns:a16="http://schemas.microsoft.com/office/drawing/2014/main" id="{8BAF64E0-A243-474A-A64F-8BFDB8E6FD67}"/>
              </a:ext>
            </a:extLst>
          </p:cNvPr>
          <p:cNvSpPr txBox="1">
            <a:spLocks/>
          </p:cNvSpPr>
          <p:nvPr/>
        </p:nvSpPr>
        <p:spPr>
          <a:xfrm>
            <a:off x="4071668" y="1840503"/>
            <a:ext cx="7535115" cy="1652791"/>
          </a:xfrm>
          <a:prstGeom prst="rect">
            <a:avLst/>
          </a:prstGeom>
        </p:spPr>
        <p:txBody>
          <a:bodyPr/>
          <a:lstStyle>
            <a:lvl1pPr marL="232898" marR="0" indent="-232898"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3"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65795" marR="0" indent="-232898"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38" kern="1200" spc="0" baseline="0">
                <a:gradFill>
                  <a:gsLst>
                    <a:gs pos="1250">
                      <a:schemeClr val="tx1"/>
                    </a:gs>
                    <a:gs pos="100000">
                      <a:schemeClr val="tx1"/>
                    </a:gs>
                  </a:gsLst>
                  <a:lin ang="5400000" scaled="0"/>
                </a:gradFill>
                <a:latin typeface="+mn-lt"/>
                <a:ea typeface="+mn-ea"/>
                <a:cs typeface="+mn-cs"/>
              </a:defRPr>
            </a:lvl2pPr>
            <a:lvl3pPr marL="669581" marR="0" indent="-203785"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0" kern="1200" spc="0" baseline="0">
                <a:gradFill>
                  <a:gsLst>
                    <a:gs pos="1250">
                      <a:schemeClr val="tx1"/>
                    </a:gs>
                    <a:gs pos="100000">
                      <a:schemeClr val="tx1"/>
                    </a:gs>
                  </a:gsLst>
                  <a:lin ang="5400000" scaled="0"/>
                </a:gradFill>
                <a:latin typeface="+mn-lt"/>
                <a:ea typeface="+mn-ea"/>
                <a:cs typeface="+mn-cs"/>
              </a:defRPr>
            </a:lvl3pPr>
            <a:lvl4pPr marL="858811" marR="0" indent="-184377"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6" kern="1200" spc="0" baseline="0">
                <a:gradFill>
                  <a:gsLst>
                    <a:gs pos="1250">
                      <a:schemeClr val="tx1"/>
                    </a:gs>
                    <a:gs pos="100000">
                      <a:schemeClr val="tx1"/>
                    </a:gs>
                  </a:gsLst>
                  <a:lin ang="5400000" scaled="0"/>
                </a:gradFill>
                <a:latin typeface="+mn-lt"/>
                <a:ea typeface="+mn-ea"/>
                <a:cs typeface="+mn-cs"/>
              </a:defRPr>
            </a:lvl4pPr>
            <a:lvl5pPr marL="1043188" marR="0" indent="-171439"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6" kern="1200" spc="0" baseline="0">
                <a:gradFill>
                  <a:gsLst>
                    <a:gs pos="1250">
                      <a:schemeClr val="tx1"/>
                    </a:gs>
                    <a:gs pos="100000">
                      <a:schemeClr val="tx1"/>
                    </a:gs>
                  </a:gsLst>
                  <a:lin ang="5400000" scaled="0"/>
                </a:gradFill>
                <a:latin typeface="+mn-lt"/>
                <a:ea typeface="+mn-ea"/>
                <a:cs typeface="+mn-cs"/>
              </a:defRPr>
            </a:lvl5pPr>
            <a:lvl6pPr marL="2613263"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6pPr>
            <a:lvl7pPr marL="3088403"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7pPr>
            <a:lvl8pPr marL="3563541"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8pPr>
            <a:lvl9pPr marL="4038681"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9pPr>
          </a:lstStyle>
          <a:p>
            <a:pPr marL="0" lvl="0" indent="0">
              <a:buNone/>
              <a:defRPr/>
            </a:pPr>
            <a:r>
              <a:rPr lang="en-GB" dirty="0">
                <a:gradFill>
                  <a:gsLst>
                    <a:gs pos="1250">
                      <a:srgbClr val="000000"/>
                    </a:gs>
                    <a:gs pos="100000">
                      <a:srgbClr val="000000"/>
                    </a:gs>
                  </a:gsLst>
                  <a:lin ang="5400000" scaled="0"/>
                </a:gradFill>
              </a:rPr>
              <a:t>Which are designed in a web-based designer and can execute logic triggered by Azure services without writing any code</a:t>
            </a:r>
          </a:p>
        </p:txBody>
      </p:sp>
    </p:spTree>
    <p:extLst>
      <p:ext uri="{BB962C8B-B14F-4D97-AF65-F5344CB8AC3E}">
        <p14:creationId xmlns:p14="http://schemas.microsoft.com/office/powerpoint/2010/main" val="80117159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9CB73BB-2AA6-458F-9B0A-E987A051A35E}"/>
              </a:ext>
            </a:extLst>
          </p:cNvPr>
          <p:cNvSpPr>
            <a:spLocks noGrp="1"/>
          </p:cNvSpPr>
          <p:nvPr>
            <p:ph type="title"/>
          </p:nvPr>
        </p:nvSpPr>
        <p:spPr>
          <a:xfrm>
            <a:off x="274640" y="216694"/>
            <a:ext cx="11889564" cy="916534"/>
          </a:xfrm>
        </p:spPr>
        <p:txBody>
          <a:bodyPr/>
          <a:lstStyle/>
          <a:p>
            <a:r>
              <a:rPr lang="en-GB" sz="4600" dirty="0"/>
              <a:t>Azure Logic App Connectors</a:t>
            </a:r>
            <a:endParaRPr lang="en-US" sz="4600" dirty="0"/>
          </a:p>
        </p:txBody>
      </p:sp>
      <p:sp>
        <p:nvSpPr>
          <p:cNvPr id="16" name="Title 1">
            <a:extLst>
              <a:ext uri="{FF2B5EF4-FFF2-40B4-BE49-F238E27FC236}">
                <a16:creationId xmlns:a16="http://schemas.microsoft.com/office/drawing/2014/main" id="{DC439E93-C1BF-4E4A-9507-A668B6A75805}"/>
              </a:ext>
            </a:extLst>
          </p:cNvPr>
          <p:cNvSpPr txBox="1">
            <a:spLocks/>
          </p:cNvSpPr>
          <p:nvPr/>
        </p:nvSpPr>
        <p:spPr>
          <a:xfrm>
            <a:off x="584200" y="2981637"/>
            <a:ext cx="4160520" cy="861774"/>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2800" b="0" kern="1200" cap="none" spc="0" baseline="0">
                <a:ln w="3175">
                  <a:noFill/>
                </a:ln>
                <a:gradFill>
                  <a:gsLst>
                    <a:gs pos="1250">
                      <a:schemeClr val="tx1"/>
                    </a:gs>
                    <a:gs pos="100000">
                      <a:schemeClr val="tx1"/>
                    </a:gs>
                  </a:gsLst>
                  <a:lin ang="5400000" scaled="0"/>
                </a:gradFill>
                <a:effectLst/>
                <a:latin typeface="+mj-lt"/>
                <a:ea typeface="+mn-ea"/>
                <a:cs typeface="Segoe UI Semilight" panose="020B0402040204020203"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GB" sz="2800" b="0" i="0" u="none" strike="noStrike" kern="1200" cap="none" spc="0" normalizeH="0" baseline="0" noProof="0">
                <a:ln w="3175">
                  <a:noFill/>
                </a:ln>
                <a:gradFill>
                  <a:gsLst>
                    <a:gs pos="1250">
                      <a:srgbClr val="000000"/>
                    </a:gs>
                    <a:gs pos="100000">
                      <a:srgbClr val="000000"/>
                    </a:gs>
                  </a:gsLst>
                  <a:lin ang="5400000" scaled="0"/>
                </a:gradFill>
                <a:effectLst/>
                <a:uLnTx/>
                <a:uFillTx/>
                <a:latin typeface="Segoe UI Semibold"/>
                <a:ea typeface="+mn-ea"/>
                <a:cs typeface="Segoe UI Semilight" panose="020B0402040204020203" pitchFamily="34" charset="0"/>
              </a:rPr>
              <a:t>Hundreds of connectors for integrations</a:t>
            </a:r>
            <a:endParaRPr kumimoji="0" lang="en-GB" sz="2800" b="0" i="0" u="none" strike="noStrike" kern="1200" cap="none" spc="0" normalizeH="0" baseline="0" noProof="0" dirty="0">
              <a:ln w="3175">
                <a:noFill/>
              </a:ln>
              <a:gradFill>
                <a:gsLst>
                  <a:gs pos="1250">
                    <a:srgbClr val="000000"/>
                  </a:gs>
                  <a:gs pos="100000">
                    <a:srgbClr val="000000"/>
                  </a:gs>
                </a:gsLst>
                <a:lin ang="5400000" scaled="0"/>
              </a:gradFill>
              <a:effectLst/>
              <a:uLnTx/>
              <a:uFillTx/>
              <a:latin typeface="Segoe UI Semibold"/>
              <a:ea typeface="+mn-ea"/>
              <a:cs typeface="Segoe UI Semilight" panose="020B0402040204020203" pitchFamily="34" charset="0"/>
            </a:endParaRPr>
          </a:p>
        </p:txBody>
      </p:sp>
      <p:pic>
        <p:nvPicPr>
          <p:cNvPr id="17" name="Picture Placeholder 4" descr="screen capture of the connector list for the Azure Logic App">
            <a:extLst>
              <a:ext uri="{FF2B5EF4-FFF2-40B4-BE49-F238E27FC236}">
                <a16:creationId xmlns:a16="http://schemas.microsoft.com/office/drawing/2014/main" id="{434C8184-C0B1-4CC2-B91C-6A529F783B22}"/>
              </a:ext>
            </a:extLst>
          </p:cNvPr>
          <p:cNvPicPr>
            <a:picLocks noChangeAspect="1"/>
          </p:cNvPicPr>
          <p:nvPr/>
        </p:nvPicPr>
        <p:blipFill rotWithShape="1">
          <a:blip r:embed="rId3"/>
          <a:srcRect l="-2180" t="-4878" r="413" b="4451"/>
          <a:stretch/>
        </p:blipFill>
        <p:spPr bwMode="gray">
          <a:xfrm>
            <a:off x="6514208" y="1133227"/>
            <a:ext cx="5922267" cy="5556939"/>
          </a:xfrm>
          <a:prstGeom prst="rect">
            <a:avLst/>
          </a:prstGeom>
          <a:solidFill>
            <a:srgbClr val="FFFFFF"/>
          </a:solidFill>
        </p:spPr>
      </p:pic>
    </p:spTree>
    <p:extLst>
      <p:ext uri="{BB962C8B-B14F-4D97-AF65-F5344CB8AC3E}">
        <p14:creationId xmlns:p14="http://schemas.microsoft.com/office/powerpoint/2010/main" val="109711651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9CB73BB-2AA6-458F-9B0A-E987A051A35E}"/>
              </a:ext>
            </a:extLst>
          </p:cNvPr>
          <p:cNvSpPr>
            <a:spLocks noGrp="1"/>
          </p:cNvSpPr>
          <p:nvPr>
            <p:ph type="title"/>
          </p:nvPr>
        </p:nvSpPr>
        <p:spPr>
          <a:xfrm>
            <a:off x="274640" y="216694"/>
            <a:ext cx="11889564" cy="916534"/>
          </a:xfrm>
        </p:spPr>
        <p:txBody>
          <a:bodyPr/>
          <a:lstStyle/>
          <a:p>
            <a:r>
              <a:rPr lang="en-GB" sz="4600" dirty="0"/>
              <a:t>Logic Apps Connections </a:t>
            </a:r>
            <a:endParaRPr lang="en-US" sz="4600" dirty="0"/>
          </a:p>
        </p:txBody>
      </p:sp>
      <p:sp>
        <p:nvSpPr>
          <p:cNvPr id="65" name="Rectangle 64">
            <a:extLst>
              <a:ext uri="{FF2B5EF4-FFF2-40B4-BE49-F238E27FC236}">
                <a16:creationId xmlns:a16="http://schemas.microsoft.com/office/drawing/2014/main" id="{9C769387-6DC2-4471-99F9-76CFF2738DD2}"/>
              </a:ext>
            </a:extLst>
          </p:cNvPr>
          <p:cNvSpPr/>
          <p:nvPr/>
        </p:nvSpPr>
        <p:spPr bwMode="auto">
          <a:xfrm>
            <a:off x="953" y="1133228"/>
            <a:ext cx="4227788" cy="5560466"/>
          </a:xfrm>
          <a:prstGeom prst="rect">
            <a:avLst/>
          </a:prstGeom>
          <a:solidFill>
            <a:schemeClr val="bg1">
              <a:lumMod val="60000"/>
              <a:lumOff val="40000"/>
            </a:schemeClr>
          </a:solidFill>
          <a:ln w="9525" cap="flat" cmpd="sng" algn="ctr">
            <a:noFill/>
            <a:prstDash val="solid"/>
            <a:headEnd type="none" w="med" len="med"/>
            <a:tailEnd type="none" w="med" len="med"/>
          </a:ln>
          <a:effectLst/>
        </p:spPr>
        <p:txBody>
          <a:bodyPr rot="0" spcFirstLastPara="0" vertOverflow="overflow" horzOverflow="overflow" vert="horz" wrap="square" lIns="179256" tIns="143405" rIns="179256" bIns="143405" numCol="1" spcCol="0" rtlCol="0" fromWordArt="0" anchor="t" anchorCtr="0" forceAA="0" compatLnSpc="1">
            <a:prstTxWarp prst="textNoShape">
              <a:avLst/>
            </a:prstTxWarp>
            <a:noAutofit/>
          </a:bodyPr>
          <a:lstStyle/>
          <a:p>
            <a:pPr marL="0" marR="0" lvl="0" indent="0" algn="ctr" defTabSz="914008"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6" name="Title 1">
            <a:extLst>
              <a:ext uri="{FF2B5EF4-FFF2-40B4-BE49-F238E27FC236}">
                <a16:creationId xmlns:a16="http://schemas.microsoft.com/office/drawing/2014/main" id="{3B49BFBC-1A7D-467F-8378-2AC65DAAB76E}"/>
              </a:ext>
            </a:extLst>
          </p:cNvPr>
          <p:cNvSpPr txBox="1">
            <a:spLocks/>
          </p:cNvSpPr>
          <p:nvPr/>
        </p:nvSpPr>
        <p:spPr>
          <a:xfrm>
            <a:off x="681137" y="2598738"/>
            <a:ext cx="3586163" cy="1660525"/>
          </a:xfrm>
          <a:prstGeom prst="rect">
            <a:avLst/>
          </a:prstGeom>
        </p:spPr>
        <p:txBody>
          <a:bodyPr vert="horz" wrap="square" lIns="0" tIns="0" rIns="0" bIns="0" rtlCol="0" anchor="ctr" anchorCtr="0">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NZ" sz="3600" b="0" i="0" u="none" strike="noStrike" kern="1200" cap="none" spc="-50" normalizeH="0" baseline="0" noProof="0" dirty="0">
                <a:ln w="3175">
                  <a:noFill/>
                </a:ln>
                <a:gradFill>
                  <a:gsLst>
                    <a:gs pos="1250">
                      <a:srgbClr val="FFFFFF"/>
                    </a:gs>
                    <a:gs pos="100000">
                      <a:srgbClr val="FFFFFF"/>
                    </a:gs>
                  </a:gsLst>
                  <a:lin ang="5400000" scaled="0"/>
                </a:gradFill>
                <a:effectLst/>
                <a:uLnTx/>
                <a:uFillTx/>
                <a:latin typeface="Segoe UI Semibold"/>
                <a:ea typeface="+mn-ea"/>
                <a:cs typeface="Segoe UI" pitchFamily="34" charset="0"/>
              </a:rPr>
              <a:t>Logic Apps connects everything</a:t>
            </a:r>
          </a:p>
        </p:txBody>
      </p:sp>
      <p:cxnSp>
        <p:nvCxnSpPr>
          <p:cNvPr id="67" name="Straight Connector 66">
            <a:extLst>
              <a:ext uri="{FF2B5EF4-FFF2-40B4-BE49-F238E27FC236}">
                <a16:creationId xmlns:a16="http://schemas.microsoft.com/office/drawing/2014/main" id="{558D568C-C766-45DB-9ADB-C1A6EC03ADF7}"/>
              </a:ext>
            </a:extLst>
          </p:cNvPr>
          <p:cNvCxnSpPr/>
          <p:nvPr/>
        </p:nvCxnSpPr>
        <p:spPr>
          <a:xfrm flipV="1">
            <a:off x="8382256" y="3061059"/>
            <a:ext cx="0" cy="760862"/>
          </a:xfrm>
          <a:prstGeom prst="line">
            <a:avLst/>
          </a:prstGeom>
          <a:noFill/>
          <a:ln w="25400" cap="flat" cmpd="sng" algn="ctr">
            <a:solidFill>
              <a:srgbClr val="000000">
                <a:lumMod val="40000"/>
                <a:lumOff val="60000"/>
              </a:srgbClr>
            </a:solidFill>
            <a:prstDash val="solid"/>
            <a:headEnd type="none"/>
            <a:tailEnd type="none"/>
          </a:ln>
          <a:effectLst/>
        </p:spPr>
      </p:cxnSp>
      <p:grpSp>
        <p:nvGrpSpPr>
          <p:cNvPr id="68" name="Group 67">
            <a:extLst>
              <a:ext uri="{FF2B5EF4-FFF2-40B4-BE49-F238E27FC236}">
                <a16:creationId xmlns:a16="http://schemas.microsoft.com/office/drawing/2014/main" id="{BF5D70CF-DC8E-417D-A507-9CE029EB5D72}"/>
              </a:ext>
            </a:extLst>
          </p:cNvPr>
          <p:cNvGrpSpPr/>
          <p:nvPr/>
        </p:nvGrpSpPr>
        <p:grpSpPr>
          <a:xfrm>
            <a:off x="6532912" y="1446740"/>
            <a:ext cx="1447288" cy="2341587"/>
            <a:chOff x="6482027" y="881592"/>
            <a:chExt cx="1528456" cy="2684511"/>
          </a:xfrm>
        </p:grpSpPr>
        <p:cxnSp>
          <p:nvCxnSpPr>
            <p:cNvPr id="69" name="Straight Connector 68">
              <a:extLst>
                <a:ext uri="{FF2B5EF4-FFF2-40B4-BE49-F238E27FC236}">
                  <a16:creationId xmlns:a16="http://schemas.microsoft.com/office/drawing/2014/main" id="{7BBC7137-DB85-4E2F-896E-581995BAD8DD}"/>
                </a:ext>
              </a:extLst>
            </p:cNvPr>
            <p:cNvCxnSpPr/>
            <p:nvPr/>
          </p:nvCxnSpPr>
          <p:spPr>
            <a:xfrm flipV="1">
              <a:off x="7245322" y="881592"/>
              <a:ext cx="15216" cy="2684511"/>
            </a:xfrm>
            <a:prstGeom prst="line">
              <a:avLst/>
            </a:prstGeom>
            <a:noFill/>
            <a:ln w="25400" cap="flat" cmpd="sng" algn="ctr">
              <a:solidFill>
                <a:srgbClr val="000000">
                  <a:lumMod val="40000"/>
                  <a:lumOff val="60000"/>
                </a:srgbClr>
              </a:solidFill>
              <a:prstDash val="solid"/>
              <a:headEnd type="none"/>
              <a:tailEnd type="none"/>
            </a:ln>
            <a:effectLst/>
          </p:spPr>
        </p:cxnSp>
        <p:cxnSp>
          <p:nvCxnSpPr>
            <p:cNvPr id="70" name="Straight Connector 69">
              <a:extLst>
                <a:ext uri="{FF2B5EF4-FFF2-40B4-BE49-F238E27FC236}">
                  <a16:creationId xmlns:a16="http://schemas.microsoft.com/office/drawing/2014/main" id="{80D387D5-FCA2-46D1-9807-069F4EA2B05B}"/>
                </a:ext>
              </a:extLst>
            </p:cNvPr>
            <p:cNvCxnSpPr/>
            <p:nvPr/>
          </p:nvCxnSpPr>
          <p:spPr>
            <a:xfrm flipH="1">
              <a:off x="6496361" y="881592"/>
              <a:ext cx="769117" cy="0"/>
            </a:xfrm>
            <a:prstGeom prst="line">
              <a:avLst/>
            </a:prstGeom>
            <a:noFill/>
            <a:ln w="25400" cap="flat" cmpd="sng" algn="ctr">
              <a:solidFill>
                <a:srgbClr val="000000">
                  <a:lumMod val="40000"/>
                  <a:lumOff val="60000"/>
                </a:srgbClr>
              </a:solidFill>
              <a:prstDash val="solid"/>
              <a:headEnd type="none"/>
              <a:tailEnd type="none"/>
            </a:ln>
            <a:effectLst/>
          </p:spPr>
        </p:cxnSp>
        <p:cxnSp>
          <p:nvCxnSpPr>
            <p:cNvPr id="71" name="Straight Connector 70">
              <a:extLst>
                <a:ext uri="{FF2B5EF4-FFF2-40B4-BE49-F238E27FC236}">
                  <a16:creationId xmlns:a16="http://schemas.microsoft.com/office/drawing/2014/main" id="{BC80CBF5-3045-499A-ABB7-FB166EE19866}"/>
                </a:ext>
              </a:extLst>
            </p:cNvPr>
            <p:cNvCxnSpPr/>
            <p:nvPr/>
          </p:nvCxnSpPr>
          <p:spPr>
            <a:xfrm flipH="1">
              <a:off x="6496361" y="1776428"/>
              <a:ext cx="769117" cy="0"/>
            </a:xfrm>
            <a:prstGeom prst="line">
              <a:avLst/>
            </a:prstGeom>
            <a:noFill/>
            <a:ln w="25400" cap="flat" cmpd="sng" algn="ctr">
              <a:solidFill>
                <a:srgbClr val="000000">
                  <a:lumMod val="40000"/>
                  <a:lumOff val="60000"/>
                </a:srgbClr>
              </a:solidFill>
              <a:prstDash val="solid"/>
              <a:headEnd type="none"/>
              <a:tailEnd type="none"/>
            </a:ln>
            <a:effectLst/>
          </p:spPr>
        </p:cxnSp>
        <p:cxnSp>
          <p:nvCxnSpPr>
            <p:cNvPr id="72" name="Straight Connector 71">
              <a:extLst>
                <a:ext uri="{FF2B5EF4-FFF2-40B4-BE49-F238E27FC236}">
                  <a16:creationId xmlns:a16="http://schemas.microsoft.com/office/drawing/2014/main" id="{57868F6B-C99F-4F2A-82C5-6EBBEDC77D43}"/>
                </a:ext>
              </a:extLst>
            </p:cNvPr>
            <p:cNvCxnSpPr/>
            <p:nvPr/>
          </p:nvCxnSpPr>
          <p:spPr>
            <a:xfrm flipH="1">
              <a:off x="6482028" y="2671263"/>
              <a:ext cx="769117" cy="0"/>
            </a:xfrm>
            <a:prstGeom prst="line">
              <a:avLst/>
            </a:prstGeom>
            <a:noFill/>
            <a:ln w="25400" cap="flat" cmpd="sng" algn="ctr">
              <a:solidFill>
                <a:srgbClr val="000000">
                  <a:lumMod val="40000"/>
                  <a:lumOff val="60000"/>
                </a:srgbClr>
              </a:solidFill>
              <a:prstDash val="solid"/>
              <a:headEnd type="none"/>
              <a:tailEnd type="none"/>
            </a:ln>
            <a:effectLst/>
          </p:spPr>
        </p:cxnSp>
        <p:cxnSp>
          <p:nvCxnSpPr>
            <p:cNvPr id="73" name="Straight Connector 72">
              <a:extLst>
                <a:ext uri="{FF2B5EF4-FFF2-40B4-BE49-F238E27FC236}">
                  <a16:creationId xmlns:a16="http://schemas.microsoft.com/office/drawing/2014/main" id="{BD034F4C-D8A7-4B82-9F7A-28425EFC3251}"/>
                </a:ext>
              </a:extLst>
            </p:cNvPr>
            <p:cNvCxnSpPr/>
            <p:nvPr/>
          </p:nvCxnSpPr>
          <p:spPr>
            <a:xfrm flipH="1">
              <a:off x="6482027" y="3566099"/>
              <a:ext cx="769117" cy="0"/>
            </a:xfrm>
            <a:prstGeom prst="line">
              <a:avLst/>
            </a:prstGeom>
            <a:noFill/>
            <a:ln w="25400" cap="flat" cmpd="sng" algn="ctr">
              <a:solidFill>
                <a:srgbClr val="000000">
                  <a:lumMod val="40000"/>
                  <a:lumOff val="60000"/>
                </a:srgbClr>
              </a:solidFill>
              <a:prstDash val="solid"/>
              <a:headEnd type="none"/>
              <a:tailEnd type="none"/>
            </a:ln>
            <a:effectLst/>
          </p:spPr>
        </p:cxnSp>
        <p:cxnSp>
          <p:nvCxnSpPr>
            <p:cNvPr id="74" name="Straight Connector 73">
              <a:extLst>
                <a:ext uri="{FF2B5EF4-FFF2-40B4-BE49-F238E27FC236}">
                  <a16:creationId xmlns:a16="http://schemas.microsoft.com/office/drawing/2014/main" id="{93BA09BA-FAE8-41B4-A7E4-104C03F79C3F}"/>
                </a:ext>
              </a:extLst>
            </p:cNvPr>
            <p:cNvCxnSpPr/>
            <p:nvPr/>
          </p:nvCxnSpPr>
          <p:spPr>
            <a:xfrm flipH="1">
              <a:off x="7241366" y="2209075"/>
              <a:ext cx="769117" cy="0"/>
            </a:xfrm>
            <a:prstGeom prst="line">
              <a:avLst/>
            </a:prstGeom>
            <a:noFill/>
            <a:ln w="25400" cap="flat" cmpd="sng" algn="ctr">
              <a:solidFill>
                <a:srgbClr val="000000">
                  <a:lumMod val="40000"/>
                  <a:lumOff val="60000"/>
                </a:srgbClr>
              </a:solidFill>
              <a:prstDash val="solid"/>
              <a:headEnd type="none"/>
              <a:tailEnd type="none"/>
            </a:ln>
            <a:effectLst/>
          </p:spPr>
        </p:cxnSp>
      </p:grpSp>
      <p:sp>
        <p:nvSpPr>
          <p:cNvPr id="75" name="TextBox 74">
            <a:extLst>
              <a:ext uri="{FF2B5EF4-FFF2-40B4-BE49-F238E27FC236}">
                <a16:creationId xmlns:a16="http://schemas.microsoft.com/office/drawing/2014/main" id="{365E8674-00F6-4559-A326-486B9AC3D1B5}"/>
              </a:ext>
            </a:extLst>
          </p:cNvPr>
          <p:cNvSpPr txBox="1"/>
          <p:nvPr/>
        </p:nvSpPr>
        <p:spPr>
          <a:xfrm>
            <a:off x="4890312" y="2763359"/>
            <a:ext cx="1782171" cy="483427"/>
          </a:xfrm>
          <a:prstGeom prst="rect">
            <a:avLst/>
          </a:prstGeom>
          <a:noFill/>
        </p:spPr>
        <p:txBody>
          <a:bodyPr wrap="none" lIns="179205" tIns="143364" rIns="179205" bIns="143364" rtlCol="0">
            <a:spAutoFit/>
          </a:bodyPr>
          <a:lstStyle/>
          <a:p>
            <a:pPr marL="0" marR="0" lvl="0" indent="0" algn="r" defTabSz="896064" eaLnBrk="1" fontAlgn="auto" latinLnBrk="0" hangingPunct="1">
              <a:lnSpc>
                <a:spcPct val="90000"/>
              </a:lnSpc>
              <a:spcBef>
                <a:spcPts val="0"/>
              </a:spcBef>
              <a:spcAft>
                <a:spcPts val="588"/>
              </a:spcAft>
              <a:buClrTx/>
              <a:buSzTx/>
              <a:buFontTx/>
              <a:buNone/>
              <a:tabLst/>
              <a:defRPr/>
            </a:pPr>
            <a:r>
              <a:rPr kumimoji="0" lang="en-US" sz="1400" b="0" i="0" u="none" strike="noStrike" kern="0" cap="none" spc="0" normalizeH="0" baseline="0" noProof="0">
                <a:ln>
                  <a:noFill/>
                </a:ln>
                <a:gradFill>
                  <a:gsLst>
                    <a:gs pos="51327">
                      <a:srgbClr val="0078D4"/>
                    </a:gs>
                    <a:gs pos="76000">
                      <a:srgbClr val="0078D4"/>
                    </a:gs>
                  </a:gsLst>
                  <a:lin ang="5400000" scaled="0"/>
                </a:gradFill>
                <a:effectLst/>
                <a:uLnTx/>
                <a:uFillTx/>
              </a:rPr>
              <a:t>Cognitive services</a:t>
            </a:r>
          </a:p>
        </p:txBody>
      </p:sp>
      <p:pic>
        <p:nvPicPr>
          <p:cNvPr id="76" name="Picture 75">
            <a:extLst>
              <a:ext uri="{FF2B5EF4-FFF2-40B4-BE49-F238E27FC236}">
                <a16:creationId xmlns:a16="http://schemas.microsoft.com/office/drawing/2014/main" id="{D7B01060-1009-492B-8412-A4599AE1021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492365" y="2762158"/>
            <a:ext cx="505928" cy="485584"/>
          </a:xfrm>
          <a:prstGeom prst="rect">
            <a:avLst/>
          </a:prstGeom>
        </p:spPr>
      </p:pic>
      <p:sp>
        <p:nvSpPr>
          <p:cNvPr id="77" name="TextBox 76">
            <a:extLst>
              <a:ext uri="{FF2B5EF4-FFF2-40B4-BE49-F238E27FC236}">
                <a16:creationId xmlns:a16="http://schemas.microsoft.com/office/drawing/2014/main" id="{D7B6409A-51A3-48AC-8270-3AB92D692BCE}"/>
              </a:ext>
            </a:extLst>
          </p:cNvPr>
          <p:cNvSpPr txBox="1"/>
          <p:nvPr/>
        </p:nvSpPr>
        <p:spPr>
          <a:xfrm>
            <a:off x="5273287" y="2140287"/>
            <a:ext cx="1208835" cy="193899"/>
          </a:xfrm>
          <a:prstGeom prst="rect">
            <a:avLst/>
          </a:prstGeom>
          <a:noFill/>
        </p:spPr>
        <p:txBody>
          <a:bodyPr wrap="square" lIns="0" tIns="0" rIns="0" bIns="0" rtlCol="0">
            <a:spAutoFit/>
          </a:bodyPr>
          <a:lstStyle>
            <a:defPPr>
              <a:defRPr lang="en-US"/>
            </a:defPPr>
            <a:lvl1pPr lvl="0" algn="ctr" defTabSz="914400">
              <a:lnSpc>
                <a:spcPct val="90000"/>
              </a:lnSpc>
              <a:spcAft>
                <a:spcPts val="600"/>
              </a:spcAft>
              <a:defRPr sz="1400" kern="0">
                <a:gradFill>
                  <a:gsLst>
                    <a:gs pos="2917">
                      <a:schemeClr val="bg2">
                        <a:lumMod val="50000"/>
                      </a:schemeClr>
                    </a:gs>
                    <a:gs pos="30000">
                      <a:schemeClr val="bg2">
                        <a:lumMod val="50000"/>
                      </a:schemeClr>
                    </a:gs>
                  </a:gsLst>
                  <a:lin ang="5400000" scaled="0"/>
                </a:gradFill>
              </a:defRPr>
            </a:lvl1pPr>
          </a:lstStyle>
          <a:p>
            <a:pPr marL="0" marR="0" lvl="0" indent="0" algn="r" defTabSz="1218636"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a:ln>
                  <a:noFill/>
                </a:ln>
                <a:gradFill>
                  <a:gsLst>
                    <a:gs pos="51327">
                      <a:srgbClr val="0078D4"/>
                    </a:gs>
                    <a:gs pos="76000">
                      <a:srgbClr val="0078D4"/>
                    </a:gs>
                  </a:gsLst>
                  <a:lin ang="5400000" scaled="0"/>
                </a:gradFill>
                <a:effectLst/>
                <a:uLnTx/>
                <a:uFillTx/>
              </a:rPr>
              <a:t>Service bus</a:t>
            </a:r>
          </a:p>
        </p:txBody>
      </p:sp>
      <p:sp>
        <p:nvSpPr>
          <p:cNvPr id="78" name="TextBox 77">
            <a:extLst>
              <a:ext uri="{FF2B5EF4-FFF2-40B4-BE49-F238E27FC236}">
                <a16:creationId xmlns:a16="http://schemas.microsoft.com/office/drawing/2014/main" id="{0837665B-98AB-442E-B91B-4CB187650837}"/>
              </a:ext>
            </a:extLst>
          </p:cNvPr>
          <p:cNvSpPr txBox="1"/>
          <p:nvPr/>
        </p:nvSpPr>
        <p:spPr>
          <a:xfrm>
            <a:off x="5102201" y="3660912"/>
            <a:ext cx="1379921" cy="193899"/>
          </a:xfrm>
          <a:prstGeom prst="rect">
            <a:avLst/>
          </a:prstGeom>
          <a:noFill/>
        </p:spPr>
        <p:txBody>
          <a:bodyPr wrap="square" lIns="0" tIns="0" rIns="0" bIns="0" rtlCol="0">
            <a:spAutoFit/>
          </a:bodyPr>
          <a:lstStyle>
            <a:defPPr>
              <a:defRPr lang="en-US"/>
            </a:defPPr>
            <a:lvl1pPr lvl="0" algn="ctr" defTabSz="914400">
              <a:lnSpc>
                <a:spcPct val="90000"/>
              </a:lnSpc>
              <a:spcAft>
                <a:spcPts val="600"/>
              </a:spcAft>
              <a:defRPr sz="1400" kern="0">
                <a:gradFill>
                  <a:gsLst>
                    <a:gs pos="2917">
                      <a:schemeClr val="bg2">
                        <a:lumMod val="50000"/>
                      </a:schemeClr>
                    </a:gs>
                    <a:gs pos="30000">
                      <a:schemeClr val="bg2">
                        <a:lumMod val="50000"/>
                      </a:schemeClr>
                    </a:gs>
                  </a:gsLst>
                  <a:lin ang="5400000" scaled="0"/>
                </a:gradFill>
              </a:defRPr>
            </a:lvl1pPr>
          </a:lstStyle>
          <a:p>
            <a:pPr marL="0" marR="0" lvl="0" indent="0" algn="r" defTabSz="1218636"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a:ln>
                  <a:noFill/>
                </a:ln>
                <a:gradFill>
                  <a:gsLst>
                    <a:gs pos="51327">
                      <a:srgbClr val="0078D4"/>
                    </a:gs>
                    <a:gs pos="76000">
                      <a:srgbClr val="0078D4"/>
                    </a:gs>
                  </a:gsLst>
                  <a:lin ang="5400000" scaled="0"/>
                </a:gradFill>
                <a:effectLst/>
                <a:uLnTx/>
                <a:uFillTx/>
              </a:rPr>
              <a:t>Machine learning </a:t>
            </a:r>
          </a:p>
        </p:txBody>
      </p:sp>
      <p:pic>
        <p:nvPicPr>
          <p:cNvPr id="79" name="Picture 78">
            <a:extLst>
              <a:ext uri="{FF2B5EF4-FFF2-40B4-BE49-F238E27FC236}">
                <a16:creationId xmlns:a16="http://schemas.microsoft.com/office/drawing/2014/main" id="{B9FE6FDA-7B9E-4E75-B386-F9BA0F98C0D4}"/>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691075" y="3576612"/>
            <a:ext cx="362649" cy="334064"/>
          </a:xfrm>
          <a:prstGeom prst="rect">
            <a:avLst/>
          </a:prstGeom>
        </p:spPr>
      </p:pic>
      <p:sp>
        <p:nvSpPr>
          <p:cNvPr id="80" name="Rectangle 79">
            <a:extLst>
              <a:ext uri="{FF2B5EF4-FFF2-40B4-BE49-F238E27FC236}">
                <a16:creationId xmlns:a16="http://schemas.microsoft.com/office/drawing/2014/main" id="{17954681-5ED7-49DE-B9EC-AE0D089D279E}"/>
              </a:ext>
            </a:extLst>
          </p:cNvPr>
          <p:cNvSpPr/>
          <p:nvPr/>
        </p:nvSpPr>
        <p:spPr bwMode="auto">
          <a:xfrm>
            <a:off x="4899180" y="1374886"/>
            <a:ext cx="1582941" cy="193899"/>
          </a:xfrm>
          <a:prstGeom prst="rect">
            <a:avLst/>
          </a:prstGeom>
          <a:noFill/>
          <a:ln w="13017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r" defTabSz="913597"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a:ln>
                  <a:noFill/>
                </a:ln>
                <a:gradFill>
                  <a:gsLst>
                    <a:gs pos="51327">
                      <a:srgbClr val="0078D4"/>
                    </a:gs>
                    <a:gs pos="76000">
                      <a:srgbClr val="0078D4"/>
                    </a:gs>
                  </a:gsLst>
                  <a:lin ang="5400000" scaled="0"/>
                </a:gradFill>
                <a:effectLst/>
                <a:uLnTx/>
                <a:uFillTx/>
                <a:latin typeface="Segoe UI"/>
                <a:ea typeface="+mn-ea"/>
                <a:cs typeface="+mn-cs"/>
              </a:rPr>
              <a:t>Azure Functions</a:t>
            </a:r>
          </a:p>
        </p:txBody>
      </p:sp>
      <p:pic>
        <p:nvPicPr>
          <p:cNvPr id="81" name="Picture 80">
            <a:extLst>
              <a:ext uri="{FF2B5EF4-FFF2-40B4-BE49-F238E27FC236}">
                <a16:creationId xmlns:a16="http://schemas.microsoft.com/office/drawing/2014/main" id="{598EE345-721F-4C59-8F16-62BF439E46F0}"/>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195555" y="2083300"/>
            <a:ext cx="306424" cy="282269"/>
          </a:xfrm>
          <a:prstGeom prst="rect">
            <a:avLst/>
          </a:prstGeom>
        </p:spPr>
      </p:pic>
      <p:pic>
        <p:nvPicPr>
          <p:cNvPr id="82" name="Picture 81">
            <a:extLst>
              <a:ext uri="{FF2B5EF4-FFF2-40B4-BE49-F238E27FC236}">
                <a16:creationId xmlns:a16="http://schemas.microsoft.com/office/drawing/2014/main" id="{9A583D57-41A4-4DCF-AE9A-F702201EB1A5}"/>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0450895" y="1197206"/>
            <a:ext cx="638036" cy="587745"/>
          </a:xfrm>
          <a:prstGeom prst="rect">
            <a:avLst/>
          </a:prstGeom>
        </p:spPr>
      </p:pic>
      <p:grpSp>
        <p:nvGrpSpPr>
          <p:cNvPr id="83" name="Group 82">
            <a:extLst>
              <a:ext uri="{FF2B5EF4-FFF2-40B4-BE49-F238E27FC236}">
                <a16:creationId xmlns:a16="http://schemas.microsoft.com/office/drawing/2014/main" id="{4E64FA91-33C3-4D6F-A7C5-9C87443AB49D}"/>
              </a:ext>
            </a:extLst>
          </p:cNvPr>
          <p:cNvGrpSpPr/>
          <p:nvPr/>
        </p:nvGrpSpPr>
        <p:grpSpPr>
          <a:xfrm>
            <a:off x="7742051" y="2225128"/>
            <a:ext cx="1269210" cy="960789"/>
            <a:chOff x="7805335" y="1622064"/>
            <a:chExt cx="1313857" cy="1079691"/>
          </a:xfrm>
        </p:grpSpPr>
        <p:sp>
          <p:nvSpPr>
            <p:cNvPr id="84" name="TextBox 83">
              <a:extLst>
                <a:ext uri="{FF2B5EF4-FFF2-40B4-BE49-F238E27FC236}">
                  <a16:creationId xmlns:a16="http://schemas.microsoft.com/office/drawing/2014/main" id="{4D61A9C5-5BDC-4115-960A-7A385F618928}"/>
                </a:ext>
              </a:extLst>
            </p:cNvPr>
            <p:cNvSpPr txBox="1"/>
            <p:nvPr/>
          </p:nvSpPr>
          <p:spPr>
            <a:xfrm>
              <a:off x="7805335" y="2163328"/>
              <a:ext cx="1313857" cy="538427"/>
            </a:xfrm>
            <a:prstGeom prst="rect">
              <a:avLst/>
            </a:prstGeom>
            <a:noFill/>
          </p:spPr>
          <p:txBody>
            <a:bodyPr wrap="none" lIns="179205" tIns="143364" rIns="179205" bIns="143364" rtlCol="0">
              <a:spAutoFit/>
            </a:bodyPr>
            <a:lstStyle/>
            <a:p>
              <a:pPr marL="0" marR="0" lvl="0" indent="0" algn="r" defTabSz="1218636"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a:ln>
                    <a:noFill/>
                  </a:ln>
                  <a:gradFill>
                    <a:gsLst>
                      <a:gs pos="51327">
                        <a:srgbClr val="0078D4"/>
                      </a:gs>
                      <a:gs pos="76000">
                        <a:srgbClr val="0078D4"/>
                      </a:gs>
                    </a:gsLst>
                    <a:lin ang="5400000" scaled="0"/>
                  </a:gradFill>
                  <a:effectLst/>
                  <a:uLnTx/>
                  <a:uFillTx/>
                </a:rPr>
                <a:t>Logic Apps</a:t>
              </a:r>
            </a:p>
          </p:txBody>
        </p:sp>
        <p:pic>
          <p:nvPicPr>
            <p:cNvPr id="85" name="Picture 84">
              <a:extLst>
                <a:ext uri="{FF2B5EF4-FFF2-40B4-BE49-F238E27FC236}">
                  <a16:creationId xmlns:a16="http://schemas.microsoft.com/office/drawing/2014/main" id="{BD0C37A8-6500-4EE4-A8CE-4FD596C0A6DE}"/>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8189160" y="1622064"/>
              <a:ext cx="618831" cy="618831"/>
            </a:xfrm>
            <a:prstGeom prst="rect">
              <a:avLst/>
            </a:prstGeom>
          </p:spPr>
        </p:pic>
      </p:grpSp>
      <p:pic>
        <p:nvPicPr>
          <p:cNvPr id="86" name="Picture 4" descr="Image result for docusign logo">
            <a:extLst>
              <a:ext uri="{FF2B5EF4-FFF2-40B4-BE49-F238E27FC236}">
                <a16:creationId xmlns:a16="http://schemas.microsoft.com/office/drawing/2014/main" id="{83F0C1BE-6F90-4972-B6E1-2EA764E56F10}"/>
              </a:ext>
            </a:extLst>
          </p:cNvPr>
          <p:cNvPicPr>
            <a:picLocks noChangeAspect="1" noChangeArrowheads="1"/>
          </p:cNvPicPr>
          <p:nvPr/>
        </p:nvPicPr>
        <p:blipFill rotWithShape="1">
          <a:blip r:embed="rId8" cstate="screen">
            <a:extLst>
              <a:ext uri="{28A0092B-C50C-407E-A947-70E740481C1C}">
                <a14:useLocalDpi xmlns:a14="http://schemas.microsoft.com/office/drawing/2010/main"/>
              </a:ext>
            </a:extLst>
          </a:blip>
          <a:srcRect/>
          <a:stretch/>
        </p:blipFill>
        <p:spPr bwMode="auto">
          <a:xfrm>
            <a:off x="10359869" y="3580563"/>
            <a:ext cx="1452339" cy="396623"/>
          </a:xfrm>
          <a:prstGeom prst="rect">
            <a:avLst/>
          </a:prstGeom>
          <a:noFill/>
          <a:extLst>
            <a:ext uri="{909E8E84-426E-40DD-AFC4-6F175D3DCCD1}">
              <a14:hiddenFill xmlns:a14="http://schemas.microsoft.com/office/drawing/2010/main">
                <a:solidFill>
                  <a:srgbClr val="FFFFFF"/>
                </a:solidFill>
              </a14:hiddenFill>
            </a:ext>
          </a:extLst>
        </p:spPr>
      </p:pic>
      <p:grpSp>
        <p:nvGrpSpPr>
          <p:cNvPr id="87" name="Group 86">
            <a:extLst>
              <a:ext uri="{FF2B5EF4-FFF2-40B4-BE49-F238E27FC236}">
                <a16:creationId xmlns:a16="http://schemas.microsoft.com/office/drawing/2014/main" id="{ABCFF64A-8CAC-4BEB-A821-D28213221EBD}"/>
              </a:ext>
            </a:extLst>
          </p:cNvPr>
          <p:cNvGrpSpPr/>
          <p:nvPr/>
        </p:nvGrpSpPr>
        <p:grpSpPr>
          <a:xfrm flipH="1">
            <a:off x="8818848" y="1446740"/>
            <a:ext cx="1447288" cy="2341587"/>
            <a:chOff x="6482027" y="881592"/>
            <a:chExt cx="1528456" cy="2684511"/>
          </a:xfrm>
        </p:grpSpPr>
        <p:cxnSp>
          <p:nvCxnSpPr>
            <p:cNvPr id="88" name="Straight Connector 87">
              <a:extLst>
                <a:ext uri="{FF2B5EF4-FFF2-40B4-BE49-F238E27FC236}">
                  <a16:creationId xmlns:a16="http://schemas.microsoft.com/office/drawing/2014/main" id="{3AA9A4EC-4384-471D-93BC-9C2B9433C4BE}"/>
                </a:ext>
              </a:extLst>
            </p:cNvPr>
            <p:cNvCxnSpPr/>
            <p:nvPr/>
          </p:nvCxnSpPr>
          <p:spPr>
            <a:xfrm flipV="1">
              <a:off x="7245322" y="881592"/>
              <a:ext cx="15216" cy="2684511"/>
            </a:xfrm>
            <a:prstGeom prst="line">
              <a:avLst/>
            </a:prstGeom>
            <a:noFill/>
            <a:ln w="25400" cap="flat" cmpd="sng" algn="ctr">
              <a:solidFill>
                <a:srgbClr val="000000">
                  <a:lumMod val="40000"/>
                  <a:lumOff val="60000"/>
                </a:srgbClr>
              </a:solidFill>
              <a:prstDash val="solid"/>
              <a:headEnd type="none"/>
              <a:tailEnd type="none"/>
            </a:ln>
            <a:effectLst/>
          </p:spPr>
        </p:cxnSp>
        <p:cxnSp>
          <p:nvCxnSpPr>
            <p:cNvPr id="89" name="Straight Connector 88">
              <a:extLst>
                <a:ext uri="{FF2B5EF4-FFF2-40B4-BE49-F238E27FC236}">
                  <a16:creationId xmlns:a16="http://schemas.microsoft.com/office/drawing/2014/main" id="{A8AF1D20-DD07-4E43-9297-1FC45AE5CD14}"/>
                </a:ext>
              </a:extLst>
            </p:cNvPr>
            <p:cNvCxnSpPr/>
            <p:nvPr/>
          </p:nvCxnSpPr>
          <p:spPr>
            <a:xfrm flipH="1">
              <a:off x="6496361" y="881592"/>
              <a:ext cx="769117" cy="0"/>
            </a:xfrm>
            <a:prstGeom prst="line">
              <a:avLst/>
            </a:prstGeom>
            <a:noFill/>
            <a:ln w="25400" cap="flat" cmpd="sng" algn="ctr">
              <a:solidFill>
                <a:srgbClr val="000000">
                  <a:lumMod val="40000"/>
                  <a:lumOff val="60000"/>
                </a:srgbClr>
              </a:solidFill>
              <a:prstDash val="solid"/>
              <a:headEnd type="none"/>
              <a:tailEnd type="none"/>
            </a:ln>
            <a:effectLst/>
          </p:spPr>
        </p:cxnSp>
        <p:cxnSp>
          <p:nvCxnSpPr>
            <p:cNvPr id="90" name="Straight Connector 89">
              <a:extLst>
                <a:ext uri="{FF2B5EF4-FFF2-40B4-BE49-F238E27FC236}">
                  <a16:creationId xmlns:a16="http://schemas.microsoft.com/office/drawing/2014/main" id="{76FF7EFB-3587-4EC6-BB01-0C49A064FC5C}"/>
                </a:ext>
              </a:extLst>
            </p:cNvPr>
            <p:cNvCxnSpPr/>
            <p:nvPr/>
          </p:nvCxnSpPr>
          <p:spPr>
            <a:xfrm flipH="1">
              <a:off x="6496361" y="1776428"/>
              <a:ext cx="769117" cy="0"/>
            </a:xfrm>
            <a:prstGeom prst="line">
              <a:avLst/>
            </a:prstGeom>
            <a:noFill/>
            <a:ln w="25400" cap="flat" cmpd="sng" algn="ctr">
              <a:solidFill>
                <a:srgbClr val="000000">
                  <a:lumMod val="40000"/>
                  <a:lumOff val="60000"/>
                </a:srgbClr>
              </a:solidFill>
              <a:prstDash val="solid"/>
              <a:headEnd type="none"/>
              <a:tailEnd type="none"/>
            </a:ln>
            <a:effectLst/>
          </p:spPr>
        </p:cxnSp>
        <p:cxnSp>
          <p:nvCxnSpPr>
            <p:cNvPr id="91" name="Straight Connector 90">
              <a:extLst>
                <a:ext uri="{FF2B5EF4-FFF2-40B4-BE49-F238E27FC236}">
                  <a16:creationId xmlns:a16="http://schemas.microsoft.com/office/drawing/2014/main" id="{6F34A463-173A-4317-924C-568407D3BB3C}"/>
                </a:ext>
              </a:extLst>
            </p:cNvPr>
            <p:cNvCxnSpPr/>
            <p:nvPr/>
          </p:nvCxnSpPr>
          <p:spPr>
            <a:xfrm flipH="1">
              <a:off x="6482028" y="2671263"/>
              <a:ext cx="769117" cy="0"/>
            </a:xfrm>
            <a:prstGeom prst="line">
              <a:avLst/>
            </a:prstGeom>
            <a:noFill/>
            <a:ln w="25400" cap="flat" cmpd="sng" algn="ctr">
              <a:solidFill>
                <a:srgbClr val="000000">
                  <a:lumMod val="40000"/>
                  <a:lumOff val="60000"/>
                </a:srgbClr>
              </a:solidFill>
              <a:prstDash val="solid"/>
              <a:headEnd type="none"/>
              <a:tailEnd type="none"/>
            </a:ln>
            <a:effectLst/>
          </p:spPr>
        </p:cxnSp>
        <p:cxnSp>
          <p:nvCxnSpPr>
            <p:cNvPr id="92" name="Straight Connector 91">
              <a:extLst>
                <a:ext uri="{FF2B5EF4-FFF2-40B4-BE49-F238E27FC236}">
                  <a16:creationId xmlns:a16="http://schemas.microsoft.com/office/drawing/2014/main" id="{01206EFE-355F-4997-A9E1-83D080332C2D}"/>
                </a:ext>
              </a:extLst>
            </p:cNvPr>
            <p:cNvCxnSpPr/>
            <p:nvPr/>
          </p:nvCxnSpPr>
          <p:spPr>
            <a:xfrm flipH="1">
              <a:off x="6482027" y="3566099"/>
              <a:ext cx="769117" cy="0"/>
            </a:xfrm>
            <a:prstGeom prst="line">
              <a:avLst/>
            </a:prstGeom>
            <a:noFill/>
            <a:ln w="25400" cap="flat" cmpd="sng" algn="ctr">
              <a:solidFill>
                <a:srgbClr val="000000">
                  <a:lumMod val="40000"/>
                  <a:lumOff val="60000"/>
                </a:srgbClr>
              </a:solidFill>
              <a:prstDash val="solid"/>
              <a:headEnd type="none"/>
              <a:tailEnd type="none"/>
            </a:ln>
            <a:effectLst/>
          </p:spPr>
        </p:cxnSp>
        <p:cxnSp>
          <p:nvCxnSpPr>
            <p:cNvPr id="93" name="Straight Connector 92">
              <a:extLst>
                <a:ext uri="{FF2B5EF4-FFF2-40B4-BE49-F238E27FC236}">
                  <a16:creationId xmlns:a16="http://schemas.microsoft.com/office/drawing/2014/main" id="{20D3A95F-B48C-4089-96FD-D4EAC352DE4B}"/>
                </a:ext>
              </a:extLst>
            </p:cNvPr>
            <p:cNvCxnSpPr/>
            <p:nvPr/>
          </p:nvCxnSpPr>
          <p:spPr>
            <a:xfrm flipH="1">
              <a:off x="7241366" y="2209075"/>
              <a:ext cx="769117" cy="0"/>
            </a:xfrm>
            <a:prstGeom prst="line">
              <a:avLst/>
            </a:prstGeom>
            <a:noFill/>
            <a:ln w="25400" cap="flat" cmpd="sng" algn="ctr">
              <a:solidFill>
                <a:srgbClr val="000000">
                  <a:lumMod val="40000"/>
                  <a:lumOff val="60000"/>
                </a:srgbClr>
              </a:solidFill>
              <a:prstDash val="solid"/>
              <a:headEnd type="none"/>
              <a:tailEnd type="none"/>
            </a:ln>
            <a:effectLst/>
          </p:spPr>
        </p:cxnSp>
      </p:grpSp>
      <p:pic>
        <p:nvPicPr>
          <p:cNvPr id="94" name="Picture 93">
            <a:extLst>
              <a:ext uri="{FF2B5EF4-FFF2-40B4-BE49-F238E27FC236}">
                <a16:creationId xmlns:a16="http://schemas.microsoft.com/office/drawing/2014/main" id="{CA5BDB77-4AD9-49BC-B256-6C27DA6FF0F5}"/>
              </a:ext>
            </a:extLst>
          </p:cNvPr>
          <p:cNvPicPr>
            <a:picLocks noChangeAspect="1"/>
          </p:cNvPicPr>
          <p:nvPr/>
        </p:nvPicPr>
        <p:blipFill>
          <a:blip r:embed="rId9"/>
          <a:stretch>
            <a:fillRect/>
          </a:stretch>
        </p:blipFill>
        <p:spPr>
          <a:xfrm>
            <a:off x="4644166" y="1209832"/>
            <a:ext cx="473813" cy="473813"/>
          </a:xfrm>
          <a:prstGeom prst="rect">
            <a:avLst/>
          </a:prstGeom>
        </p:spPr>
      </p:pic>
      <p:pic>
        <p:nvPicPr>
          <p:cNvPr id="95" name="Picture 4" descr="https://vignette.wikia.nocookie.net/logopedia/images/1/1b/Dynamics-365-logo.png/revision/latest?cb=20170424132028">
            <a:extLst>
              <a:ext uri="{FF2B5EF4-FFF2-40B4-BE49-F238E27FC236}">
                <a16:creationId xmlns:a16="http://schemas.microsoft.com/office/drawing/2014/main" id="{196B344D-2EA3-4346-AF07-773C32BEAC5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272557" y="2705561"/>
            <a:ext cx="1195543" cy="530757"/>
          </a:xfrm>
          <a:prstGeom prst="rect">
            <a:avLst/>
          </a:prstGeom>
          <a:noFill/>
          <a:extLst>
            <a:ext uri="{909E8E84-426E-40DD-AFC4-6F175D3DCCD1}">
              <a14:hiddenFill xmlns:a14="http://schemas.microsoft.com/office/drawing/2010/main">
                <a:solidFill>
                  <a:srgbClr val="FFFFFF"/>
                </a:solidFill>
              </a14:hiddenFill>
            </a:ext>
          </a:extLst>
        </p:spPr>
      </p:pic>
      <p:pic>
        <p:nvPicPr>
          <p:cNvPr id="96" name="Picture 6" descr="Image result for office 365 logo png">
            <a:extLst>
              <a:ext uri="{FF2B5EF4-FFF2-40B4-BE49-F238E27FC236}">
                <a16:creationId xmlns:a16="http://schemas.microsoft.com/office/drawing/2014/main" id="{B2E00471-F4DD-4EB5-A907-A3C0CB27059F}"/>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359876" y="2063980"/>
            <a:ext cx="1235320" cy="284381"/>
          </a:xfrm>
          <a:prstGeom prst="rect">
            <a:avLst/>
          </a:prstGeom>
          <a:noFill/>
          <a:extLst>
            <a:ext uri="{909E8E84-426E-40DD-AFC4-6F175D3DCCD1}">
              <a14:hiddenFill xmlns:a14="http://schemas.microsoft.com/office/drawing/2010/main">
                <a:solidFill>
                  <a:srgbClr val="FFFFFF"/>
                </a:solidFill>
              </a14:hiddenFill>
            </a:ext>
          </a:extLst>
        </p:spPr>
      </p:pic>
      <p:grpSp>
        <p:nvGrpSpPr>
          <p:cNvPr id="97" name="Group 96">
            <a:extLst>
              <a:ext uri="{FF2B5EF4-FFF2-40B4-BE49-F238E27FC236}">
                <a16:creationId xmlns:a16="http://schemas.microsoft.com/office/drawing/2014/main" id="{990A1260-5877-4A94-B34E-DEED74A186AF}"/>
              </a:ext>
            </a:extLst>
          </p:cNvPr>
          <p:cNvGrpSpPr/>
          <p:nvPr/>
        </p:nvGrpSpPr>
        <p:grpSpPr>
          <a:xfrm>
            <a:off x="5402702" y="3980381"/>
            <a:ext cx="5959107" cy="2675697"/>
            <a:chOff x="5429937" y="3337359"/>
            <a:chExt cx="5959107" cy="2675697"/>
          </a:xfrm>
        </p:grpSpPr>
        <p:grpSp>
          <p:nvGrpSpPr>
            <p:cNvPr id="98" name="Group 97">
              <a:extLst>
                <a:ext uri="{FF2B5EF4-FFF2-40B4-BE49-F238E27FC236}">
                  <a16:creationId xmlns:a16="http://schemas.microsoft.com/office/drawing/2014/main" id="{8F421F26-54FD-4401-B6A0-862050A83EFE}"/>
                </a:ext>
              </a:extLst>
            </p:cNvPr>
            <p:cNvGrpSpPr/>
            <p:nvPr/>
          </p:nvGrpSpPr>
          <p:grpSpPr>
            <a:xfrm>
              <a:off x="7325600" y="3337359"/>
              <a:ext cx="2199400" cy="698062"/>
              <a:chOff x="7299806" y="3473718"/>
              <a:chExt cx="2359882" cy="732419"/>
            </a:xfrm>
          </p:grpSpPr>
          <p:sp>
            <p:nvSpPr>
              <p:cNvPr id="121" name="TextBox 120">
                <a:extLst>
                  <a:ext uri="{FF2B5EF4-FFF2-40B4-BE49-F238E27FC236}">
                    <a16:creationId xmlns:a16="http://schemas.microsoft.com/office/drawing/2014/main" id="{FAE69CB7-CC52-4EA1-8136-C2B4885808F1}"/>
                  </a:ext>
                </a:extLst>
              </p:cNvPr>
              <p:cNvSpPr txBox="1"/>
              <p:nvPr/>
            </p:nvSpPr>
            <p:spPr>
              <a:xfrm>
                <a:off x="7299806" y="4002695"/>
                <a:ext cx="2359882" cy="203442"/>
              </a:xfrm>
              <a:prstGeom prst="rect">
                <a:avLst/>
              </a:prstGeom>
              <a:noFill/>
            </p:spPr>
            <p:txBody>
              <a:bodyPr wrap="square" lIns="0" tIns="0" rIns="0" bIns="0" rtlCol="0">
                <a:spAutoFit/>
              </a:bodyPr>
              <a:lstStyle/>
              <a:p>
                <a:pPr marL="0" marR="0" lvl="0" indent="0" algn="ctr" defTabSz="1218636"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dirty="0">
                    <a:ln>
                      <a:noFill/>
                    </a:ln>
                    <a:gradFill>
                      <a:gsLst>
                        <a:gs pos="51327">
                          <a:srgbClr val="0078D4"/>
                        </a:gs>
                        <a:gs pos="76000">
                          <a:srgbClr val="0078D4"/>
                        </a:gs>
                      </a:gsLst>
                      <a:lin ang="5400000" scaled="0"/>
                    </a:gradFill>
                    <a:effectLst/>
                    <a:uLnTx/>
                    <a:uFillTx/>
                  </a:rPr>
                  <a:t>On-premises data gateway</a:t>
                </a:r>
              </a:p>
            </p:txBody>
          </p:sp>
          <p:grpSp>
            <p:nvGrpSpPr>
              <p:cNvPr id="122" name="Group 121">
                <a:extLst>
                  <a:ext uri="{FF2B5EF4-FFF2-40B4-BE49-F238E27FC236}">
                    <a16:creationId xmlns:a16="http://schemas.microsoft.com/office/drawing/2014/main" id="{57D662ED-B2E6-4CA3-BDDD-D27E681620BC}"/>
                  </a:ext>
                </a:extLst>
              </p:cNvPr>
              <p:cNvGrpSpPr/>
              <p:nvPr/>
            </p:nvGrpSpPr>
            <p:grpSpPr>
              <a:xfrm>
                <a:off x="8179408" y="3473718"/>
                <a:ext cx="556534" cy="447498"/>
                <a:chOff x="8100034" y="3465305"/>
                <a:chExt cx="556534" cy="447498"/>
              </a:xfrm>
            </p:grpSpPr>
            <p:sp>
              <p:nvSpPr>
                <p:cNvPr id="123" name="Freeform 128">
                  <a:extLst>
                    <a:ext uri="{FF2B5EF4-FFF2-40B4-BE49-F238E27FC236}">
                      <a16:creationId xmlns:a16="http://schemas.microsoft.com/office/drawing/2014/main" id="{3D0E9489-A96D-48A4-9E7D-918146691376}"/>
                    </a:ext>
                  </a:extLst>
                </p:cNvPr>
                <p:cNvSpPr>
                  <a:spLocks noChangeAspect="1"/>
                </p:cNvSpPr>
                <p:nvPr/>
              </p:nvSpPr>
              <p:spPr bwMode="white">
                <a:xfrm>
                  <a:off x="8100034" y="3465305"/>
                  <a:ext cx="556534" cy="307438"/>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noFill/>
                <a:ln w="34925">
                  <a:solidFill>
                    <a:srgbClr val="0078D4"/>
                  </a:solidFill>
                </a:ln>
              </p:spPr>
              <p:txBody>
                <a:bodyPr vert="horz" wrap="square" lIns="89603" tIns="44800" rIns="89603" bIns="44800" numCol="1" anchor="t" anchorCtr="0" compatLnSpc="1">
                  <a:prstTxWarp prst="textNoShape">
                    <a:avLst/>
                  </a:prstTxWarp>
                </a:bodyPr>
                <a:lstStyle/>
                <a:p>
                  <a:pPr marL="0" marR="0" lvl="0" indent="0" defTabSz="89602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24" name="Rectangle 123">
                  <a:extLst>
                    <a:ext uri="{FF2B5EF4-FFF2-40B4-BE49-F238E27FC236}">
                      <a16:creationId xmlns:a16="http://schemas.microsoft.com/office/drawing/2014/main" id="{18ECC877-55AE-49DB-8203-465CCD15E820}"/>
                    </a:ext>
                  </a:extLst>
                </p:cNvPr>
                <p:cNvSpPr/>
                <p:nvPr/>
              </p:nvSpPr>
              <p:spPr bwMode="auto">
                <a:xfrm>
                  <a:off x="8371887" y="3733781"/>
                  <a:ext cx="83932" cy="76200"/>
                </a:xfrm>
                <a:prstGeom prst="rect">
                  <a:avLst/>
                </a:prstGeom>
                <a:solidFill>
                  <a:srgbClr val="E6E6E6"/>
                </a:solidFill>
                <a:ln w="9525" cap="flat" cmpd="sng" algn="ctr">
                  <a:noFill/>
                  <a:prstDash val="solid"/>
                  <a:headEnd type="none" w="med" len="med"/>
                  <a:tailEnd type="none" w="med" len="med"/>
                </a:ln>
                <a:effectLst/>
              </p:spPr>
              <p:txBody>
                <a:bodyPr rot="0" spcFirstLastPara="0" vertOverflow="overflow" horzOverflow="overflow" vert="horz" wrap="square" lIns="179205" tIns="143364" rIns="179205" bIns="143364" numCol="1" spcCol="0" rtlCol="0" fromWordArt="0" anchor="t" anchorCtr="0" forceAA="0" compatLnSpc="1">
                  <a:prstTxWarp prst="textNoShape">
                    <a:avLst/>
                  </a:prstTxWarp>
                  <a:noAutofit/>
                </a:bodyPr>
                <a:lstStyle/>
                <a:p>
                  <a:pPr marL="0" marR="0" lvl="0" indent="0" algn="ctr" defTabSz="913773"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25" name="Straight Arrow Connector 124">
                  <a:extLst>
                    <a:ext uri="{FF2B5EF4-FFF2-40B4-BE49-F238E27FC236}">
                      <a16:creationId xmlns:a16="http://schemas.microsoft.com/office/drawing/2014/main" id="{BAC570D5-CB3A-4826-9D7E-C18D0A3E247F}"/>
                    </a:ext>
                  </a:extLst>
                </p:cNvPr>
                <p:cNvCxnSpPr/>
                <p:nvPr/>
              </p:nvCxnSpPr>
              <p:spPr>
                <a:xfrm>
                  <a:off x="8378495" y="3632682"/>
                  <a:ext cx="0" cy="280121"/>
                </a:xfrm>
                <a:prstGeom prst="straightConnector1">
                  <a:avLst/>
                </a:prstGeom>
                <a:noFill/>
                <a:ln w="41275" cap="flat" cmpd="sng" algn="ctr">
                  <a:solidFill>
                    <a:srgbClr val="0078D4"/>
                  </a:solidFill>
                  <a:prstDash val="solid"/>
                  <a:headEnd type="triangle" w="med" len="sm"/>
                  <a:tailEnd type="triangle" w="med" len="sm"/>
                </a:ln>
                <a:effectLst/>
              </p:spPr>
            </p:cxnSp>
          </p:grpSp>
        </p:grpSp>
        <p:sp>
          <p:nvSpPr>
            <p:cNvPr id="99" name="TextBox 98">
              <a:extLst>
                <a:ext uri="{FF2B5EF4-FFF2-40B4-BE49-F238E27FC236}">
                  <a16:creationId xmlns:a16="http://schemas.microsoft.com/office/drawing/2014/main" id="{715DA8C0-5C37-4A3E-A5CB-B115B6A0DC58}"/>
                </a:ext>
              </a:extLst>
            </p:cNvPr>
            <p:cNvSpPr txBox="1"/>
            <p:nvPr/>
          </p:nvSpPr>
          <p:spPr>
            <a:xfrm>
              <a:off x="10114118" y="5684364"/>
              <a:ext cx="430316" cy="304699"/>
            </a:xfrm>
            <a:prstGeom prst="rect">
              <a:avLst/>
            </a:prstGeom>
            <a:noFill/>
          </p:spPr>
          <p:txBody>
            <a:bodyPr wrap="square" lIns="0" tIns="0" rIns="0" bIns="0" rtlCol="0">
              <a:spAutoFit/>
            </a:bodyPr>
            <a:lstStyle/>
            <a:p>
              <a:pPr marL="0" marR="0" lvl="0" indent="0" algn="ctr" defTabSz="1218636" eaLnBrk="1" fontAlgn="auto" latinLnBrk="0" hangingPunct="1">
                <a:lnSpc>
                  <a:spcPct val="90000"/>
                </a:lnSpc>
                <a:spcBef>
                  <a:spcPts val="0"/>
                </a:spcBef>
                <a:spcAft>
                  <a:spcPts val="600"/>
                </a:spcAft>
                <a:buClrTx/>
                <a:buSzTx/>
                <a:buFontTx/>
                <a:buNone/>
                <a:tabLst/>
                <a:defRPr/>
              </a:pPr>
              <a:r>
                <a:rPr kumimoji="0" lang="en-US" sz="1100" b="0" i="0" u="none" strike="noStrike" kern="0" cap="none" spc="0" normalizeH="0" baseline="0" noProof="0" err="1">
                  <a:ln>
                    <a:noFill/>
                  </a:ln>
                  <a:gradFill>
                    <a:gsLst>
                      <a:gs pos="51327">
                        <a:srgbClr val="0078D4"/>
                      </a:gs>
                      <a:gs pos="76000">
                        <a:srgbClr val="0078D4"/>
                      </a:gs>
                    </a:gsLst>
                    <a:lin ang="5400000" scaled="0"/>
                  </a:gradFill>
                  <a:effectLst/>
                  <a:uLnTx/>
                  <a:uFillTx/>
                </a:rPr>
                <a:t>BizTalkserver</a:t>
              </a:r>
              <a:endParaRPr kumimoji="0" lang="en-US" sz="1100" b="0" i="0" u="none" strike="noStrike" kern="0" cap="none" spc="0" normalizeH="0" baseline="0" noProof="0">
                <a:ln>
                  <a:noFill/>
                </a:ln>
                <a:gradFill>
                  <a:gsLst>
                    <a:gs pos="51327">
                      <a:srgbClr val="0078D4"/>
                    </a:gs>
                    <a:gs pos="76000">
                      <a:srgbClr val="0078D4"/>
                    </a:gs>
                  </a:gsLst>
                  <a:lin ang="5400000" scaled="0"/>
                </a:gradFill>
                <a:effectLst/>
                <a:uLnTx/>
                <a:uFillTx/>
              </a:endParaRPr>
            </a:p>
          </p:txBody>
        </p:sp>
        <p:cxnSp>
          <p:nvCxnSpPr>
            <p:cNvPr id="100" name="Straight Connector 99">
              <a:extLst>
                <a:ext uri="{FF2B5EF4-FFF2-40B4-BE49-F238E27FC236}">
                  <a16:creationId xmlns:a16="http://schemas.microsoft.com/office/drawing/2014/main" id="{C0F214F9-A496-4F4F-97DB-C3E623345A44}"/>
                </a:ext>
              </a:extLst>
            </p:cNvPr>
            <p:cNvCxnSpPr/>
            <p:nvPr/>
          </p:nvCxnSpPr>
          <p:spPr>
            <a:xfrm flipV="1">
              <a:off x="8412696" y="4275183"/>
              <a:ext cx="0" cy="817587"/>
            </a:xfrm>
            <a:prstGeom prst="line">
              <a:avLst/>
            </a:prstGeom>
            <a:noFill/>
            <a:ln w="25400" cap="flat" cmpd="sng" algn="ctr">
              <a:solidFill>
                <a:srgbClr val="000000">
                  <a:lumMod val="40000"/>
                  <a:lumOff val="60000"/>
                </a:srgbClr>
              </a:solidFill>
              <a:prstDash val="solid"/>
              <a:headEnd type="none"/>
              <a:tailEnd type="none"/>
            </a:ln>
            <a:effectLst/>
          </p:spPr>
        </p:cxnSp>
        <p:cxnSp>
          <p:nvCxnSpPr>
            <p:cNvPr id="101" name="Straight Connector 100">
              <a:extLst>
                <a:ext uri="{FF2B5EF4-FFF2-40B4-BE49-F238E27FC236}">
                  <a16:creationId xmlns:a16="http://schemas.microsoft.com/office/drawing/2014/main" id="{CE4110C5-EC4D-4E20-8AD0-BFB8D12F29CB}"/>
                </a:ext>
              </a:extLst>
            </p:cNvPr>
            <p:cNvCxnSpPr/>
            <p:nvPr/>
          </p:nvCxnSpPr>
          <p:spPr>
            <a:xfrm>
              <a:off x="6156312" y="4485494"/>
              <a:ext cx="2171503" cy="0"/>
            </a:xfrm>
            <a:prstGeom prst="line">
              <a:avLst/>
            </a:prstGeom>
            <a:noFill/>
            <a:ln w="25400" cap="flat" cmpd="sng" algn="ctr">
              <a:solidFill>
                <a:srgbClr val="000000">
                  <a:lumMod val="40000"/>
                  <a:lumOff val="60000"/>
                </a:srgbClr>
              </a:solidFill>
              <a:prstDash val="solid"/>
              <a:headEnd type="none"/>
              <a:tailEnd type="none"/>
            </a:ln>
            <a:effectLst/>
          </p:spPr>
        </p:cxnSp>
        <p:cxnSp>
          <p:nvCxnSpPr>
            <p:cNvPr id="102" name="Straight Connector 101">
              <a:extLst>
                <a:ext uri="{FF2B5EF4-FFF2-40B4-BE49-F238E27FC236}">
                  <a16:creationId xmlns:a16="http://schemas.microsoft.com/office/drawing/2014/main" id="{98D20936-283A-4C9F-82BA-BF2C2106E073}"/>
                </a:ext>
              </a:extLst>
            </p:cNvPr>
            <p:cNvCxnSpPr/>
            <p:nvPr/>
          </p:nvCxnSpPr>
          <p:spPr>
            <a:xfrm flipV="1">
              <a:off x="6168148" y="4482714"/>
              <a:ext cx="0" cy="610055"/>
            </a:xfrm>
            <a:prstGeom prst="line">
              <a:avLst/>
            </a:prstGeom>
            <a:noFill/>
            <a:ln w="25400" cap="flat" cmpd="sng" algn="ctr">
              <a:solidFill>
                <a:srgbClr val="000000">
                  <a:lumMod val="40000"/>
                  <a:lumOff val="60000"/>
                </a:srgbClr>
              </a:solidFill>
              <a:prstDash val="solid"/>
              <a:headEnd type="none"/>
              <a:tailEnd type="none"/>
            </a:ln>
            <a:effectLst/>
          </p:spPr>
        </p:cxnSp>
        <p:cxnSp>
          <p:nvCxnSpPr>
            <p:cNvPr id="103" name="Straight Connector 102">
              <a:extLst>
                <a:ext uri="{FF2B5EF4-FFF2-40B4-BE49-F238E27FC236}">
                  <a16:creationId xmlns:a16="http://schemas.microsoft.com/office/drawing/2014/main" id="{BB04F18F-6563-4683-BAF2-E757F649B2A0}"/>
                </a:ext>
              </a:extLst>
            </p:cNvPr>
            <p:cNvCxnSpPr/>
            <p:nvPr/>
          </p:nvCxnSpPr>
          <p:spPr>
            <a:xfrm flipV="1">
              <a:off x="7276407" y="4482714"/>
              <a:ext cx="0" cy="610055"/>
            </a:xfrm>
            <a:prstGeom prst="line">
              <a:avLst/>
            </a:prstGeom>
            <a:noFill/>
            <a:ln w="25400" cap="flat" cmpd="sng" algn="ctr">
              <a:solidFill>
                <a:srgbClr val="000000">
                  <a:lumMod val="40000"/>
                  <a:lumOff val="60000"/>
                </a:srgbClr>
              </a:solidFill>
              <a:prstDash val="solid"/>
              <a:headEnd type="none"/>
              <a:tailEnd type="none"/>
            </a:ln>
            <a:effectLst/>
          </p:spPr>
        </p:cxnSp>
        <p:cxnSp>
          <p:nvCxnSpPr>
            <p:cNvPr id="104" name="Straight Connector 103">
              <a:extLst>
                <a:ext uri="{FF2B5EF4-FFF2-40B4-BE49-F238E27FC236}">
                  <a16:creationId xmlns:a16="http://schemas.microsoft.com/office/drawing/2014/main" id="{1901AB60-AAD6-494E-A4D3-DCA0D218FF92}"/>
                </a:ext>
              </a:extLst>
            </p:cNvPr>
            <p:cNvCxnSpPr/>
            <p:nvPr/>
          </p:nvCxnSpPr>
          <p:spPr>
            <a:xfrm flipV="1">
              <a:off x="10369843" y="4482714"/>
              <a:ext cx="0" cy="610055"/>
            </a:xfrm>
            <a:prstGeom prst="line">
              <a:avLst/>
            </a:prstGeom>
            <a:noFill/>
            <a:ln w="25400" cap="flat" cmpd="sng" algn="ctr">
              <a:solidFill>
                <a:srgbClr val="000000">
                  <a:lumMod val="40000"/>
                  <a:lumOff val="60000"/>
                </a:srgbClr>
              </a:solidFill>
              <a:prstDash val="solid"/>
              <a:headEnd type="none"/>
              <a:tailEnd type="none"/>
            </a:ln>
            <a:effectLst/>
          </p:spPr>
        </p:cxnSp>
        <p:cxnSp>
          <p:nvCxnSpPr>
            <p:cNvPr id="105" name="Straight Connector 104">
              <a:extLst>
                <a:ext uri="{FF2B5EF4-FFF2-40B4-BE49-F238E27FC236}">
                  <a16:creationId xmlns:a16="http://schemas.microsoft.com/office/drawing/2014/main" id="{C5731D67-0948-4C7F-A674-B2579434FCAB}"/>
                </a:ext>
              </a:extLst>
            </p:cNvPr>
            <p:cNvCxnSpPr/>
            <p:nvPr/>
          </p:nvCxnSpPr>
          <p:spPr>
            <a:xfrm>
              <a:off x="8258272" y="4485494"/>
              <a:ext cx="2119178" cy="0"/>
            </a:xfrm>
            <a:prstGeom prst="line">
              <a:avLst/>
            </a:prstGeom>
            <a:noFill/>
            <a:ln w="25400" cap="flat" cmpd="sng" algn="ctr">
              <a:solidFill>
                <a:srgbClr val="000000">
                  <a:lumMod val="40000"/>
                  <a:lumOff val="60000"/>
                </a:srgbClr>
              </a:solidFill>
              <a:prstDash val="solid"/>
              <a:headEnd type="none"/>
              <a:tailEnd type="none"/>
            </a:ln>
            <a:effectLst/>
          </p:spPr>
        </p:cxnSp>
        <p:sp>
          <p:nvSpPr>
            <p:cNvPr id="106" name="Freeform 5">
              <a:extLst>
                <a:ext uri="{FF2B5EF4-FFF2-40B4-BE49-F238E27FC236}">
                  <a16:creationId xmlns:a16="http://schemas.microsoft.com/office/drawing/2014/main" id="{8BEF27B1-5E78-4CF2-BB9E-D34A391AD78B}"/>
                </a:ext>
              </a:extLst>
            </p:cNvPr>
            <p:cNvSpPr>
              <a:spLocks noChangeAspect="1" noEditPoints="1"/>
            </p:cNvSpPr>
            <p:nvPr/>
          </p:nvSpPr>
          <p:spPr bwMode="black">
            <a:xfrm>
              <a:off x="5429937" y="5264105"/>
              <a:ext cx="1173580" cy="240571"/>
            </a:xfrm>
            <a:custGeom>
              <a:avLst/>
              <a:gdLst>
                <a:gd name="T0" fmla="*/ 437 w 1686"/>
                <a:gd name="T1" fmla="*/ 261 h 336"/>
                <a:gd name="T2" fmla="*/ 516 w 1686"/>
                <a:gd name="T3" fmla="*/ 200 h 336"/>
                <a:gd name="T4" fmla="*/ 501 w 1686"/>
                <a:gd name="T5" fmla="*/ 64 h 336"/>
                <a:gd name="T6" fmla="*/ 462 w 1686"/>
                <a:gd name="T7" fmla="*/ 116 h 336"/>
                <a:gd name="T8" fmla="*/ 549 w 1686"/>
                <a:gd name="T9" fmla="*/ 218 h 336"/>
                <a:gd name="T10" fmla="*/ 613 w 1686"/>
                <a:gd name="T11" fmla="*/ 155 h 336"/>
                <a:gd name="T12" fmla="*/ 602 w 1686"/>
                <a:gd name="T13" fmla="*/ 56 h 336"/>
                <a:gd name="T14" fmla="*/ 698 w 1686"/>
                <a:gd name="T15" fmla="*/ 269 h 336"/>
                <a:gd name="T16" fmla="*/ 768 w 1686"/>
                <a:gd name="T17" fmla="*/ 273 h 336"/>
                <a:gd name="T18" fmla="*/ 783 w 1686"/>
                <a:gd name="T19" fmla="*/ 142 h 336"/>
                <a:gd name="T20" fmla="*/ 836 w 1686"/>
                <a:gd name="T21" fmla="*/ 176 h 336"/>
                <a:gd name="T22" fmla="*/ 745 w 1686"/>
                <a:gd name="T23" fmla="*/ 229 h 336"/>
                <a:gd name="T24" fmla="*/ 813 w 1686"/>
                <a:gd name="T25" fmla="*/ 196 h 336"/>
                <a:gd name="T26" fmla="*/ 894 w 1686"/>
                <a:gd name="T27" fmla="*/ 269 h 336"/>
                <a:gd name="T28" fmla="*/ 895 w 1686"/>
                <a:gd name="T29" fmla="*/ 155 h 336"/>
                <a:gd name="T30" fmla="*/ 1075 w 1686"/>
                <a:gd name="T31" fmla="*/ 203 h 336"/>
                <a:gd name="T32" fmla="*/ 1064 w 1686"/>
                <a:gd name="T33" fmla="*/ 259 h 336"/>
                <a:gd name="T34" fmla="*/ 982 w 1686"/>
                <a:gd name="T35" fmla="*/ 132 h 336"/>
                <a:gd name="T36" fmla="*/ 1051 w 1686"/>
                <a:gd name="T37" fmla="*/ 184 h 336"/>
                <a:gd name="T38" fmla="*/ 1051 w 1686"/>
                <a:gd name="T39" fmla="*/ 184 h 336"/>
                <a:gd name="T40" fmla="*/ 1127 w 1686"/>
                <a:gd name="T41" fmla="*/ 269 h 336"/>
                <a:gd name="T42" fmla="*/ 1227 w 1686"/>
                <a:gd name="T43" fmla="*/ 128 h 336"/>
                <a:gd name="T44" fmla="*/ 1152 w 1686"/>
                <a:gd name="T45" fmla="*/ 172 h 336"/>
                <a:gd name="T46" fmla="*/ 1302 w 1686"/>
                <a:gd name="T47" fmla="*/ 273 h 336"/>
                <a:gd name="T48" fmla="*/ 1356 w 1686"/>
                <a:gd name="T49" fmla="*/ 142 h 336"/>
                <a:gd name="T50" fmla="*/ 1269 w 1686"/>
                <a:gd name="T51" fmla="*/ 156 h 336"/>
                <a:gd name="T52" fmla="*/ 1351 w 1686"/>
                <a:gd name="T53" fmla="*/ 198 h 336"/>
                <a:gd name="T54" fmla="*/ 1399 w 1686"/>
                <a:gd name="T55" fmla="*/ 74 h 336"/>
                <a:gd name="T56" fmla="*/ 1425 w 1686"/>
                <a:gd name="T57" fmla="*/ 269 h 336"/>
                <a:gd name="T58" fmla="*/ 1584 w 1686"/>
                <a:gd name="T59" fmla="*/ 269 h 336"/>
                <a:gd name="T60" fmla="*/ 1487 w 1686"/>
                <a:gd name="T61" fmla="*/ 187 h 336"/>
                <a:gd name="T62" fmla="*/ 1487 w 1686"/>
                <a:gd name="T63" fmla="*/ 149 h 336"/>
                <a:gd name="T64" fmla="*/ 1584 w 1686"/>
                <a:gd name="T65" fmla="*/ 269 h 336"/>
                <a:gd name="T66" fmla="*/ 1602 w 1686"/>
                <a:gd name="T67" fmla="*/ 145 h 336"/>
                <a:gd name="T68" fmla="*/ 1650 w 1686"/>
                <a:gd name="T69" fmla="*/ 125 h 336"/>
                <a:gd name="T70" fmla="*/ 1655 w 1686"/>
                <a:gd name="T71" fmla="*/ 247 h 336"/>
                <a:gd name="T72" fmla="*/ 0 w 1686"/>
                <a:gd name="T73" fmla="*/ 301 h 336"/>
                <a:gd name="T74" fmla="*/ 85 w 1686"/>
                <a:gd name="T75" fmla="*/ 99 h 336"/>
                <a:gd name="T76" fmla="*/ 58 w 1686"/>
                <a:gd name="T77" fmla="*/ 123 h 336"/>
                <a:gd name="T78" fmla="*/ 68 w 1686"/>
                <a:gd name="T79" fmla="*/ 170 h 336"/>
                <a:gd name="T80" fmla="*/ 93 w 1686"/>
                <a:gd name="T81" fmla="*/ 189 h 336"/>
                <a:gd name="T82" fmla="*/ 98 w 1686"/>
                <a:gd name="T83" fmla="*/ 204 h 336"/>
                <a:gd name="T84" fmla="*/ 90 w 1686"/>
                <a:gd name="T85" fmla="*/ 214 h 336"/>
                <a:gd name="T86" fmla="*/ 62 w 1686"/>
                <a:gd name="T87" fmla="*/ 206 h 336"/>
                <a:gd name="T88" fmla="*/ 74 w 1686"/>
                <a:gd name="T89" fmla="*/ 238 h 336"/>
                <a:gd name="T90" fmla="*/ 115 w 1686"/>
                <a:gd name="T91" fmla="*/ 227 h 336"/>
                <a:gd name="T92" fmla="*/ 124 w 1686"/>
                <a:gd name="T93" fmla="*/ 192 h 336"/>
                <a:gd name="T94" fmla="*/ 108 w 1686"/>
                <a:gd name="T95" fmla="*/ 165 h 336"/>
                <a:gd name="T96" fmla="*/ 85 w 1686"/>
                <a:gd name="T97" fmla="*/ 149 h 336"/>
                <a:gd name="T98" fmla="*/ 79 w 1686"/>
                <a:gd name="T99" fmla="*/ 136 h 336"/>
                <a:gd name="T100" fmla="*/ 86 w 1686"/>
                <a:gd name="T101" fmla="*/ 124 h 336"/>
                <a:gd name="T102" fmla="*/ 107 w 1686"/>
                <a:gd name="T103" fmla="*/ 124 h 336"/>
                <a:gd name="T104" fmla="*/ 107 w 1686"/>
                <a:gd name="T105" fmla="*/ 98 h 336"/>
                <a:gd name="T106" fmla="*/ 270 w 1686"/>
                <a:gd name="T107" fmla="*/ 86 h 336"/>
                <a:gd name="T108" fmla="*/ 238 w 1686"/>
                <a:gd name="T109" fmla="*/ 113 h 336"/>
                <a:gd name="T110" fmla="*/ 262 w 1686"/>
                <a:gd name="T111" fmla="*/ 235 h 336"/>
                <a:gd name="T112" fmla="*/ 270 w 1686"/>
                <a:gd name="T113" fmla="*/ 257 h 336"/>
                <a:gd name="T114" fmla="*/ 324 w 1686"/>
                <a:gd name="T115" fmla="*/ 135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686" h="336">
                  <a:moveTo>
                    <a:pt x="549" y="218"/>
                  </a:moveTo>
                  <a:cubicBezTo>
                    <a:pt x="549" y="235"/>
                    <a:pt x="543" y="249"/>
                    <a:pt x="531" y="258"/>
                  </a:cubicBezTo>
                  <a:cubicBezTo>
                    <a:pt x="519" y="268"/>
                    <a:pt x="503" y="273"/>
                    <a:pt x="482" y="273"/>
                  </a:cubicBezTo>
                  <a:cubicBezTo>
                    <a:pt x="475" y="273"/>
                    <a:pt x="466" y="272"/>
                    <a:pt x="457" y="269"/>
                  </a:cubicBezTo>
                  <a:cubicBezTo>
                    <a:pt x="447" y="267"/>
                    <a:pt x="441" y="264"/>
                    <a:pt x="437" y="261"/>
                  </a:cubicBezTo>
                  <a:cubicBezTo>
                    <a:pt x="437" y="233"/>
                    <a:pt x="437" y="233"/>
                    <a:pt x="437" y="233"/>
                  </a:cubicBezTo>
                  <a:cubicBezTo>
                    <a:pt x="442" y="238"/>
                    <a:pt x="450" y="243"/>
                    <a:pt x="459" y="246"/>
                  </a:cubicBezTo>
                  <a:cubicBezTo>
                    <a:pt x="469" y="250"/>
                    <a:pt x="477" y="251"/>
                    <a:pt x="485" y="251"/>
                  </a:cubicBezTo>
                  <a:cubicBezTo>
                    <a:pt x="511" y="251"/>
                    <a:pt x="524" y="241"/>
                    <a:pt x="524" y="221"/>
                  </a:cubicBezTo>
                  <a:cubicBezTo>
                    <a:pt x="524" y="213"/>
                    <a:pt x="521" y="206"/>
                    <a:pt x="516" y="200"/>
                  </a:cubicBezTo>
                  <a:cubicBezTo>
                    <a:pt x="510" y="193"/>
                    <a:pt x="499" y="186"/>
                    <a:pt x="482" y="176"/>
                  </a:cubicBezTo>
                  <a:cubicBezTo>
                    <a:pt x="465" y="166"/>
                    <a:pt x="454" y="157"/>
                    <a:pt x="447" y="149"/>
                  </a:cubicBezTo>
                  <a:cubicBezTo>
                    <a:pt x="440" y="141"/>
                    <a:pt x="437" y="130"/>
                    <a:pt x="437" y="118"/>
                  </a:cubicBezTo>
                  <a:cubicBezTo>
                    <a:pt x="437" y="102"/>
                    <a:pt x="443" y="89"/>
                    <a:pt x="455" y="79"/>
                  </a:cubicBezTo>
                  <a:cubicBezTo>
                    <a:pt x="467" y="69"/>
                    <a:pt x="482" y="64"/>
                    <a:pt x="501" y="64"/>
                  </a:cubicBezTo>
                  <a:cubicBezTo>
                    <a:pt x="519" y="64"/>
                    <a:pt x="532" y="67"/>
                    <a:pt x="541" y="71"/>
                  </a:cubicBezTo>
                  <a:cubicBezTo>
                    <a:pt x="541" y="98"/>
                    <a:pt x="541" y="98"/>
                    <a:pt x="541" y="98"/>
                  </a:cubicBezTo>
                  <a:cubicBezTo>
                    <a:pt x="530" y="90"/>
                    <a:pt x="517" y="86"/>
                    <a:pt x="500" y="86"/>
                  </a:cubicBezTo>
                  <a:cubicBezTo>
                    <a:pt x="489" y="86"/>
                    <a:pt x="479" y="88"/>
                    <a:pt x="472" y="94"/>
                  </a:cubicBezTo>
                  <a:cubicBezTo>
                    <a:pt x="465" y="99"/>
                    <a:pt x="462" y="107"/>
                    <a:pt x="462" y="116"/>
                  </a:cubicBezTo>
                  <a:cubicBezTo>
                    <a:pt x="462" y="123"/>
                    <a:pt x="463" y="128"/>
                    <a:pt x="465" y="132"/>
                  </a:cubicBezTo>
                  <a:cubicBezTo>
                    <a:pt x="467" y="136"/>
                    <a:pt x="471" y="140"/>
                    <a:pt x="476" y="144"/>
                  </a:cubicBezTo>
                  <a:cubicBezTo>
                    <a:pt x="481" y="148"/>
                    <a:pt x="489" y="153"/>
                    <a:pt x="501" y="160"/>
                  </a:cubicBezTo>
                  <a:cubicBezTo>
                    <a:pt x="519" y="170"/>
                    <a:pt x="531" y="179"/>
                    <a:pt x="538" y="188"/>
                  </a:cubicBezTo>
                  <a:cubicBezTo>
                    <a:pt x="546" y="197"/>
                    <a:pt x="549" y="207"/>
                    <a:pt x="549" y="218"/>
                  </a:cubicBezTo>
                  <a:close/>
                  <a:moveTo>
                    <a:pt x="698" y="269"/>
                  </a:moveTo>
                  <a:cubicBezTo>
                    <a:pt x="675" y="269"/>
                    <a:pt x="675" y="269"/>
                    <a:pt x="675" y="269"/>
                  </a:cubicBezTo>
                  <a:cubicBezTo>
                    <a:pt x="675" y="186"/>
                    <a:pt x="675" y="186"/>
                    <a:pt x="675" y="186"/>
                  </a:cubicBezTo>
                  <a:cubicBezTo>
                    <a:pt x="675" y="156"/>
                    <a:pt x="664" y="142"/>
                    <a:pt x="641" y="142"/>
                  </a:cubicBezTo>
                  <a:cubicBezTo>
                    <a:pt x="630" y="142"/>
                    <a:pt x="620" y="146"/>
                    <a:pt x="613" y="155"/>
                  </a:cubicBezTo>
                  <a:cubicBezTo>
                    <a:pt x="605" y="163"/>
                    <a:pt x="602" y="174"/>
                    <a:pt x="602" y="188"/>
                  </a:cubicBezTo>
                  <a:cubicBezTo>
                    <a:pt x="602" y="269"/>
                    <a:pt x="602" y="269"/>
                    <a:pt x="602" y="269"/>
                  </a:cubicBezTo>
                  <a:cubicBezTo>
                    <a:pt x="578" y="269"/>
                    <a:pt x="578" y="269"/>
                    <a:pt x="578" y="269"/>
                  </a:cubicBezTo>
                  <a:cubicBezTo>
                    <a:pt x="578" y="56"/>
                    <a:pt x="578" y="56"/>
                    <a:pt x="578" y="56"/>
                  </a:cubicBezTo>
                  <a:cubicBezTo>
                    <a:pt x="602" y="56"/>
                    <a:pt x="602" y="56"/>
                    <a:pt x="602" y="56"/>
                  </a:cubicBezTo>
                  <a:cubicBezTo>
                    <a:pt x="602" y="149"/>
                    <a:pt x="602" y="149"/>
                    <a:pt x="602" y="149"/>
                  </a:cubicBezTo>
                  <a:cubicBezTo>
                    <a:pt x="602" y="149"/>
                    <a:pt x="602" y="149"/>
                    <a:pt x="602" y="149"/>
                  </a:cubicBezTo>
                  <a:cubicBezTo>
                    <a:pt x="613" y="131"/>
                    <a:pt x="629" y="122"/>
                    <a:pt x="649" y="122"/>
                  </a:cubicBezTo>
                  <a:cubicBezTo>
                    <a:pt x="682" y="122"/>
                    <a:pt x="698" y="141"/>
                    <a:pt x="698" y="181"/>
                  </a:cubicBezTo>
                  <a:lnTo>
                    <a:pt x="698" y="269"/>
                  </a:lnTo>
                  <a:close/>
                  <a:moveTo>
                    <a:pt x="836" y="269"/>
                  </a:moveTo>
                  <a:cubicBezTo>
                    <a:pt x="813" y="269"/>
                    <a:pt x="813" y="269"/>
                    <a:pt x="813" y="269"/>
                  </a:cubicBezTo>
                  <a:cubicBezTo>
                    <a:pt x="813" y="247"/>
                    <a:pt x="813" y="247"/>
                    <a:pt x="813" y="247"/>
                  </a:cubicBezTo>
                  <a:cubicBezTo>
                    <a:pt x="812" y="247"/>
                    <a:pt x="812" y="247"/>
                    <a:pt x="812" y="247"/>
                  </a:cubicBezTo>
                  <a:cubicBezTo>
                    <a:pt x="802" y="264"/>
                    <a:pt x="787" y="273"/>
                    <a:pt x="768" y="273"/>
                  </a:cubicBezTo>
                  <a:cubicBezTo>
                    <a:pt x="754" y="273"/>
                    <a:pt x="743" y="269"/>
                    <a:pt x="734" y="262"/>
                  </a:cubicBezTo>
                  <a:cubicBezTo>
                    <a:pt x="726" y="254"/>
                    <a:pt x="722" y="244"/>
                    <a:pt x="722" y="231"/>
                  </a:cubicBezTo>
                  <a:cubicBezTo>
                    <a:pt x="722" y="204"/>
                    <a:pt x="738" y="189"/>
                    <a:pt x="769" y="184"/>
                  </a:cubicBezTo>
                  <a:cubicBezTo>
                    <a:pt x="813" y="178"/>
                    <a:pt x="813" y="178"/>
                    <a:pt x="813" y="178"/>
                  </a:cubicBezTo>
                  <a:cubicBezTo>
                    <a:pt x="813" y="154"/>
                    <a:pt x="803" y="142"/>
                    <a:pt x="783" y="142"/>
                  </a:cubicBezTo>
                  <a:cubicBezTo>
                    <a:pt x="766" y="142"/>
                    <a:pt x="750" y="147"/>
                    <a:pt x="736" y="159"/>
                  </a:cubicBezTo>
                  <a:cubicBezTo>
                    <a:pt x="736" y="135"/>
                    <a:pt x="736" y="135"/>
                    <a:pt x="736" y="135"/>
                  </a:cubicBezTo>
                  <a:cubicBezTo>
                    <a:pt x="740" y="132"/>
                    <a:pt x="747" y="129"/>
                    <a:pt x="758" y="126"/>
                  </a:cubicBezTo>
                  <a:cubicBezTo>
                    <a:pt x="768" y="123"/>
                    <a:pt x="777" y="122"/>
                    <a:pt x="785" y="122"/>
                  </a:cubicBezTo>
                  <a:cubicBezTo>
                    <a:pt x="819" y="122"/>
                    <a:pt x="836" y="140"/>
                    <a:pt x="836" y="176"/>
                  </a:cubicBezTo>
                  <a:lnTo>
                    <a:pt x="836" y="269"/>
                  </a:lnTo>
                  <a:close/>
                  <a:moveTo>
                    <a:pt x="813" y="196"/>
                  </a:moveTo>
                  <a:cubicBezTo>
                    <a:pt x="778" y="201"/>
                    <a:pt x="778" y="201"/>
                    <a:pt x="778" y="201"/>
                  </a:cubicBezTo>
                  <a:cubicBezTo>
                    <a:pt x="766" y="203"/>
                    <a:pt x="757" y="206"/>
                    <a:pt x="753" y="210"/>
                  </a:cubicBezTo>
                  <a:cubicBezTo>
                    <a:pt x="748" y="214"/>
                    <a:pt x="745" y="220"/>
                    <a:pt x="745" y="229"/>
                  </a:cubicBezTo>
                  <a:cubicBezTo>
                    <a:pt x="745" y="236"/>
                    <a:pt x="748" y="242"/>
                    <a:pt x="753" y="247"/>
                  </a:cubicBezTo>
                  <a:cubicBezTo>
                    <a:pt x="758" y="251"/>
                    <a:pt x="765" y="253"/>
                    <a:pt x="773" y="253"/>
                  </a:cubicBezTo>
                  <a:cubicBezTo>
                    <a:pt x="784" y="253"/>
                    <a:pt x="794" y="249"/>
                    <a:pt x="801" y="241"/>
                  </a:cubicBezTo>
                  <a:cubicBezTo>
                    <a:pt x="809" y="233"/>
                    <a:pt x="813" y="223"/>
                    <a:pt x="813" y="211"/>
                  </a:cubicBezTo>
                  <a:lnTo>
                    <a:pt x="813" y="196"/>
                  </a:lnTo>
                  <a:close/>
                  <a:moveTo>
                    <a:pt x="946" y="149"/>
                  </a:moveTo>
                  <a:cubicBezTo>
                    <a:pt x="942" y="146"/>
                    <a:pt x="936" y="144"/>
                    <a:pt x="929" y="144"/>
                  </a:cubicBezTo>
                  <a:cubicBezTo>
                    <a:pt x="919" y="144"/>
                    <a:pt x="910" y="149"/>
                    <a:pt x="904" y="158"/>
                  </a:cubicBezTo>
                  <a:cubicBezTo>
                    <a:pt x="898" y="168"/>
                    <a:pt x="894" y="181"/>
                    <a:pt x="894" y="196"/>
                  </a:cubicBezTo>
                  <a:cubicBezTo>
                    <a:pt x="894" y="269"/>
                    <a:pt x="894" y="269"/>
                    <a:pt x="894" y="269"/>
                  </a:cubicBezTo>
                  <a:cubicBezTo>
                    <a:pt x="871" y="269"/>
                    <a:pt x="871" y="269"/>
                    <a:pt x="871" y="269"/>
                  </a:cubicBezTo>
                  <a:cubicBezTo>
                    <a:pt x="871" y="125"/>
                    <a:pt x="871" y="125"/>
                    <a:pt x="871" y="125"/>
                  </a:cubicBezTo>
                  <a:cubicBezTo>
                    <a:pt x="894" y="125"/>
                    <a:pt x="894" y="125"/>
                    <a:pt x="894" y="125"/>
                  </a:cubicBezTo>
                  <a:cubicBezTo>
                    <a:pt x="894" y="155"/>
                    <a:pt x="894" y="155"/>
                    <a:pt x="894" y="155"/>
                  </a:cubicBezTo>
                  <a:cubicBezTo>
                    <a:pt x="895" y="155"/>
                    <a:pt x="895" y="155"/>
                    <a:pt x="895" y="155"/>
                  </a:cubicBezTo>
                  <a:cubicBezTo>
                    <a:pt x="898" y="145"/>
                    <a:pt x="903" y="137"/>
                    <a:pt x="910" y="131"/>
                  </a:cubicBezTo>
                  <a:cubicBezTo>
                    <a:pt x="916" y="126"/>
                    <a:pt x="924" y="123"/>
                    <a:pt x="933" y="123"/>
                  </a:cubicBezTo>
                  <a:cubicBezTo>
                    <a:pt x="939" y="123"/>
                    <a:pt x="943" y="123"/>
                    <a:pt x="946" y="125"/>
                  </a:cubicBezTo>
                  <a:lnTo>
                    <a:pt x="946" y="149"/>
                  </a:lnTo>
                  <a:close/>
                  <a:moveTo>
                    <a:pt x="1075" y="203"/>
                  </a:moveTo>
                  <a:cubicBezTo>
                    <a:pt x="973" y="203"/>
                    <a:pt x="973" y="203"/>
                    <a:pt x="973" y="203"/>
                  </a:cubicBezTo>
                  <a:cubicBezTo>
                    <a:pt x="973" y="219"/>
                    <a:pt x="978" y="232"/>
                    <a:pt x="986" y="240"/>
                  </a:cubicBezTo>
                  <a:cubicBezTo>
                    <a:pt x="994" y="249"/>
                    <a:pt x="1005" y="253"/>
                    <a:pt x="1020" y="253"/>
                  </a:cubicBezTo>
                  <a:cubicBezTo>
                    <a:pt x="1036" y="253"/>
                    <a:pt x="1051" y="248"/>
                    <a:pt x="1064" y="237"/>
                  </a:cubicBezTo>
                  <a:cubicBezTo>
                    <a:pt x="1064" y="259"/>
                    <a:pt x="1064" y="259"/>
                    <a:pt x="1064" y="259"/>
                  </a:cubicBezTo>
                  <a:cubicBezTo>
                    <a:pt x="1052" y="268"/>
                    <a:pt x="1035" y="273"/>
                    <a:pt x="1014" y="273"/>
                  </a:cubicBezTo>
                  <a:cubicBezTo>
                    <a:pt x="994" y="273"/>
                    <a:pt x="978" y="266"/>
                    <a:pt x="966" y="253"/>
                  </a:cubicBezTo>
                  <a:cubicBezTo>
                    <a:pt x="955" y="240"/>
                    <a:pt x="949" y="221"/>
                    <a:pt x="949" y="198"/>
                  </a:cubicBezTo>
                  <a:cubicBezTo>
                    <a:pt x="949" y="184"/>
                    <a:pt x="952" y="171"/>
                    <a:pt x="958" y="159"/>
                  </a:cubicBezTo>
                  <a:cubicBezTo>
                    <a:pt x="963" y="147"/>
                    <a:pt x="971" y="138"/>
                    <a:pt x="982" y="132"/>
                  </a:cubicBezTo>
                  <a:cubicBezTo>
                    <a:pt x="992" y="125"/>
                    <a:pt x="1003" y="122"/>
                    <a:pt x="1015" y="122"/>
                  </a:cubicBezTo>
                  <a:cubicBezTo>
                    <a:pt x="1034" y="122"/>
                    <a:pt x="1048" y="128"/>
                    <a:pt x="1059" y="140"/>
                  </a:cubicBezTo>
                  <a:cubicBezTo>
                    <a:pt x="1069" y="152"/>
                    <a:pt x="1075" y="169"/>
                    <a:pt x="1075" y="191"/>
                  </a:cubicBezTo>
                  <a:lnTo>
                    <a:pt x="1075" y="203"/>
                  </a:lnTo>
                  <a:close/>
                  <a:moveTo>
                    <a:pt x="1051" y="184"/>
                  </a:moveTo>
                  <a:cubicBezTo>
                    <a:pt x="1051" y="170"/>
                    <a:pt x="1048" y="160"/>
                    <a:pt x="1041" y="153"/>
                  </a:cubicBezTo>
                  <a:cubicBezTo>
                    <a:pt x="1035" y="145"/>
                    <a:pt x="1026" y="142"/>
                    <a:pt x="1015" y="142"/>
                  </a:cubicBezTo>
                  <a:cubicBezTo>
                    <a:pt x="1004" y="142"/>
                    <a:pt x="995" y="145"/>
                    <a:pt x="988" y="153"/>
                  </a:cubicBezTo>
                  <a:cubicBezTo>
                    <a:pt x="980" y="161"/>
                    <a:pt x="975" y="171"/>
                    <a:pt x="973" y="184"/>
                  </a:cubicBezTo>
                  <a:lnTo>
                    <a:pt x="1051" y="184"/>
                  </a:lnTo>
                  <a:close/>
                  <a:moveTo>
                    <a:pt x="1227" y="128"/>
                  </a:moveTo>
                  <a:cubicBezTo>
                    <a:pt x="1227" y="147"/>
                    <a:pt x="1220" y="163"/>
                    <a:pt x="1207" y="175"/>
                  </a:cubicBezTo>
                  <a:cubicBezTo>
                    <a:pt x="1193" y="187"/>
                    <a:pt x="1176" y="193"/>
                    <a:pt x="1154" y="193"/>
                  </a:cubicBezTo>
                  <a:cubicBezTo>
                    <a:pt x="1127" y="193"/>
                    <a:pt x="1127" y="193"/>
                    <a:pt x="1127" y="193"/>
                  </a:cubicBezTo>
                  <a:cubicBezTo>
                    <a:pt x="1127" y="269"/>
                    <a:pt x="1127" y="269"/>
                    <a:pt x="1127" y="269"/>
                  </a:cubicBezTo>
                  <a:cubicBezTo>
                    <a:pt x="1104" y="269"/>
                    <a:pt x="1104" y="269"/>
                    <a:pt x="1104" y="269"/>
                  </a:cubicBezTo>
                  <a:cubicBezTo>
                    <a:pt x="1104" y="68"/>
                    <a:pt x="1104" y="68"/>
                    <a:pt x="1104" y="68"/>
                  </a:cubicBezTo>
                  <a:cubicBezTo>
                    <a:pt x="1159" y="68"/>
                    <a:pt x="1159" y="68"/>
                    <a:pt x="1159" y="68"/>
                  </a:cubicBezTo>
                  <a:cubicBezTo>
                    <a:pt x="1181" y="68"/>
                    <a:pt x="1197" y="73"/>
                    <a:pt x="1209" y="83"/>
                  </a:cubicBezTo>
                  <a:cubicBezTo>
                    <a:pt x="1221" y="94"/>
                    <a:pt x="1227" y="109"/>
                    <a:pt x="1227" y="128"/>
                  </a:cubicBezTo>
                  <a:close/>
                  <a:moveTo>
                    <a:pt x="1202" y="129"/>
                  </a:moveTo>
                  <a:cubicBezTo>
                    <a:pt x="1202" y="102"/>
                    <a:pt x="1186" y="89"/>
                    <a:pt x="1155" y="89"/>
                  </a:cubicBezTo>
                  <a:cubicBezTo>
                    <a:pt x="1127" y="89"/>
                    <a:pt x="1127" y="89"/>
                    <a:pt x="1127" y="89"/>
                  </a:cubicBezTo>
                  <a:cubicBezTo>
                    <a:pt x="1127" y="172"/>
                    <a:pt x="1127" y="172"/>
                    <a:pt x="1127" y="172"/>
                  </a:cubicBezTo>
                  <a:cubicBezTo>
                    <a:pt x="1152" y="172"/>
                    <a:pt x="1152" y="172"/>
                    <a:pt x="1152" y="172"/>
                  </a:cubicBezTo>
                  <a:cubicBezTo>
                    <a:pt x="1168" y="172"/>
                    <a:pt x="1181" y="168"/>
                    <a:pt x="1189" y="161"/>
                  </a:cubicBezTo>
                  <a:cubicBezTo>
                    <a:pt x="1198" y="153"/>
                    <a:pt x="1202" y="143"/>
                    <a:pt x="1202" y="129"/>
                  </a:cubicBezTo>
                  <a:close/>
                  <a:moveTo>
                    <a:pt x="1374" y="197"/>
                  </a:moveTo>
                  <a:cubicBezTo>
                    <a:pt x="1374" y="220"/>
                    <a:pt x="1368" y="238"/>
                    <a:pt x="1355" y="252"/>
                  </a:cubicBezTo>
                  <a:cubicBezTo>
                    <a:pt x="1342" y="266"/>
                    <a:pt x="1324" y="273"/>
                    <a:pt x="1302" y="273"/>
                  </a:cubicBezTo>
                  <a:cubicBezTo>
                    <a:pt x="1281" y="273"/>
                    <a:pt x="1264" y="266"/>
                    <a:pt x="1251" y="253"/>
                  </a:cubicBezTo>
                  <a:cubicBezTo>
                    <a:pt x="1239" y="239"/>
                    <a:pt x="1232" y="221"/>
                    <a:pt x="1232" y="199"/>
                  </a:cubicBezTo>
                  <a:cubicBezTo>
                    <a:pt x="1232" y="175"/>
                    <a:pt x="1239" y="156"/>
                    <a:pt x="1252" y="143"/>
                  </a:cubicBezTo>
                  <a:cubicBezTo>
                    <a:pt x="1265" y="129"/>
                    <a:pt x="1283" y="122"/>
                    <a:pt x="1306" y="122"/>
                  </a:cubicBezTo>
                  <a:cubicBezTo>
                    <a:pt x="1327" y="122"/>
                    <a:pt x="1344" y="128"/>
                    <a:pt x="1356" y="142"/>
                  </a:cubicBezTo>
                  <a:cubicBezTo>
                    <a:pt x="1368" y="155"/>
                    <a:pt x="1374" y="174"/>
                    <a:pt x="1374" y="197"/>
                  </a:cubicBezTo>
                  <a:close/>
                  <a:moveTo>
                    <a:pt x="1351" y="198"/>
                  </a:moveTo>
                  <a:cubicBezTo>
                    <a:pt x="1351" y="180"/>
                    <a:pt x="1347" y="166"/>
                    <a:pt x="1339" y="156"/>
                  </a:cubicBezTo>
                  <a:cubicBezTo>
                    <a:pt x="1331" y="146"/>
                    <a:pt x="1319" y="142"/>
                    <a:pt x="1304" y="142"/>
                  </a:cubicBezTo>
                  <a:cubicBezTo>
                    <a:pt x="1289" y="142"/>
                    <a:pt x="1278" y="146"/>
                    <a:pt x="1269" y="156"/>
                  </a:cubicBezTo>
                  <a:cubicBezTo>
                    <a:pt x="1260" y="166"/>
                    <a:pt x="1256" y="180"/>
                    <a:pt x="1256" y="198"/>
                  </a:cubicBezTo>
                  <a:cubicBezTo>
                    <a:pt x="1256" y="215"/>
                    <a:pt x="1260" y="229"/>
                    <a:pt x="1269" y="239"/>
                  </a:cubicBezTo>
                  <a:cubicBezTo>
                    <a:pt x="1278" y="248"/>
                    <a:pt x="1289" y="253"/>
                    <a:pt x="1304" y="253"/>
                  </a:cubicBezTo>
                  <a:cubicBezTo>
                    <a:pt x="1319" y="253"/>
                    <a:pt x="1331" y="248"/>
                    <a:pt x="1339" y="239"/>
                  </a:cubicBezTo>
                  <a:cubicBezTo>
                    <a:pt x="1347" y="229"/>
                    <a:pt x="1351" y="216"/>
                    <a:pt x="1351" y="198"/>
                  </a:cubicBezTo>
                  <a:close/>
                  <a:moveTo>
                    <a:pt x="1429" y="74"/>
                  </a:moveTo>
                  <a:cubicBezTo>
                    <a:pt x="1429" y="78"/>
                    <a:pt x="1428" y="82"/>
                    <a:pt x="1425" y="84"/>
                  </a:cubicBezTo>
                  <a:cubicBezTo>
                    <a:pt x="1422" y="87"/>
                    <a:pt x="1418" y="89"/>
                    <a:pt x="1414" y="89"/>
                  </a:cubicBezTo>
                  <a:cubicBezTo>
                    <a:pt x="1410" y="89"/>
                    <a:pt x="1406" y="87"/>
                    <a:pt x="1403" y="85"/>
                  </a:cubicBezTo>
                  <a:cubicBezTo>
                    <a:pt x="1400" y="82"/>
                    <a:pt x="1399" y="78"/>
                    <a:pt x="1399" y="74"/>
                  </a:cubicBezTo>
                  <a:cubicBezTo>
                    <a:pt x="1399" y="70"/>
                    <a:pt x="1400" y="66"/>
                    <a:pt x="1403" y="63"/>
                  </a:cubicBezTo>
                  <a:cubicBezTo>
                    <a:pt x="1406" y="60"/>
                    <a:pt x="1410" y="59"/>
                    <a:pt x="1414" y="59"/>
                  </a:cubicBezTo>
                  <a:cubicBezTo>
                    <a:pt x="1418" y="59"/>
                    <a:pt x="1422" y="60"/>
                    <a:pt x="1425" y="63"/>
                  </a:cubicBezTo>
                  <a:cubicBezTo>
                    <a:pt x="1428" y="66"/>
                    <a:pt x="1429" y="70"/>
                    <a:pt x="1429" y="74"/>
                  </a:cubicBezTo>
                  <a:close/>
                  <a:moveTo>
                    <a:pt x="1425" y="269"/>
                  </a:moveTo>
                  <a:cubicBezTo>
                    <a:pt x="1402" y="269"/>
                    <a:pt x="1402" y="269"/>
                    <a:pt x="1402" y="269"/>
                  </a:cubicBezTo>
                  <a:cubicBezTo>
                    <a:pt x="1402" y="125"/>
                    <a:pt x="1402" y="125"/>
                    <a:pt x="1402" y="125"/>
                  </a:cubicBezTo>
                  <a:cubicBezTo>
                    <a:pt x="1425" y="125"/>
                    <a:pt x="1425" y="125"/>
                    <a:pt x="1425" y="125"/>
                  </a:cubicBezTo>
                  <a:lnTo>
                    <a:pt x="1425" y="269"/>
                  </a:lnTo>
                  <a:close/>
                  <a:moveTo>
                    <a:pt x="1584" y="269"/>
                  </a:moveTo>
                  <a:cubicBezTo>
                    <a:pt x="1561" y="269"/>
                    <a:pt x="1561" y="269"/>
                    <a:pt x="1561" y="269"/>
                  </a:cubicBezTo>
                  <a:cubicBezTo>
                    <a:pt x="1561" y="187"/>
                    <a:pt x="1561" y="187"/>
                    <a:pt x="1561" y="187"/>
                  </a:cubicBezTo>
                  <a:cubicBezTo>
                    <a:pt x="1561" y="157"/>
                    <a:pt x="1549" y="142"/>
                    <a:pt x="1527" y="142"/>
                  </a:cubicBezTo>
                  <a:cubicBezTo>
                    <a:pt x="1516" y="142"/>
                    <a:pt x="1506" y="146"/>
                    <a:pt x="1499" y="154"/>
                  </a:cubicBezTo>
                  <a:cubicBezTo>
                    <a:pt x="1491" y="163"/>
                    <a:pt x="1487" y="174"/>
                    <a:pt x="1487" y="187"/>
                  </a:cubicBezTo>
                  <a:cubicBezTo>
                    <a:pt x="1487" y="269"/>
                    <a:pt x="1487" y="269"/>
                    <a:pt x="1487" y="269"/>
                  </a:cubicBezTo>
                  <a:cubicBezTo>
                    <a:pt x="1464" y="269"/>
                    <a:pt x="1464" y="269"/>
                    <a:pt x="1464" y="269"/>
                  </a:cubicBezTo>
                  <a:cubicBezTo>
                    <a:pt x="1464" y="125"/>
                    <a:pt x="1464" y="125"/>
                    <a:pt x="1464" y="125"/>
                  </a:cubicBezTo>
                  <a:cubicBezTo>
                    <a:pt x="1487" y="125"/>
                    <a:pt x="1487" y="125"/>
                    <a:pt x="1487" y="125"/>
                  </a:cubicBezTo>
                  <a:cubicBezTo>
                    <a:pt x="1487" y="149"/>
                    <a:pt x="1487" y="149"/>
                    <a:pt x="1487" y="149"/>
                  </a:cubicBezTo>
                  <a:cubicBezTo>
                    <a:pt x="1488" y="149"/>
                    <a:pt x="1488" y="149"/>
                    <a:pt x="1488" y="149"/>
                  </a:cubicBezTo>
                  <a:cubicBezTo>
                    <a:pt x="1499" y="131"/>
                    <a:pt x="1514" y="122"/>
                    <a:pt x="1535" y="122"/>
                  </a:cubicBezTo>
                  <a:cubicBezTo>
                    <a:pt x="1551" y="122"/>
                    <a:pt x="1563" y="127"/>
                    <a:pt x="1571" y="137"/>
                  </a:cubicBezTo>
                  <a:cubicBezTo>
                    <a:pt x="1579" y="148"/>
                    <a:pt x="1584" y="162"/>
                    <a:pt x="1584" y="181"/>
                  </a:cubicBezTo>
                  <a:lnTo>
                    <a:pt x="1584" y="269"/>
                  </a:lnTo>
                  <a:close/>
                  <a:moveTo>
                    <a:pt x="1686" y="268"/>
                  </a:moveTo>
                  <a:cubicBezTo>
                    <a:pt x="1681" y="271"/>
                    <a:pt x="1673" y="273"/>
                    <a:pt x="1664" y="273"/>
                  </a:cubicBezTo>
                  <a:cubicBezTo>
                    <a:pt x="1639" y="273"/>
                    <a:pt x="1627" y="258"/>
                    <a:pt x="1627" y="230"/>
                  </a:cubicBezTo>
                  <a:cubicBezTo>
                    <a:pt x="1627" y="145"/>
                    <a:pt x="1627" y="145"/>
                    <a:pt x="1627" y="145"/>
                  </a:cubicBezTo>
                  <a:cubicBezTo>
                    <a:pt x="1602" y="145"/>
                    <a:pt x="1602" y="145"/>
                    <a:pt x="1602" y="145"/>
                  </a:cubicBezTo>
                  <a:cubicBezTo>
                    <a:pt x="1602" y="125"/>
                    <a:pt x="1602" y="125"/>
                    <a:pt x="1602" y="125"/>
                  </a:cubicBezTo>
                  <a:cubicBezTo>
                    <a:pt x="1627" y="125"/>
                    <a:pt x="1627" y="125"/>
                    <a:pt x="1627" y="125"/>
                  </a:cubicBezTo>
                  <a:cubicBezTo>
                    <a:pt x="1627" y="90"/>
                    <a:pt x="1627" y="90"/>
                    <a:pt x="1627" y="90"/>
                  </a:cubicBezTo>
                  <a:cubicBezTo>
                    <a:pt x="1650" y="83"/>
                    <a:pt x="1650" y="83"/>
                    <a:pt x="1650" y="83"/>
                  </a:cubicBezTo>
                  <a:cubicBezTo>
                    <a:pt x="1650" y="125"/>
                    <a:pt x="1650" y="125"/>
                    <a:pt x="1650" y="125"/>
                  </a:cubicBezTo>
                  <a:cubicBezTo>
                    <a:pt x="1686" y="125"/>
                    <a:pt x="1686" y="125"/>
                    <a:pt x="1686" y="125"/>
                  </a:cubicBezTo>
                  <a:cubicBezTo>
                    <a:pt x="1686" y="145"/>
                    <a:pt x="1686" y="145"/>
                    <a:pt x="1686" y="145"/>
                  </a:cubicBezTo>
                  <a:cubicBezTo>
                    <a:pt x="1650" y="145"/>
                    <a:pt x="1650" y="145"/>
                    <a:pt x="1650" y="145"/>
                  </a:cubicBezTo>
                  <a:cubicBezTo>
                    <a:pt x="1650" y="226"/>
                    <a:pt x="1650" y="226"/>
                    <a:pt x="1650" y="226"/>
                  </a:cubicBezTo>
                  <a:cubicBezTo>
                    <a:pt x="1650" y="236"/>
                    <a:pt x="1651" y="243"/>
                    <a:pt x="1655" y="247"/>
                  </a:cubicBezTo>
                  <a:cubicBezTo>
                    <a:pt x="1658" y="251"/>
                    <a:pt x="1664" y="253"/>
                    <a:pt x="1671" y="253"/>
                  </a:cubicBezTo>
                  <a:cubicBezTo>
                    <a:pt x="1677" y="253"/>
                    <a:pt x="1682" y="251"/>
                    <a:pt x="1686" y="248"/>
                  </a:cubicBezTo>
                  <a:lnTo>
                    <a:pt x="1686" y="268"/>
                  </a:lnTo>
                  <a:close/>
                  <a:moveTo>
                    <a:pt x="196" y="336"/>
                  </a:moveTo>
                  <a:cubicBezTo>
                    <a:pt x="0" y="301"/>
                    <a:pt x="0" y="301"/>
                    <a:pt x="0" y="301"/>
                  </a:cubicBezTo>
                  <a:cubicBezTo>
                    <a:pt x="0" y="35"/>
                    <a:pt x="0" y="35"/>
                    <a:pt x="0" y="35"/>
                  </a:cubicBezTo>
                  <a:cubicBezTo>
                    <a:pt x="196" y="0"/>
                    <a:pt x="196" y="0"/>
                    <a:pt x="196" y="0"/>
                  </a:cubicBezTo>
                  <a:lnTo>
                    <a:pt x="196" y="336"/>
                  </a:lnTo>
                  <a:close/>
                  <a:moveTo>
                    <a:pt x="93" y="98"/>
                  </a:moveTo>
                  <a:cubicBezTo>
                    <a:pt x="90" y="98"/>
                    <a:pt x="87" y="98"/>
                    <a:pt x="85" y="99"/>
                  </a:cubicBezTo>
                  <a:cubicBezTo>
                    <a:pt x="82" y="99"/>
                    <a:pt x="79" y="100"/>
                    <a:pt x="77" y="101"/>
                  </a:cubicBezTo>
                  <a:cubicBezTo>
                    <a:pt x="75" y="102"/>
                    <a:pt x="73" y="104"/>
                    <a:pt x="71" y="105"/>
                  </a:cubicBezTo>
                  <a:cubicBezTo>
                    <a:pt x="69" y="107"/>
                    <a:pt x="67" y="108"/>
                    <a:pt x="65" y="110"/>
                  </a:cubicBezTo>
                  <a:cubicBezTo>
                    <a:pt x="64" y="112"/>
                    <a:pt x="62" y="114"/>
                    <a:pt x="61" y="116"/>
                  </a:cubicBezTo>
                  <a:cubicBezTo>
                    <a:pt x="60" y="118"/>
                    <a:pt x="58" y="121"/>
                    <a:pt x="58" y="123"/>
                  </a:cubicBezTo>
                  <a:cubicBezTo>
                    <a:pt x="57" y="126"/>
                    <a:pt x="56" y="128"/>
                    <a:pt x="56" y="131"/>
                  </a:cubicBezTo>
                  <a:cubicBezTo>
                    <a:pt x="55" y="134"/>
                    <a:pt x="55" y="136"/>
                    <a:pt x="55" y="139"/>
                  </a:cubicBezTo>
                  <a:cubicBezTo>
                    <a:pt x="55" y="143"/>
                    <a:pt x="56" y="147"/>
                    <a:pt x="57" y="151"/>
                  </a:cubicBezTo>
                  <a:cubicBezTo>
                    <a:pt x="58" y="155"/>
                    <a:pt x="59" y="158"/>
                    <a:pt x="61" y="161"/>
                  </a:cubicBezTo>
                  <a:cubicBezTo>
                    <a:pt x="63" y="165"/>
                    <a:pt x="65" y="168"/>
                    <a:pt x="68" y="170"/>
                  </a:cubicBezTo>
                  <a:cubicBezTo>
                    <a:pt x="71" y="173"/>
                    <a:pt x="75" y="176"/>
                    <a:pt x="79" y="178"/>
                  </a:cubicBezTo>
                  <a:cubicBezTo>
                    <a:pt x="80" y="179"/>
                    <a:pt x="82" y="181"/>
                    <a:pt x="83" y="181"/>
                  </a:cubicBezTo>
                  <a:cubicBezTo>
                    <a:pt x="85" y="182"/>
                    <a:pt x="86" y="183"/>
                    <a:pt x="87" y="184"/>
                  </a:cubicBezTo>
                  <a:cubicBezTo>
                    <a:pt x="89" y="185"/>
                    <a:pt x="90" y="186"/>
                    <a:pt x="91" y="187"/>
                  </a:cubicBezTo>
                  <a:cubicBezTo>
                    <a:pt x="92" y="188"/>
                    <a:pt x="92" y="188"/>
                    <a:pt x="93" y="189"/>
                  </a:cubicBezTo>
                  <a:cubicBezTo>
                    <a:pt x="94" y="190"/>
                    <a:pt x="95" y="191"/>
                    <a:pt x="95" y="192"/>
                  </a:cubicBezTo>
                  <a:cubicBezTo>
                    <a:pt x="96" y="193"/>
                    <a:pt x="96" y="194"/>
                    <a:pt x="97" y="195"/>
                  </a:cubicBezTo>
                  <a:cubicBezTo>
                    <a:pt x="97" y="196"/>
                    <a:pt x="98" y="197"/>
                    <a:pt x="98" y="198"/>
                  </a:cubicBezTo>
                  <a:cubicBezTo>
                    <a:pt x="98" y="199"/>
                    <a:pt x="98" y="200"/>
                    <a:pt x="98" y="201"/>
                  </a:cubicBezTo>
                  <a:cubicBezTo>
                    <a:pt x="98" y="202"/>
                    <a:pt x="98" y="203"/>
                    <a:pt x="98" y="204"/>
                  </a:cubicBezTo>
                  <a:cubicBezTo>
                    <a:pt x="98" y="205"/>
                    <a:pt x="98" y="206"/>
                    <a:pt x="97" y="207"/>
                  </a:cubicBezTo>
                  <a:cubicBezTo>
                    <a:pt x="97" y="207"/>
                    <a:pt x="97" y="208"/>
                    <a:pt x="96" y="209"/>
                  </a:cubicBezTo>
                  <a:cubicBezTo>
                    <a:pt x="96" y="209"/>
                    <a:pt x="95" y="210"/>
                    <a:pt x="95" y="211"/>
                  </a:cubicBezTo>
                  <a:cubicBezTo>
                    <a:pt x="94" y="211"/>
                    <a:pt x="93" y="212"/>
                    <a:pt x="92" y="213"/>
                  </a:cubicBezTo>
                  <a:cubicBezTo>
                    <a:pt x="92" y="213"/>
                    <a:pt x="91" y="214"/>
                    <a:pt x="90" y="214"/>
                  </a:cubicBezTo>
                  <a:cubicBezTo>
                    <a:pt x="89" y="214"/>
                    <a:pt x="88" y="214"/>
                    <a:pt x="86" y="215"/>
                  </a:cubicBezTo>
                  <a:cubicBezTo>
                    <a:pt x="85" y="215"/>
                    <a:pt x="84" y="215"/>
                    <a:pt x="83" y="215"/>
                  </a:cubicBezTo>
                  <a:cubicBezTo>
                    <a:pt x="80" y="215"/>
                    <a:pt x="78" y="214"/>
                    <a:pt x="75" y="214"/>
                  </a:cubicBezTo>
                  <a:cubicBezTo>
                    <a:pt x="73" y="213"/>
                    <a:pt x="71" y="212"/>
                    <a:pt x="68" y="211"/>
                  </a:cubicBezTo>
                  <a:cubicBezTo>
                    <a:pt x="66" y="209"/>
                    <a:pt x="64" y="208"/>
                    <a:pt x="62" y="206"/>
                  </a:cubicBezTo>
                  <a:cubicBezTo>
                    <a:pt x="60" y="204"/>
                    <a:pt x="58" y="202"/>
                    <a:pt x="56" y="200"/>
                  </a:cubicBezTo>
                  <a:cubicBezTo>
                    <a:pt x="56" y="230"/>
                    <a:pt x="56" y="230"/>
                    <a:pt x="56" y="230"/>
                  </a:cubicBezTo>
                  <a:cubicBezTo>
                    <a:pt x="57" y="231"/>
                    <a:pt x="59" y="232"/>
                    <a:pt x="61" y="233"/>
                  </a:cubicBezTo>
                  <a:cubicBezTo>
                    <a:pt x="63" y="234"/>
                    <a:pt x="65" y="235"/>
                    <a:pt x="67" y="236"/>
                  </a:cubicBezTo>
                  <a:cubicBezTo>
                    <a:pt x="70" y="237"/>
                    <a:pt x="72" y="237"/>
                    <a:pt x="74" y="238"/>
                  </a:cubicBezTo>
                  <a:cubicBezTo>
                    <a:pt x="77" y="238"/>
                    <a:pt x="79" y="239"/>
                    <a:pt x="82" y="239"/>
                  </a:cubicBezTo>
                  <a:cubicBezTo>
                    <a:pt x="86" y="239"/>
                    <a:pt x="89" y="239"/>
                    <a:pt x="92" y="239"/>
                  </a:cubicBezTo>
                  <a:cubicBezTo>
                    <a:pt x="96" y="238"/>
                    <a:pt x="99" y="238"/>
                    <a:pt x="101" y="237"/>
                  </a:cubicBezTo>
                  <a:cubicBezTo>
                    <a:pt x="104" y="236"/>
                    <a:pt x="107" y="235"/>
                    <a:pt x="109" y="233"/>
                  </a:cubicBezTo>
                  <a:cubicBezTo>
                    <a:pt x="111" y="231"/>
                    <a:pt x="113" y="230"/>
                    <a:pt x="115" y="227"/>
                  </a:cubicBezTo>
                  <a:cubicBezTo>
                    <a:pt x="117" y="226"/>
                    <a:pt x="118" y="224"/>
                    <a:pt x="119" y="222"/>
                  </a:cubicBezTo>
                  <a:cubicBezTo>
                    <a:pt x="120" y="220"/>
                    <a:pt x="121" y="218"/>
                    <a:pt x="122" y="215"/>
                  </a:cubicBezTo>
                  <a:cubicBezTo>
                    <a:pt x="123" y="213"/>
                    <a:pt x="123" y="210"/>
                    <a:pt x="124" y="208"/>
                  </a:cubicBezTo>
                  <a:cubicBezTo>
                    <a:pt x="124" y="205"/>
                    <a:pt x="124" y="202"/>
                    <a:pt x="124" y="199"/>
                  </a:cubicBezTo>
                  <a:cubicBezTo>
                    <a:pt x="124" y="197"/>
                    <a:pt x="124" y="194"/>
                    <a:pt x="124" y="192"/>
                  </a:cubicBezTo>
                  <a:cubicBezTo>
                    <a:pt x="124" y="190"/>
                    <a:pt x="123" y="188"/>
                    <a:pt x="122" y="186"/>
                  </a:cubicBezTo>
                  <a:cubicBezTo>
                    <a:pt x="122" y="183"/>
                    <a:pt x="121" y="181"/>
                    <a:pt x="120" y="179"/>
                  </a:cubicBezTo>
                  <a:cubicBezTo>
                    <a:pt x="119" y="178"/>
                    <a:pt x="118" y="176"/>
                    <a:pt x="117" y="174"/>
                  </a:cubicBezTo>
                  <a:cubicBezTo>
                    <a:pt x="116" y="173"/>
                    <a:pt x="114" y="171"/>
                    <a:pt x="113" y="170"/>
                  </a:cubicBezTo>
                  <a:cubicBezTo>
                    <a:pt x="112" y="168"/>
                    <a:pt x="110" y="167"/>
                    <a:pt x="108" y="165"/>
                  </a:cubicBezTo>
                  <a:cubicBezTo>
                    <a:pt x="106" y="164"/>
                    <a:pt x="105" y="162"/>
                    <a:pt x="102" y="161"/>
                  </a:cubicBezTo>
                  <a:cubicBezTo>
                    <a:pt x="100" y="160"/>
                    <a:pt x="98" y="158"/>
                    <a:pt x="96" y="157"/>
                  </a:cubicBezTo>
                  <a:cubicBezTo>
                    <a:pt x="94" y="156"/>
                    <a:pt x="93" y="155"/>
                    <a:pt x="91" y="154"/>
                  </a:cubicBezTo>
                  <a:cubicBezTo>
                    <a:pt x="90" y="153"/>
                    <a:pt x="89" y="152"/>
                    <a:pt x="88" y="151"/>
                  </a:cubicBezTo>
                  <a:cubicBezTo>
                    <a:pt x="87" y="151"/>
                    <a:pt x="86" y="150"/>
                    <a:pt x="85" y="149"/>
                  </a:cubicBezTo>
                  <a:cubicBezTo>
                    <a:pt x="84" y="148"/>
                    <a:pt x="83" y="148"/>
                    <a:pt x="83" y="147"/>
                  </a:cubicBezTo>
                  <a:cubicBezTo>
                    <a:pt x="82" y="146"/>
                    <a:pt x="82" y="145"/>
                    <a:pt x="81" y="145"/>
                  </a:cubicBezTo>
                  <a:cubicBezTo>
                    <a:pt x="81" y="144"/>
                    <a:pt x="81" y="143"/>
                    <a:pt x="80" y="142"/>
                  </a:cubicBezTo>
                  <a:cubicBezTo>
                    <a:pt x="80" y="141"/>
                    <a:pt x="80" y="140"/>
                    <a:pt x="80" y="139"/>
                  </a:cubicBezTo>
                  <a:cubicBezTo>
                    <a:pt x="79" y="138"/>
                    <a:pt x="79" y="137"/>
                    <a:pt x="79" y="136"/>
                  </a:cubicBezTo>
                  <a:cubicBezTo>
                    <a:pt x="79" y="135"/>
                    <a:pt x="79" y="134"/>
                    <a:pt x="80" y="133"/>
                  </a:cubicBezTo>
                  <a:cubicBezTo>
                    <a:pt x="80" y="132"/>
                    <a:pt x="80" y="131"/>
                    <a:pt x="80" y="131"/>
                  </a:cubicBezTo>
                  <a:cubicBezTo>
                    <a:pt x="81" y="130"/>
                    <a:pt x="81" y="129"/>
                    <a:pt x="82" y="128"/>
                  </a:cubicBezTo>
                  <a:cubicBezTo>
                    <a:pt x="82" y="127"/>
                    <a:pt x="83" y="127"/>
                    <a:pt x="83" y="126"/>
                  </a:cubicBezTo>
                  <a:cubicBezTo>
                    <a:pt x="84" y="125"/>
                    <a:pt x="85" y="125"/>
                    <a:pt x="86" y="124"/>
                  </a:cubicBezTo>
                  <a:cubicBezTo>
                    <a:pt x="86" y="124"/>
                    <a:pt x="87" y="123"/>
                    <a:pt x="88" y="123"/>
                  </a:cubicBezTo>
                  <a:cubicBezTo>
                    <a:pt x="89" y="123"/>
                    <a:pt x="90" y="122"/>
                    <a:pt x="91" y="122"/>
                  </a:cubicBezTo>
                  <a:cubicBezTo>
                    <a:pt x="92" y="122"/>
                    <a:pt x="93" y="122"/>
                    <a:pt x="94" y="122"/>
                  </a:cubicBezTo>
                  <a:cubicBezTo>
                    <a:pt x="96" y="122"/>
                    <a:pt x="99" y="122"/>
                    <a:pt x="101" y="122"/>
                  </a:cubicBezTo>
                  <a:cubicBezTo>
                    <a:pt x="103" y="122"/>
                    <a:pt x="105" y="123"/>
                    <a:pt x="107" y="124"/>
                  </a:cubicBezTo>
                  <a:cubicBezTo>
                    <a:pt x="110" y="124"/>
                    <a:pt x="112" y="125"/>
                    <a:pt x="114" y="126"/>
                  </a:cubicBezTo>
                  <a:cubicBezTo>
                    <a:pt x="116" y="128"/>
                    <a:pt x="118" y="129"/>
                    <a:pt x="119" y="131"/>
                  </a:cubicBezTo>
                  <a:cubicBezTo>
                    <a:pt x="119" y="101"/>
                    <a:pt x="119" y="101"/>
                    <a:pt x="119" y="101"/>
                  </a:cubicBezTo>
                  <a:cubicBezTo>
                    <a:pt x="118" y="100"/>
                    <a:pt x="116" y="100"/>
                    <a:pt x="114" y="99"/>
                  </a:cubicBezTo>
                  <a:cubicBezTo>
                    <a:pt x="112" y="99"/>
                    <a:pt x="110" y="98"/>
                    <a:pt x="107" y="98"/>
                  </a:cubicBezTo>
                  <a:cubicBezTo>
                    <a:pt x="105" y="98"/>
                    <a:pt x="103" y="97"/>
                    <a:pt x="100" y="97"/>
                  </a:cubicBezTo>
                  <a:cubicBezTo>
                    <a:pt x="98" y="97"/>
                    <a:pt x="95" y="97"/>
                    <a:pt x="93" y="98"/>
                  </a:cubicBezTo>
                  <a:moveTo>
                    <a:pt x="324" y="135"/>
                  </a:moveTo>
                  <a:cubicBezTo>
                    <a:pt x="322" y="135"/>
                    <a:pt x="320" y="135"/>
                    <a:pt x="318" y="136"/>
                  </a:cubicBezTo>
                  <a:cubicBezTo>
                    <a:pt x="309" y="113"/>
                    <a:pt x="292" y="95"/>
                    <a:pt x="270" y="86"/>
                  </a:cubicBezTo>
                  <a:cubicBezTo>
                    <a:pt x="270" y="84"/>
                    <a:pt x="270" y="82"/>
                    <a:pt x="270" y="80"/>
                  </a:cubicBezTo>
                  <a:cubicBezTo>
                    <a:pt x="270" y="61"/>
                    <a:pt x="256" y="47"/>
                    <a:pt x="238" y="47"/>
                  </a:cubicBezTo>
                  <a:cubicBezTo>
                    <a:pt x="229" y="47"/>
                    <a:pt x="221" y="50"/>
                    <a:pt x="215" y="57"/>
                  </a:cubicBezTo>
                  <a:cubicBezTo>
                    <a:pt x="215" y="103"/>
                    <a:pt x="215" y="103"/>
                    <a:pt x="215" y="103"/>
                  </a:cubicBezTo>
                  <a:cubicBezTo>
                    <a:pt x="221" y="109"/>
                    <a:pt x="229" y="113"/>
                    <a:pt x="238" y="113"/>
                  </a:cubicBezTo>
                  <a:cubicBezTo>
                    <a:pt x="248" y="113"/>
                    <a:pt x="256" y="109"/>
                    <a:pt x="262" y="102"/>
                  </a:cubicBezTo>
                  <a:cubicBezTo>
                    <a:pt x="281" y="109"/>
                    <a:pt x="295" y="125"/>
                    <a:pt x="302" y="144"/>
                  </a:cubicBezTo>
                  <a:cubicBezTo>
                    <a:pt x="296" y="150"/>
                    <a:pt x="292" y="159"/>
                    <a:pt x="292" y="168"/>
                  </a:cubicBezTo>
                  <a:cubicBezTo>
                    <a:pt x="292" y="178"/>
                    <a:pt x="296" y="187"/>
                    <a:pt x="302" y="193"/>
                  </a:cubicBezTo>
                  <a:cubicBezTo>
                    <a:pt x="295" y="212"/>
                    <a:pt x="281" y="227"/>
                    <a:pt x="262" y="235"/>
                  </a:cubicBezTo>
                  <a:cubicBezTo>
                    <a:pt x="256" y="228"/>
                    <a:pt x="247" y="224"/>
                    <a:pt x="238" y="224"/>
                  </a:cubicBezTo>
                  <a:cubicBezTo>
                    <a:pt x="229" y="224"/>
                    <a:pt x="221" y="228"/>
                    <a:pt x="215" y="234"/>
                  </a:cubicBezTo>
                  <a:cubicBezTo>
                    <a:pt x="215" y="280"/>
                    <a:pt x="215" y="280"/>
                    <a:pt x="215" y="280"/>
                  </a:cubicBezTo>
                  <a:cubicBezTo>
                    <a:pt x="221" y="286"/>
                    <a:pt x="229" y="290"/>
                    <a:pt x="238" y="290"/>
                  </a:cubicBezTo>
                  <a:cubicBezTo>
                    <a:pt x="256" y="290"/>
                    <a:pt x="270" y="275"/>
                    <a:pt x="270" y="257"/>
                  </a:cubicBezTo>
                  <a:cubicBezTo>
                    <a:pt x="270" y="255"/>
                    <a:pt x="270" y="253"/>
                    <a:pt x="270" y="251"/>
                  </a:cubicBezTo>
                  <a:cubicBezTo>
                    <a:pt x="292" y="241"/>
                    <a:pt x="309" y="224"/>
                    <a:pt x="318" y="201"/>
                  </a:cubicBezTo>
                  <a:cubicBezTo>
                    <a:pt x="320" y="201"/>
                    <a:pt x="322" y="202"/>
                    <a:pt x="324" y="202"/>
                  </a:cubicBezTo>
                  <a:cubicBezTo>
                    <a:pt x="342" y="202"/>
                    <a:pt x="356" y="187"/>
                    <a:pt x="356" y="168"/>
                  </a:cubicBezTo>
                  <a:cubicBezTo>
                    <a:pt x="356" y="150"/>
                    <a:pt x="342" y="135"/>
                    <a:pt x="324" y="135"/>
                  </a:cubicBezTo>
                  <a:close/>
                </a:path>
              </a:pathLst>
            </a:custGeom>
            <a:solidFill>
              <a:srgbClr val="0078D4"/>
            </a:solidFill>
            <a:ln>
              <a:noFill/>
            </a:ln>
          </p:spPr>
          <p:txBody>
            <a:bodyPr vert="horz" wrap="square" lIns="87840" tIns="43920" rIns="87840" bIns="439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031" rtl="0" eaLnBrk="1" fontAlgn="auto" latinLnBrk="0" hangingPunct="1">
                <a:lnSpc>
                  <a:spcPct val="100000"/>
                </a:lnSpc>
                <a:spcBef>
                  <a:spcPts val="0"/>
                </a:spcBef>
                <a:spcAft>
                  <a:spcPts val="0"/>
                </a:spcAft>
                <a:buClrTx/>
                <a:buSzTx/>
                <a:buFontTx/>
                <a:buNone/>
                <a:tabLst/>
                <a:defRPr/>
              </a:pPr>
              <a:endParaRPr kumimoji="0" lang="en-US" sz="1728" b="0" i="0" u="none" strike="noStrike" kern="0" cap="none" spc="0" normalizeH="0" baseline="0" noProof="0">
                <a:ln>
                  <a:noFill/>
                </a:ln>
                <a:solidFill>
                  <a:srgbClr val="505050"/>
                </a:solidFill>
                <a:effectLst/>
                <a:uLnTx/>
                <a:uFillTx/>
                <a:latin typeface="Segoe UI"/>
                <a:ea typeface="+mn-ea"/>
                <a:cs typeface="+mn-cs"/>
              </a:endParaRPr>
            </a:p>
          </p:txBody>
        </p:sp>
        <p:pic>
          <p:nvPicPr>
            <p:cNvPr id="107" name="Picture 106">
              <a:extLst>
                <a:ext uri="{FF2B5EF4-FFF2-40B4-BE49-F238E27FC236}">
                  <a16:creationId xmlns:a16="http://schemas.microsoft.com/office/drawing/2014/main" id="{C9E3D2A5-7E9C-4ED8-893F-BEFAC3F1BA74}"/>
                </a:ext>
              </a:extLst>
            </p:cNvPr>
            <p:cNvPicPr>
              <a:picLocks noChangeAspect="1"/>
            </p:cNvPicPr>
            <p:nvPr/>
          </p:nvPicPr>
          <p:blipFill>
            <a:blip r:embed="rId12" cstate="screen">
              <a:duotone>
                <a:srgbClr val="0078D4">
                  <a:shade val="45000"/>
                  <a:satMod val="135000"/>
                </a:srgbClr>
                <a:prstClr val="white"/>
              </a:duotone>
              <a:extLst>
                <a:ext uri="{28A0092B-C50C-407E-A947-70E740481C1C}">
                  <a14:useLocalDpi xmlns:a14="http://schemas.microsoft.com/office/drawing/2010/main"/>
                </a:ext>
              </a:extLst>
            </a:blip>
            <a:stretch>
              <a:fillRect/>
            </a:stretch>
          </p:blipFill>
          <p:spPr>
            <a:xfrm>
              <a:off x="8259000" y="5186605"/>
              <a:ext cx="366751" cy="375052"/>
            </a:xfrm>
            <a:prstGeom prst="rect">
              <a:avLst/>
            </a:prstGeom>
          </p:spPr>
        </p:pic>
        <p:grpSp>
          <p:nvGrpSpPr>
            <p:cNvPr id="108" name="Group 107">
              <a:extLst>
                <a:ext uri="{FF2B5EF4-FFF2-40B4-BE49-F238E27FC236}">
                  <a16:creationId xmlns:a16="http://schemas.microsoft.com/office/drawing/2014/main" id="{7F89C89E-1B75-4532-8A31-1E06E9F38D20}"/>
                </a:ext>
              </a:extLst>
            </p:cNvPr>
            <p:cNvGrpSpPr/>
            <p:nvPr/>
          </p:nvGrpSpPr>
          <p:grpSpPr>
            <a:xfrm>
              <a:off x="9932303" y="5318074"/>
              <a:ext cx="186417" cy="514485"/>
              <a:chOff x="7258847" y="5219926"/>
              <a:chExt cx="665292" cy="979277"/>
            </a:xfrm>
          </p:grpSpPr>
          <p:cxnSp>
            <p:nvCxnSpPr>
              <p:cNvPr id="119" name="Straight Connector 118">
                <a:extLst>
                  <a:ext uri="{FF2B5EF4-FFF2-40B4-BE49-F238E27FC236}">
                    <a16:creationId xmlns:a16="http://schemas.microsoft.com/office/drawing/2014/main" id="{D037F6D0-2D32-437D-A92F-AC4A8820FEFC}"/>
                  </a:ext>
                </a:extLst>
              </p:cNvPr>
              <p:cNvCxnSpPr/>
              <p:nvPr/>
            </p:nvCxnSpPr>
            <p:spPr>
              <a:xfrm>
                <a:off x="7258847" y="5219926"/>
                <a:ext cx="665292" cy="334736"/>
              </a:xfrm>
              <a:prstGeom prst="line">
                <a:avLst/>
              </a:prstGeom>
              <a:noFill/>
              <a:ln w="31750" cap="flat" cmpd="sng" algn="ctr">
                <a:solidFill>
                  <a:srgbClr val="0078D4"/>
                </a:solidFill>
                <a:prstDash val="solid"/>
                <a:headEnd type="none"/>
                <a:tailEnd type="none"/>
              </a:ln>
              <a:effectLst/>
            </p:spPr>
          </p:cxnSp>
          <p:cxnSp>
            <p:nvCxnSpPr>
              <p:cNvPr id="120" name="Straight Connector 119">
                <a:extLst>
                  <a:ext uri="{FF2B5EF4-FFF2-40B4-BE49-F238E27FC236}">
                    <a16:creationId xmlns:a16="http://schemas.microsoft.com/office/drawing/2014/main" id="{57464553-ABCA-4A6B-99E9-E6AB4A197765}"/>
                  </a:ext>
                </a:extLst>
              </p:cNvPr>
              <p:cNvCxnSpPr/>
              <p:nvPr/>
            </p:nvCxnSpPr>
            <p:spPr>
              <a:xfrm flipV="1">
                <a:off x="7305696" y="5877384"/>
                <a:ext cx="616122" cy="321819"/>
              </a:xfrm>
              <a:prstGeom prst="line">
                <a:avLst/>
              </a:prstGeom>
              <a:noFill/>
              <a:ln w="31750" cap="flat" cmpd="sng" algn="ctr">
                <a:solidFill>
                  <a:srgbClr val="0078D4"/>
                </a:solidFill>
                <a:prstDash val="solid"/>
                <a:headEnd type="none"/>
                <a:tailEnd type="none"/>
              </a:ln>
              <a:effectLst/>
            </p:spPr>
          </p:cxnSp>
        </p:grpSp>
        <p:sp>
          <p:nvSpPr>
            <p:cNvPr id="109" name="Rectangle 108">
              <a:extLst>
                <a:ext uri="{FF2B5EF4-FFF2-40B4-BE49-F238E27FC236}">
                  <a16:creationId xmlns:a16="http://schemas.microsoft.com/office/drawing/2014/main" id="{5DC63554-25AD-49C2-8410-EE634B62EF23}"/>
                </a:ext>
              </a:extLst>
            </p:cNvPr>
            <p:cNvSpPr/>
            <p:nvPr/>
          </p:nvSpPr>
          <p:spPr bwMode="auto">
            <a:xfrm>
              <a:off x="9226364" y="5098273"/>
              <a:ext cx="2162680" cy="914783"/>
            </a:xfrm>
            <a:prstGeom prst="rect">
              <a:avLst/>
            </a:prstGeom>
            <a:noFill/>
            <a:ln w="22225" cap="flat" cmpd="sng" algn="ctr">
              <a:solidFill>
                <a:srgbClr val="000000">
                  <a:lumMod val="40000"/>
                  <a:lumOff val="60000"/>
                </a:srgbClr>
              </a:solidFill>
              <a:prstDash val="sysDot"/>
              <a:headEnd type="none" w="med" len="med"/>
              <a:tailEnd type="none" w="med" len="med"/>
            </a:ln>
            <a:effectLst/>
          </p:spPr>
          <p:txBody>
            <a:bodyPr rot="0" spcFirstLastPara="0" vertOverflow="overflow" horzOverflow="overflow" vert="horz" wrap="square" lIns="179205" tIns="143364" rIns="179205" bIns="143364" numCol="1" spcCol="0" rtlCol="0" fromWordArt="0" anchor="t" anchorCtr="0" forceAA="0" compatLnSpc="1">
              <a:prstTxWarp prst="textNoShape">
                <a:avLst/>
              </a:prstTxWarp>
              <a:noAutofit/>
            </a:bodyPr>
            <a:lstStyle/>
            <a:p>
              <a:pPr marL="0" marR="0" lvl="0" indent="0" algn="ctr" defTabSz="913773"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0" name="Freeform 5">
              <a:extLst>
                <a:ext uri="{FF2B5EF4-FFF2-40B4-BE49-F238E27FC236}">
                  <a16:creationId xmlns:a16="http://schemas.microsoft.com/office/drawing/2014/main" id="{550306C5-CD34-4A60-8C88-B8FE37E50B09}"/>
                </a:ext>
              </a:extLst>
            </p:cNvPr>
            <p:cNvSpPr>
              <a:spLocks noChangeAspect="1" noEditPoints="1"/>
            </p:cNvSpPr>
            <p:nvPr/>
          </p:nvSpPr>
          <p:spPr bwMode="auto">
            <a:xfrm>
              <a:off x="10250636" y="5281144"/>
              <a:ext cx="179139" cy="342810"/>
            </a:xfrm>
            <a:custGeom>
              <a:avLst/>
              <a:gdLst>
                <a:gd name="T0" fmla="*/ 77 w 83"/>
                <a:gd name="T1" fmla="*/ 151 h 157"/>
                <a:gd name="T2" fmla="*/ 6 w 83"/>
                <a:gd name="T3" fmla="*/ 6 h 157"/>
                <a:gd name="T4" fmla="*/ 83 w 83"/>
                <a:gd name="T5" fmla="*/ 0 h 157"/>
                <a:gd name="T6" fmla="*/ 6 w 83"/>
                <a:gd name="T7" fmla="*/ 0 h 157"/>
                <a:gd name="T8" fmla="*/ 0 w 83"/>
                <a:gd name="T9" fmla="*/ 6 h 157"/>
                <a:gd name="T10" fmla="*/ 0 w 83"/>
                <a:gd name="T11" fmla="*/ 157 h 157"/>
                <a:gd name="T12" fmla="*/ 77 w 83"/>
                <a:gd name="T13" fmla="*/ 157 h 157"/>
                <a:gd name="T14" fmla="*/ 83 w 83"/>
                <a:gd name="T15" fmla="*/ 151 h 157"/>
                <a:gd name="T16" fmla="*/ 83 w 83"/>
                <a:gd name="T17" fmla="*/ 0 h 157"/>
                <a:gd name="T18" fmla="*/ 15 w 83"/>
                <a:gd name="T19" fmla="*/ 102 h 157"/>
                <a:gd name="T20" fmla="*/ 20 w 83"/>
                <a:gd name="T21" fmla="*/ 102 h 157"/>
                <a:gd name="T22" fmla="*/ 26 w 83"/>
                <a:gd name="T23" fmla="*/ 104 h 157"/>
                <a:gd name="T24" fmla="*/ 26 w 83"/>
                <a:gd name="T25" fmla="*/ 99 h 157"/>
                <a:gd name="T26" fmla="*/ 26 w 83"/>
                <a:gd name="T27" fmla="*/ 104 h 157"/>
                <a:gd name="T28" fmla="*/ 67 w 83"/>
                <a:gd name="T29" fmla="*/ 89 h 157"/>
                <a:gd name="T30" fmla="*/ 15 w 83"/>
                <a:gd name="T31" fmla="*/ 88 h 157"/>
                <a:gd name="T32" fmla="*/ 17 w 83"/>
                <a:gd name="T33" fmla="*/ 79 h 157"/>
                <a:gd name="T34" fmla="*/ 68 w 83"/>
                <a:gd name="T35" fmla="*/ 80 h 157"/>
                <a:gd name="T36" fmla="*/ 68 w 83"/>
                <a:gd name="T37" fmla="*/ 88 h 157"/>
                <a:gd name="T38" fmla="*/ 67 w 83"/>
                <a:gd name="T39" fmla="*/ 74 h 157"/>
                <a:gd name="T40" fmla="*/ 15 w 83"/>
                <a:gd name="T41" fmla="*/ 72 h 157"/>
                <a:gd name="T42" fmla="*/ 17 w 83"/>
                <a:gd name="T43" fmla="*/ 63 h 157"/>
                <a:gd name="T44" fmla="*/ 68 w 83"/>
                <a:gd name="T45" fmla="*/ 64 h 157"/>
                <a:gd name="T46" fmla="*/ 68 w 83"/>
                <a:gd name="T47" fmla="*/ 72 h 157"/>
                <a:gd name="T48" fmla="*/ 67 w 83"/>
                <a:gd name="T49" fmla="*/ 58 h 157"/>
                <a:gd name="T50" fmla="*/ 15 w 83"/>
                <a:gd name="T51" fmla="*/ 57 h 157"/>
                <a:gd name="T52" fmla="*/ 17 w 83"/>
                <a:gd name="T53" fmla="*/ 47 h 157"/>
                <a:gd name="T54" fmla="*/ 68 w 83"/>
                <a:gd name="T55" fmla="*/ 49 h 157"/>
                <a:gd name="T56" fmla="*/ 68 w 83"/>
                <a:gd name="T57" fmla="*/ 57 h 157"/>
                <a:gd name="T58" fmla="*/ 67 w 83"/>
                <a:gd name="T59" fmla="*/ 42 h 157"/>
                <a:gd name="T60" fmla="*/ 15 w 83"/>
                <a:gd name="T61" fmla="*/ 41 h 157"/>
                <a:gd name="T62" fmla="*/ 17 w 83"/>
                <a:gd name="T63" fmla="*/ 31 h 157"/>
                <a:gd name="T64" fmla="*/ 68 w 83"/>
                <a:gd name="T65" fmla="*/ 33 h 157"/>
                <a:gd name="T66" fmla="*/ 68 w 83"/>
                <a:gd name="T67" fmla="*/ 41 h 157"/>
                <a:gd name="T68" fmla="*/ 67 w 83"/>
                <a:gd name="T69" fmla="*/ 27 h 157"/>
                <a:gd name="T70" fmla="*/ 15 w 83"/>
                <a:gd name="T71" fmla="*/ 25 h 157"/>
                <a:gd name="T72" fmla="*/ 17 w 83"/>
                <a:gd name="T73" fmla="*/ 16 h 157"/>
                <a:gd name="T74" fmla="*/ 68 w 83"/>
                <a:gd name="T75" fmla="*/ 17 h 157"/>
                <a:gd name="T76" fmla="*/ 68 w 83"/>
                <a:gd name="T77" fmla="*/ 25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3" h="157">
                  <a:moveTo>
                    <a:pt x="77" y="6"/>
                  </a:moveTo>
                  <a:cubicBezTo>
                    <a:pt x="77" y="151"/>
                    <a:pt x="77" y="151"/>
                    <a:pt x="77" y="151"/>
                  </a:cubicBezTo>
                  <a:cubicBezTo>
                    <a:pt x="6" y="151"/>
                    <a:pt x="6" y="151"/>
                    <a:pt x="6" y="151"/>
                  </a:cubicBezTo>
                  <a:cubicBezTo>
                    <a:pt x="6" y="6"/>
                    <a:pt x="6" y="6"/>
                    <a:pt x="6" y="6"/>
                  </a:cubicBezTo>
                  <a:cubicBezTo>
                    <a:pt x="77" y="6"/>
                    <a:pt x="77" y="6"/>
                    <a:pt x="77" y="6"/>
                  </a:cubicBezTo>
                  <a:moveTo>
                    <a:pt x="83" y="0"/>
                  </a:moveTo>
                  <a:cubicBezTo>
                    <a:pt x="77" y="0"/>
                    <a:pt x="77" y="0"/>
                    <a:pt x="77" y="0"/>
                  </a:cubicBezTo>
                  <a:cubicBezTo>
                    <a:pt x="6" y="0"/>
                    <a:pt x="6" y="0"/>
                    <a:pt x="6" y="0"/>
                  </a:cubicBezTo>
                  <a:cubicBezTo>
                    <a:pt x="0" y="0"/>
                    <a:pt x="0" y="0"/>
                    <a:pt x="0" y="0"/>
                  </a:cubicBezTo>
                  <a:cubicBezTo>
                    <a:pt x="0" y="6"/>
                    <a:pt x="0" y="6"/>
                    <a:pt x="0" y="6"/>
                  </a:cubicBezTo>
                  <a:cubicBezTo>
                    <a:pt x="0" y="151"/>
                    <a:pt x="0" y="151"/>
                    <a:pt x="0" y="151"/>
                  </a:cubicBezTo>
                  <a:cubicBezTo>
                    <a:pt x="0" y="157"/>
                    <a:pt x="0" y="157"/>
                    <a:pt x="0" y="157"/>
                  </a:cubicBezTo>
                  <a:cubicBezTo>
                    <a:pt x="6" y="157"/>
                    <a:pt x="6" y="157"/>
                    <a:pt x="6" y="157"/>
                  </a:cubicBezTo>
                  <a:cubicBezTo>
                    <a:pt x="77" y="157"/>
                    <a:pt x="77" y="157"/>
                    <a:pt x="77" y="157"/>
                  </a:cubicBezTo>
                  <a:cubicBezTo>
                    <a:pt x="83" y="157"/>
                    <a:pt x="83" y="157"/>
                    <a:pt x="83" y="157"/>
                  </a:cubicBezTo>
                  <a:cubicBezTo>
                    <a:pt x="83" y="151"/>
                    <a:pt x="83" y="151"/>
                    <a:pt x="83" y="151"/>
                  </a:cubicBezTo>
                  <a:cubicBezTo>
                    <a:pt x="83" y="6"/>
                    <a:pt x="83" y="6"/>
                    <a:pt x="83" y="6"/>
                  </a:cubicBezTo>
                  <a:cubicBezTo>
                    <a:pt x="83" y="0"/>
                    <a:pt x="83" y="0"/>
                    <a:pt x="83" y="0"/>
                  </a:cubicBezTo>
                  <a:close/>
                  <a:moveTo>
                    <a:pt x="18" y="104"/>
                  </a:moveTo>
                  <a:cubicBezTo>
                    <a:pt x="16" y="104"/>
                    <a:pt x="15" y="103"/>
                    <a:pt x="15" y="102"/>
                  </a:cubicBezTo>
                  <a:cubicBezTo>
                    <a:pt x="15" y="100"/>
                    <a:pt x="16" y="99"/>
                    <a:pt x="18" y="99"/>
                  </a:cubicBezTo>
                  <a:cubicBezTo>
                    <a:pt x="19" y="99"/>
                    <a:pt x="20" y="100"/>
                    <a:pt x="20" y="102"/>
                  </a:cubicBezTo>
                  <a:cubicBezTo>
                    <a:pt x="20" y="103"/>
                    <a:pt x="19" y="104"/>
                    <a:pt x="18" y="104"/>
                  </a:cubicBezTo>
                  <a:close/>
                  <a:moveTo>
                    <a:pt x="26" y="104"/>
                  </a:moveTo>
                  <a:cubicBezTo>
                    <a:pt x="24" y="104"/>
                    <a:pt x="23" y="103"/>
                    <a:pt x="23" y="102"/>
                  </a:cubicBezTo>
                  <a:cubicBezTo>
                    <a:pt x="23" y="100"/>
                    <a:pt x="24" y="99"/>
                    <a:pt x="26" y="99"/>
                  </a:cubicBezTo>
                  <a:cubicBezTo>
                    <a:pt x="27" y="99"/>
                    <a:pt x="28" y="100"/>
                    <a:pt x="28" y="102"/>
                  </a:cubicBezTo>
                  <a:cubicBezTo>
                    <a:pt x="28" y="103"/>
                    <a:pt x="27" y="104"/>
                    <a:pt x="26" y="104"/>
                  </a:cubicBezTo>
                  <a:close/>
                  <a:moveTo>
                    <a:pt x="68" y="88"/>
                  </a:moveTo>
                  <a:cubicBezTo>
                    <a:pt x="68" y="89"/>
                    <a:pt x="67" y="89"/>
                    <a:pt x="67" y="89"/>
                  </a:cubicBezTo>
                  <a:cubicBezTo>
                    <a:pt x="17" y="89"/>
                    <a:pt x="17" y="89"/>
                    <a:pt x="17" y="89"/>
                  </a:cubicBezTo>
                  <a:cubicBezTo>
                    <a:pt x="16" y="89"/>
                    <a:pt x="15" y="89"/>
                    <a:pt x="15" y="88"/>
                  </a:cubicBezTo>
                  <a:cubicBezTo>
                    <a:pt x="15" y="80"/>
                    <a:pt x="15" y="80"/>
                    <a:pt x="15" y="80"/>
                  </a:cubicBezTo>
                  <a:cubicBezTo>
                    <a:pt x="15" y="79"/>
                    <a:pt x="16" y="79"/>
                    <a:pt x="17" y="79"/>
                  </a:cubicBezTo>
                  <a:cubicBezTo>
                    <a:pt x="67" y="79"/>
                    <a:pt x="67" y="79"/>
                    <a:pt x="67" y="79"/>
                  </a:cubicBezTo>
                  <a:cubicBezTo>
                    <a:pt x="67" y="79"/>
                    <a:pt x="68" y="79"/>
                    <a:pt x="68" y="80"/>
                  </a:cubicBezTo>
                  <a:cubicBezTo>
                    <a:pt x="68" y="88"/>
                    <a:pt x="68" y="88"/>
                    <a:pt x="68" y="88"/>
                  </a:cubicBezTo>
                  <a:cubicBezTo>
                    <a:pt x="68" y="88"/>
                    <a:pt x="68" y="88"/>
                    <a:pt x="68" y="88"/>
                  </a:cubicBezTo>
                  <a:close/>
                  <a:moveTo>
                    <a:pt x="68" y="72"/>
                  </a:moveTo>
                  <a:cubicBezTo>
                    <a:pt x="68" y="73"/>
                    <a:pt x="67" y="74"/>
                    <a:pt x="67" y="74"/>
                  </a:cubicBezTo>
                  <a:cubicBezTo>
                    <a:pt x="17" y="74"/>
                    <a:pt x="17" y="74"/>
                    <a:pt x="17" y="74"/>
                  </a:cubicBezTo>
                  <a:cubicBezTo>
                    <a:pt x="16" y="74"/>
                    <a:pt x="15" y="73"/>
                    <a:pt x="15" y="72"/>
                  </a:cubicBezTo>
                  <a:cubicBezTo>
                    <a:pt x="15" y="64"/>
                    <a:pt x="15" y="64"/>
                    <a:pt x="15" y="64"/>
                  </a:cubicBezTo>
                  <a:cubicBezTo>
                    <a:pt x="15" y="63"/>
                    <a:pt x="16" y="63"/>
                    <a:pt x="17" y="63"/>
                  </a:cubicBezTo>
                  <a:cubicBezTo>
                    <a:pt x="67" y="63"/>
                    <a:pt x="67" y="63"/>
                    <a:pt x="67" y="63"/>
                  </a:cubicBezTo>
                  <a:cubicBezTo>
                    <a:pt x="67" y="63"/>
                    <a:pt x="68" y="63"/>
                    <a:pt x="68" y="64"/>
                  </a:cubicBezTo>
                  <a:cubicBezTo>
                    <a:pt x="68" y="72"/>
                    <a:pt x="68" y="72"/>
                    <a:pt x="68" y="72"/>
                  </a:cubicBezTo>
                  <a:cubicBezTo>
                    <a:pt x="68" y="72"/>
                    <a:pt x="68" y="72"/>
                    <a:pt x="68" y="72"/>
                  </a:cubicBezTo>
                  <a:close/>
                  <a:moveTo>
                    <a:pt x="68" y="57"/>
                  </a:moveTo>
                  <a:cubicBezTo>
                    <a:pt x="68" y="57"/>
                    <a:pt x="67" y="58"/>
                    <a:pt x="67" y="58"/>
                  </a:cubicBezTo>
                  <a:cubicBezTo>
                    <a:pt x="17" y="58"/>
                    <a:pt x="17" y="58"/>
                    <a:pt x="17" y="58"/>
                  </a:cubicBezTo>
                  <a:cubicBezTo>
                    <a:pt x="16" y="58"/>
                    <a:pt x="15" y="57"/>
                    <a:pt x="15" y="57"/>
                  </a:cubicBezTo>
                  <a:cubicBezTo>
                    <a:pt x="15" y="49"/>
                    <a:pt x="15" y="49"/>
                    <a:pt x="15" y="49"/>
                  </a:cubicBezTo>
                  <a:cubicBezTo>
                    <a:pt x="15" y="48"/>
                    <a:pt x="16" y="47"/>
                    <a:pt x="17" y="47"/>
                  </a:cubicBezTo>
                  <a:cubicBezTo>
                    <a:pt x="67" y="47"/>
                    <a:pt x="67" y="47"/>
                    <a:pt x="67" y="47"/>
                  </a:cubicBezTo>
                  <a:cubicBezTo>
                    <a:pt x="67" y="47"/>
                    <a:pt x="68" y="48"/>
                    <a:pt x="68" y="49"/>
                  </a:cubicBezTo>
                  <a:cubicBezTo>
                    <a:pt x="68" y="57"/>
                    <a:pt x="68" y="57"/>
                    <a:pt x="68" y="57"/>
                  </a:cubicBezTo>
                  <a:cubicBezTo>
                    <a:pt x="68" y="57"/>
                    <a:pt x="68" y="57"/>
                    <a:pt x="68" y="57"/>
                  </a:cubicBezTo>
                  <a:close/>
                  <a:moveTo>
                    <a:pt x="68" y="41"/>
                  </a:moveTo>
                  <a:cubicBezTo>
                    <a:pt x="68" y="42"/>
                    <a:pt x="67" y="42"/>
                    <a:pt x="67" y="42"/>
                  </a:cubicBezTo>
                  <a:cubicBezTo>
                    <a:pt x="17" y="42"/>
                    <a:pt x="17" y="42"/>
                    <a:pt x="17" y="42"/>
                  </a:cubicBezTo>
                  <a:cubicBezTo>
                    <a:pt x="16" y="42"/>
                    <a:pt x="15" y="42"/>
                    <a:pt x="15" y="41"/>
                  </a:cubicBezTo>
                  <a:cubicBezTo>
                    <a:pt x="15" y="33"/>
                    <a:pt x="15" y="33"/>
                    <a:pt x="15" y="33"/>
                  </a:cubicBezTo>
                  <a:cubicBezTo>
                    <a:pt x="15" y="32"/>
                    <a:pt x="16" y="31"/>
                    <a:pt x="17" y="31"/>
                  </a:cubicBezTo>
                  <a:cubicBezTo>
                    <a:pt x="67" y="31"/>
                    <a:pt x="67" y="31"/>
                    <a:pt x="67" y="31"/>
                  </a:cubicBezTo>
                  <a:cubicBezTo>
                    <a:pt x="67" y="31"/>
                    <a:pt x="68" y="32"/>
                    <a:pt x="68" y="33"/>
                  </a:cubicBezTo>
                  <a:cubicBezTo>
                    <a:pt x="68" y="41"/>
                    <a:pt x="68" y="41"/>
                    <a:pt x="68" y="41"/>
                  </a:cubicBezTo>
                  <a:cubicBezTo>
                    <a:pt x="68" y="41"/>
                    <a:pt x="68" y="41"/>
                    <a:pt x="68" y="41"/>
                  </a:cubicBezTo>
                  <a:close/>
                  <a:moveTo>
                    <a:pt x="68" y="25"/>
                  </a:moveTo>
                  <a:cubicBezTo>
                    <a:pt x="68" y="26"/>
                    <a:pt x="67" y="27"/>
                    <a:pt x="67" y="27"/>
                  </a:cubicBezTo>
                  <a:cubicBezTo>
                    <a:pt x="17" y="27"/>
                    <a:pt x="17" y="27"/>
                    <a:pt x="17" y="27"/>
                  </a:cubicBezTo>
                  <a:cubicBezTo>
                    <a:pt x="16" y="27"/>
                    <a:pt x="15" y="26"/>
                    <a:pt x="15" y="25"/>
                  </a:cubicBezTo>
                  <a:cubicBezTo>
                    <a:pt x="15" y="17"/>
                    <a:pt x="15" y="17"/>
                    <a:pt x="15" y="17"/>
                  </a:cubicBezTo>
                  <a:cubicBezTo>
                    <a:pt x="15" y="16"/>
                    <a:pt x="16" y="16"/>
                    <a:pt x="17" y="16"/>
                  </a:cubicBezTo>
                  <a:cubicBezTo>
                    <a:pt x="67" y="16"/>
                    <a:pt x="67" y="16"/>
                    <a:pt x="67" y="16"/>
                  </a:cubicBezTo>
                  <a:cubicBezTo>
                    <a:pt x="67" y="16"/>
                    <a:pt x="68" y="16"/>
                    <a:pt x="68" y="17"/>
                  </a:cubicBezTo>
                  <a:cubicBezTo>
                    <a:pt x="68" y="25"/>
                    <a:pt x="68" y="25"/>
                    <a:pt x="68" y="25"/>
                  </a:cubicBezTo>
                  <a:cubicBezTo>
                    <a:pt x="68" y="25"/>
                    <a:pt x="68" y="25"/>
                    <a:pt x="68" y="25"/>
                  </a:cubicBezTo>
                  <a:close/>
                </a:path>
              </a:pathLst>
            </a:custGeom>
            <a:solidFill>
              <a:srgbClr val="0078D4"/>
            </a:solidFill>
            <a:ln w="2540">
              <a:noFill/>
            </a:ln>
          </p:spPr>
          <p:txBody>
            <a:bodyPr vert="horz" wrap="square" lIns="89603" tIns="44800" rIns="89603" bIns="44800" numCol="1" anchor="t" anchorCtr="0" compatLnSpc="1">
              <a:prstTxWarp prst="textNoShape">
                <a:avLst/>
              </a:prstTxWarp>
            </a:bodyPr>
            <a:lstStyle/>
            <a:p>
              <a:pPr marL="0" marR="0" lvl="0" indent="0" defTabSz="91403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grpSp>
          <p:nvGrpSpPr>
            <p:cNvPr id="111" name="Group 110">
              <a:extLst>
                <a:ext uri="{FF2B5EF4-FFF2-40B4-BE49-F238E27FC236}">
                  <a16:creationId xmlns:a16="http://schemas.microsoft.com/office/drawing/2014/main" id="{C759EDEC-6729-44DD-8BFE-DCF2D99D7E5E}"/>
                </a:ext>
              </a:extLst>
            </p:cNvPr>
            <p:cNvGrpSpPr/>
            <p:nvPr/>
          </p:nvGrpSpPr>
          <p:grpSpPr>
            <a:xfrm flipH="1">
              <a:off x="10546515" y="5318074"/>
              <a:ext cx="186417" cy="514485"/>
              <a:chOff x="7367040" y="5219926"/>
              <a:chExt cx="665292" cy="979277"/>
            </a:xfrm>
          </p:grpSpPr>
          <p:cxnSp>
            <p:nvCxnSpPr>
              <p:cNvPr id="117" name="Straight Connector 116">
                <a:extLst>
                  <a:ext uri="{FF2B5EF4-FFF2-40B4-BE49-F238E27FC236}">
                    <a16:creationId xmlns:a16="http://schemas.microsoft.com/office/drawing/2014/main" id="{F557C44A-FCEF-4D91-9B8E-2308A8CD8F18}"/>
                  </a:ext>
                </a:extLst>
              </p:cNvPr>
              <p:cNvCxnSpPr/>
              <p:nvPr/>
            </p:nvCxnSpPr>
            <p:spPr>
              <a:xfrm>
                <a:off x="7367040" y="5219926"/>
                <a:ext cx="665292" cy="334736"/>
              </a:xfrm>
              <a:prstGeom prst="line">
                <a:avLst/>
              </a:prstGeom>
              <a:noFill/>
              <a:ln w="31750" cap="flat" cmpd="sng" algn="ctr">
                <a:solidFill>
                  <a:srgbClr val="0078D4"/>
                </a:solidFill>
                <a:prstDash val="solid"/>
                <a:headEnd type="none"/>
                <a:tailEnd type="none"/>
              </a:ln>
              <a:effectLst/>
            </p:spPr>
          </p:cxnSp>
          <p:cxnSp>
            <p:nvCxnSpPr>
              <p:cNvPr id="118" name="Straight Connector 117">
                <a:extLst>
                  <a:ext uri="{FF2B5EF4-FFF2-40B4-BE49-F238E27FC236}">
                    <a16:creationId xmlns:a16="http://schemas.microsoft.com/office/drawing/2014/main" id="{EC1489B1-956F-4286-90EF-3B21B63A10AC}"/>
                  </a:ext>
                </a:extLst>
              </p:cNvPr>
              <p:cNvCxnSpPr/>
              <p:nvPr/>
            </p:nvCxnSpPr>
            <p:spPr>
              <a:xfrm flipV="1">
                <a:off x="7413885" y="5877384"/>
                <a:ext cx="616122" cy="321819"/>
              </a:xfrm>
              <a:prstGeom prst="line">
                <a:avLst/>
              </a:prstGeom>
              <a:noFill/>
              <a:ln w="31750" cap="flat" cmpd="sng" algn="ctr">
                <a:solidFill>
                  <a:srgbClr val="0078D4"/>
                </a:solidFill>
                <a:prstDash val="solid"/>
                <a:headEnd type="none"/>
                <a:tailEnd type="none"/>
              </a:ln>
              <a:effectLst/>
            </p:spPr>
          </p:cxnSp>
        </p:grpSp>
        <p:pic>
          <p:nvPicPr>
            <p:cNvPr id="112" name="Picture 111">
              <a:extLst>
                <a:ext uri="{FF2B5EF4-FFF2-40B4-BE49-F238E27FC236}">
                  <a16:creationId xmlns:a16="http://schemas.microsoft.com/office/drawing/2014/main" id="{80ED08C2-4E15-4289-B580-99AA911DD16B}"/>
                </a:ext>
              </a:extLst>
            </p:cNvPr>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7063353" y="5214174"/>
              <a:ext cx="451563" cy="461785"/>
            </a:xfrm>
            <a:prstGeom prst="rect">
              <a:avLst/>
            </a:prstGeom>
          </p:spPr>
        </p:pic>
        <p:pic>
          <p:nvPicPr>
            <p:cNvPr id="113" name="Picture 2" descr="Image result for oracle logo png">
              <a:extLst>
                <a:ext uri="{FF2B5EF4-FFF2-40B4-BE49-F238E27FC236}">
                  <a16:creationId xmlns:a16="http://schemas.microsoft.com/office/drawing/2014/main" id="{1E1E0B55-A6A2-4878-BF86-A73AB8BEA96F}"/>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t="37407" b="42963"/>
            <a:stretch/>
          </p:blipFill>
          <p:spPr bwMode="auto">
            <a:xfrm>
              <a:off x="10795215" y="5782157"/>
              <a:ext cx="513530" cy="100804"/>
            </a:xfrm>
            <a:prstGeom prst="rect">
              <a:avLst/>
            </a:prstGeom>
            <a:noFill/>
            <a:extLst>
              <a:ext uri="{909E8E84-426E-40DD-AFC4-6F175D3DCCD1}">
                <a14:hiddenFill xmlns:a14="http://schemas.microsoft.com/office/drawing/2010/main">
                  <a:solidFill>
                    <a:srgbClr val="FFFFFF"/>
                  </a:solidFill>
                </a14:hiddenFill>
              </a:ext>
            </a:extLst>
          </p:spPr>
        </p:pic>
        <p:pic>
          <p:nvPicPr>
            <p:cNvPr id="114" name="Picture 4" descr="Image result for peoplesoft logo png">
              <a:extLst>
                <a:ext uri="{FF2B5EF4-FFF2-40B4-BE49-F238E27FC236}">
                  <a16:creationId xmlns:a16="http://schemas.microsoft.com/office/drawing/2014/main" id="{08B9E386-DB08-42D5-8BBA-1BF30A82D92D}"/>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332917" y="5778500"/>
              <a:ext cx="545970" cy="137559"/>
            </a:xfrm>
            <a:prstGeom prst="rect">
              <a:avLst/>
            </a:prstGeom>
            <a:noFill/>
            <a:extLst>
              <a:ext uri="{909E8E84-426E-40DD-AFC4-6F175D3DCCD1}">
                <a14:hiddenFill xmlns:a14="http://schemas.microsoft.com/office/drawing/2010/main">
                  <a:solidFill>
                    <a:srgbClr val="FFFFFF"/>
                  </a:solidFill>
                </a14:hiddenFill>
              </a:ext>
            </a:extLst>
          </p:spPr>
        </p:pic>
        <p:pic>
          <p:nvPicPr>
            <p:cNvPr id="115" name="Picture 6" descr="Image result for siebel logo png">
              <a:extLst>
                <a:ext uri="{FF2B5EF4-FFF2-40B4-BE49-F238E27FC236}">
                  <a16:creationId xmlns:a16="http://schemas.microsoft.com/office/drawing/2014/main" id="{E5D294B3-3DA2-4965-A8E9-B47CCE4E4AAD}"/>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0792309" y="5290589"/>
              <a:ext cx="537357" cy="83542"/>
            </a:xfrm>
            <a:prstGeom prst="rect">
              <a:avLst/>
            </a:prstGeom>
            <a:noFill/>
            <a:extLst>
              <a:ext uri="{909E8E84-426E-40DD-AFC4-6F175D3DCCD1}">
                <a14:hiddenFill xmlns:a14="http://schemas.microsoft.com/office/drawing/2010/main">
                  <a:solidFill>
                    <a:srgbClr val="FFFFFF"/>
                  </a:solidFill>
                </a14:hiddenFill>
              </a:ext>
            </a:extLst>
          </p:spPr>
        </p:pic>
        <p:pic>
          <p:nvPicPr>
            <p:cNvPr id="116" name="Picture 10" descr="Image result for sap logo png">
              <a:extLst>
                <a:ext uri="{FF2B5EF4-FFF2-40B4-BE49-F238E27FC236}">
                  <a16:creationId xmlns:a16="http://schemas.microsoft.com/office/drawing/2014/main" id="{97762041-3D2A-4385-A0B5-0E4BD2AFFAD8}"/>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9362893" y="5240336"/>
              <a:ext cx="397057" cy="202509"/>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18995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7"/>
                                        </p:tgtEl>
                                        <p:attrNameLst>
                                          <p:attrName>style.visibility</p:attrName>
                                        </p:attrNameLst>
                                      </p:cBhvr>
                                      <p:to>
                                        <p:strVal val="visible"/>
                                      </p:to>
                                    </p:set>
                                    <p:animEffect transition="in" filter="fade">
                                      <p:cBhvr>
                                        <p:cTn id="7" dur="500"/>
                                        <p:tgtEl>
                                          <p:spTgt spid="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9CB73BB-2AA6-458F-9B0A-E987A051A35E}"/>
              </a:ext>
            </a:extLst>
          </p:cNvPr>
          <p:cNvSpPr>
            <a:spLocks noGrp="1"/>
          </p:cNvSpPr>
          <p:nvPr>
            <p:ph type="title"/>
          </p:nvPr>
        </p:nvSpPr>
        <p:spPr>
          <a:xfrm>
            <a:off x="274640" y="216694"/>
            <a:ext cx="11889564" cy="916534"/>
          </a:xfrm>
        </p:spPr>
        <p:txBody>
          <a:bodyPr/>
          <a:lstStyle/>
          <a:p>
            <a:r>
              <a:rPr lang="en-GB" sz="4600" dirty="0"/>
              <a:t>Visual Workflow Designer</a:t>
            </a:r>
            <a:endParaRPr lang="en-US" sz="4600" dirty="0"/>
          </a:p>
        </p:txBody>
      </p:sp>
      <p:pic>
        <p:nvPicPr>
          <p:cNvPr id="3" name="Picture Placeholder 4" descr="Screen capture of an Azure Logic App where we see multiple action into the Visual designer.">
            <a:extLst>
              <a:ext uri="{FF2B5EF4-FFF2-40B4-BE49-F238E27FC236}">
                <a16:creationId xmlns:a16="http://schemas.microsoft.com/office/drawing/2014/main" id="{D4C60053-84D5-4FF9-9D10-79849D833A62}"/>
              </a:ext>
            </a:extLst>
          </p:cNvPr>
          <p:cNvPicPr>
            <a:picLocks noChangeAspect="1"/>
          </p:cNvPicPr>
          <p:nvPr/>
        </p:nvPicPr>
        <p:blipFill rotWithShape="1">
          <a:blip r:embed="rId3"/>
          <a:srcRect l="223" t="40476" r="46392" b="-8952"/>
          <a:stretch/>
        </p:blipFill>
        <p:spPr>
          <a:xfrm>
            <a:off x="1036637" y="1664494"/>
            <a:ext cx="3505200" cy="3983014"/>
          </a:xfrm>
          <a:prstGeom prst="rect">
            <a:avLst/>
          </a:prstGeom>
          <a:solidFill>
            <a:srgbClr val="F2F2F2"/>
          </a:solidFill>
        </p:spPr>
      </p:pic>
      <p:pic>
        <p:nvPicPr>
          <p:cNvPr id="4" name="Picture Placeholder 4" descr="Screen capture of an Azure Logic App where we see multiple action into the Visual designer.">
            <a:extLst>
              <a:ext uri="{FF2B5EF4-FFF2-40B4-BE49-F238E27FC236}">
                <a16:creationId xmlns:a16="http://schemas.microsoft.com/office/drawing/2014/main" id="{0C6810E2-645D-4C5C-913A-ABB6076C0D64}"/>
              </a:ext>
            </a:extLst>
          </p:cNvPr>
          <p:cNvPicPr>
            <a:picLocks noChangeAspect="1"/>
          </p:cNvPicPr>
          <p:nvPr/>
        </p:nvPicPr>
        <p:blipFill rotWithShape="1">
          <a:blip r:embed="rId3"/>
          <a:srcRect l="25756" t="-136" r="25502" b="58214"/>
          <a:stretch/>
        </p:blipFill>
        <p:spPr>
          <a:xfrm>
            <a:off x="6243054" y="1969294"/>
            <a:ext cx="4000501" cy="3048000"/>
          </a:xfrm>
          <a:prstGeom prst="rect">
            <a:avLst/>
          </a:prstGeom>
          <a:solidFill>
            <a:srgbClr val="F2F2F2"/>
          </a:solidFill>
        </p:spPr>
      </p:pic>
    </p:spTree>
    <p:extLst>
      <p:ext uri="{BB962C8B-B14F-4D97-AF65-F5344CB8AC3E}">
        <p14:creationId xmlns:p14="http://schemas.microsoft.com/office/powerpoint/2010/main" val="164239977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9CB73BB-2AA6-458F-9B0A-E987A051A35E}"/>
              </a:ext>
            </a:extLst>
          </p:cNvPr>
          <p:cNvSpPr>
            <a:spLocks noGrp="1"/>
          </p:cNvSpPr>
          <p:nvPr>
            <p:ph type="title"/>
          </p:nvPr>
        </p:nvSpPr>
        <p:spPr>
          <a:xfrm>
            <a:off x="274640" y="216694"/>
            <a:ext cx="11889564" cy="916534"/>
          </a:xfrm>
        </p:spPr>
        <p:txBody>
          <a:bodyPr/>
          <a:lstStyle/>
          <a:p>
            <a:r>
              <a:rPr lang="en-GB" sz="4600" dirty="0"/>
              <a:t>All Together (Logic Apps and Azure Function)</a:t>
            </a:r>
            <a:endParaRPr lang="en-US" sz="4600" dirty="0"/>
          </a:p>
        </p:txBody>
      </p:sp>
      <p:pic>
        <p:nvPicPr>
          <p:cNvPr id="7" name="Picture 2" descr="Screen capture of a full Azure Logic App with many steps, explained by the speaker.">
            <a:extLst>
              <a:ext uri="{FF2B5EF4-FFF2-40B4-BE49-F238E27FC236}">
                <a16:creationId xmlns:a16="http://schemas.microsoft.com/office/drawing/2014/main" id="{46A1D976-3F81-485A-B8B8-5EA6F79DB2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7117" y="1171161"/>
            <a:ext cx="8348870" cy="54463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964353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F6AFFC60-023F-4C32-A2ED-CDE6C04A1264}"/>
              </a:ext>
            </a:extLst>
          </p:cNvPr>
          <p:cNvGrpSpPr/>
          <p:nvPr/>
        </p:nvGrpSpPr>
        <p:grpSpPr>
          <a:xfrm>
            <a:off x="679442" y="1512094"/>
            <a:ext cx="8662994" cy="492443"/>
            <a:chOff x="679442" y="1920350"/>
            <a:chExt cx="8662994" cy="492443"/>
          </a:xfrm>
        </p:grpSpPr>
        <p:sp>
          <p:nvSpPr>
            <p:cNvPr id="16" name="browser_3" title="Icon of a browser window with an arrow pointing from the outside to the center">
              <a:extLst>
                <a:ext uri="{FF2B5EF4-FFF2-40B4-BE49-F238E27FC236}">
                  <a16:creationId xmlns:a16="http://schemas.microsoft.com/office/drawing/2014/main" id="{B5086A1D-C547-5341-A89A-EFF10392BC1A}"/>
                </a:ext>
              </a:extLst>
            </p:cNvPr>
            <p:cNvSpPr>
              <a:spLocks noChangeAspect="1" noEditPoints="1"/>
            </p:cNvSpPr>
            <p:nvPr/>
          </p:nvSpPr>
          <p:spPr bwMode="auto">
            <a:xfrm>
              <a:off x="679442" y="1949724"/>
              <a:ext cx="391743" cy="372618"/>
            </a:xfrm>
            <a:custGeom>
              <a:avLst/>
              <a:gdLst>
                <a:gd name="T0" fmla="*/ 130 w 335"/>
                <a:gd name="T1" fmla="*/ 33 h 318"/>
                <a:gd name="T2" fmla="*/ 335 w 335"/>
                <a:gd name="T3" fmla="*/ 33 h 318"/>
                <a:gd name="T4" fmla="*/ 335 w 335"/>
                <a:gd name="T5" fmla="*/ 318 h 318"/>
                <a:gd name="T6" fmla="*/ 0 w 335"/>
                <a:gd name="T7" fmla="*/ 318 h 318"/>
                <a:gd name="T8" fmla="*/ 0 w 335"/>
                <a:gd name="T9" fmla="*/ 33 h 318"/>
                <a:gd name="T10" fmla="*/ 0 w 335"/>
                <a:gd name="T11" fmla="*/ 33 h 318"/>
                <a:gd name="T12" fmla="*/ 71 w 335"/>
                <a:gd name="T13" fmla="*/ 33 h 318"/>
                <a:gd name="T14" fmla="*/ 130 w 335"/>
                <a:gd name="T15" fmla="*/ 97 h 318"/>
                <a:gd name="T16" fmla="*/ 335 w 335"/>
                <a:gd name="T17" fmla="*/ 97 h 318"/>
                <a:gd name="T18" fmla="*/ 0 w 335"/>
                <a:gd name="T19" fmla="*/ 97 h 318"/>
                <a:gd name="T20" fmla="*/ 67 w 335"/>
                <a:gd name="T21" fmla="*/ 97 h 318"/>
                <a:gd name="T22" fmla="*/ 293 w 335"/>
                <a:gd name="T23" fmla="*/ 69 h 318"/>
                <a:gd name="T24" fmla="*/ 298 w 335"/>
                <a:gd name="T25" fmla="*/ 64 h 318"/>
                <a:gd name="T26" fmla="*/ 293 w 335"/>
                <a:gd name="T27" fmla="*/ 60 h 318"/>
                <a:gd name="T28" fmla="*/ 289 w 335"/>
                <a:gd name="T29" fmla="*/ 64 h 318"/>
                <a:gd name="T30" fmla="*/ 293 w 335"/>
                <a:gd name="T31" fmla="*/ 69 h 318"/>
                <a:gd name="T32" fmla="*/ 240 w 335"/>
                <a:gd name="T33" fmla="*/ 69 h 318"/>
                <a:gd name="T34" fmla="*/ 245 w 335"/>
                <a:gd name="T35" fmla="*/ 64 h 318"/>
                <a:gd name="T36" fmla="*/ 240 w 335"/>
                <a:gd name="T37" fmla="*/ 60 h 318"/>
                <a:gd name="T38" fmla="*/ 235 w 335"/>
                <a:gd name="T39" fmla="*/ 64 h 318"/>
                <a:gd name="T40" fmla="*/ 240 w 335"/>
                <a:gd name="T41" fmla="*/ 69 h 318"/>
                <a:gd name="T42" fmla="*/ 187 w 335"/>
                <a:gd name="T43" fmla="*/ 69 h 318"/>
                <a:gd name="T44" fmla="*/ 192 w 335"/>
                <a:gd name="T45" fmla="*/ 64 h 318"/>
                <a:gd name="T46" fmla="*/ 187 w 335"/>
                <a:gd name="T47" fmla="*/ 60 h 318"/>
                <a:gd name="T48" fmla="*/ 182 w 335"/>
                <a:gd name="T49" fmla="*/ 64 h 318"/>
                <a:gd name="T50" fmla="*/ 187 w 335"/>
                <a:gd name="T51" fmla="*/ 69 h 318"/>
                <a:gd name="T52" fmla="*/ 49 w 335"/>
                <a:gd name="T53" fmla="*/ 190 h 318"/>
                <a:gd name="T54" fmla="*/ 100 w 335"/>
                <a:gd name="T55" fmla="*/ 240 h 318"/>
                <a:gd name="T56" fmla="*/ 151 w 335"/>
                <a:gd name="T57" fmla="*/ 190 h 318"/>
                <a:gd name="T58" fmla="*/ 100 w 335"/>
                <a:gd name="T59" fmla="*/ 0 h 318"/>
                <a:gd name="T60" fmla="*/ 100 w 335"/>
                <a:gd name="T61" fmla="*/ 24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5" h="318">
                  <a:moveTo>
                    <a:pt x="130" y="33"/>
                  </a:moveTo>
                  <a:cubicBezTo>
                    <a:pt x="335" y="33"/>
                    <a:pt x="335" y="33"/>
                    <a:pt x="335" y="33"/>
                  </a:cubicBezTo>
                  <a:cubicBezTo>
                    <a:pt x="335" y="318"/>
                    <a:pt x="335" y="318"/>
                    <a:pt x="335" y="318"/>
                  </a:cubicBezTo>
                  <a:cubicBezTo>
                    <a:pt x="0" y="318"/>
                    <a:pt x="0" y="318"/>
                    <a:pt x="0" y="318"/>
                  </a:cubicBezTo>
                  <a:cubicBezTo>
                    <a:pt x="0" y="33"/>
                    <a:pt x="0" y="33"/>
                    <a:pt x="0" y="33"/>
                  </a:cubicBezTo>
                  <a:cubicBezTo>
                    <a:pt x="0" y="33"/>
                    <a:pt x="0" y="33"/>
                    <a:pt x="0" y="33"/>
                  </a:cubicBezTo>
                  <a:cubicBezTo>
                    <a:pt x="71" y="33"/>
                    <a:pt x="71" y="33"/>
                    <a:pt x="71" y="33"/>
                  </a:cubicBezTo>
                  <a:moveTo>
                    <a:pt x="130" y="97"/>
                  </a:moveTo>
                  <a:cubicBezTo>
                    <a:pt x="335" y="97"/>
                    <a:pt x="335" y="97"/>
                    <a:pt x="335" y="97"/>
                  </a:cubicBezTo>
                  <a:moveTo>
                    <a:pt x="0" y="97"/>
                  </a:moveTo>
                  <a:cubicBezTo>
                    <a:pt x="67" y="97"/>
                    <a:pt x="67" y="97"/>
                    <a:pt x="67" y="97"/>
                  </a:cubicBezTo>
                  <a:moveTo>
                    <a:pt x="293" y="69"/>
                  </a:moveTo>
                  <a:cubicBezTo>
                    <a:pt x="296" y="69"/>
                    <a:pt x="298" y="67"/>
                    <a:pt x="298" y="64"/>
                  </a:cubicBezTo>
                  <a:cubicBezTo>
                    <a:pt x="298" y="62"/>
                    <a:pt x="296" y="60"/>
                    <a:pt x="293" y="60"/>
                  </a:cubicBezTo>
                  <a:cubicBezTo>
                    <a:pt x="291" y="60"/>
                    <a:pt x="289" y="62"/>
                    <a:pt x="289" y="64"/>
                  </a:cubicBezTo>
                  <a:cubicBezTo>
                    <a:pt x="289" y="67"/>
                    <a:pt x="291" y="69"/>
                    <a:pt x="293" y="69"/>
                  </a:cubicBezTo>
                  <a:close/>
                  <a:moveTo>
                    <a:pt x="240" y="69"/>
                  </a:moveTo>
                  <a:cubicBezTo>
                    <a:pt x="243" y="69"/>
                    <a:pt x="245" y="67"/>
                    <a:pt x="245" y="64"/>
                  </a:cubicBezTo>
                  <a:cubicBezTo>
                    <a:pt x="245" y="62"/>
                    <a:pt x="243" y="60"/>
                    <a:pt x="240" y="60"/>
                  </a:cubicBezTo>
                  <a:cubicBezTo>
                    <a:pt x="238" y="60"/>
                    <a:pt x="235" y="62"/>
                    <a:pt x="235" y="64"/>
                  </a:cubicBezTo>
                  <a:cubicBezTo>
                    <a:pt x="235" y="67"/>
                    <a:pt x="238" y="69"/>
                    <a:pt x="240" y="69"/>
                  </a:cubicBezTo>
                  <a:close/>
                  <a:moveTo>
                    <a:pt x="187" y="69"/>
                  </a:moveTo>
                  <a:cubicBezTo>
                    <a:pt x="189" y="69"/>
                    <a:pt x="192" y="67"/>
                    <a:pt x="192" y="64"/>
                  </a:cubicBezTo>
                  <a:cubicBezTo>
                    <a:pt x="192" y="62"/>
                    <a:pt x="189" y="60"/>
                    <a:pt x="187" y="60"/>
                  </a:cubicBezTo>
                  <a:cubicBezTo>
                    <a:pt x="184" y="60"/>
                    <a:pt x="182" y="62"/>
                    <a:pt x="182" y="64"/>
                  </a:cubicBezTo>
                  <a:cubicBezTo>
                    <a:pt x="182" y="67"/>
                    <a:pt x="184" y="69"/>
                    <a:pt x="187" y="69"/>
                  </a:cubicBezTo>
                  <a:close/>
                  <a:moveTo>
                    <a:pt x="49" y="190"/>
                  </a:moveTo>
                  <a:cubicBezTo>
                    <a:pt x="100" y="240"/>
                    <a:pt x="100" y="240"/>
                    <a:pt x="100" y="240"/>
                  </a:cubicBezTo>
                  <a:cubicBezTo>
                    <a:pt x="151" y="190"/>
                    <a:pt x="151" y="190"/>
                    <a:pt x="151" y="190"/>
                  </a:cubicBezTo>
                  <a:moveTo>
                    <a:pt x="100" y="0"/>
                  </a:moveTo>
                  <a:cubicBezTo>
                    <a:pt x="100" y="240"/>
                    <a:pt x="100" y="240"/>
                    <a:pt x="100" y="240"/>
                  </a:cubicBezTo>
                </a:path>
              </a:pathLst>
            </a:custGeom>
            <a:noFill/>
            <a:ln w="15875" cap="flat">
              <a:solidFill>
                <a:schemeClr val="tx1"/>
              </a:solidFill>
              <a:prstDash val="solid"/>
              <a:miter lim="800000"/>
              <a:headEnd/>
              <a:tailEnd/>
            </a:ln>
          </p:spPr>
          <p:txBody>
            <a:bodyPr vert="horz" wrap="square" lIns="93155" tIns="46577" rIns="93155" bIns="46577" numCol="1" anchor="t" anchorCtr="0" compatLnSpc="1">
              <a:prstTxWarp prst="textNoShape">
                <a:avLst/>
              </a:prstTxWarp>
            </a:bodyPr>
            <a:lstStyle/>
            <a:p>
              <a:pPr marL="0" marR="0" lvl="0" indent="0" algn="l" defTabSz="931557" rtl="0" eaLnBrk="1" fontAlgn="auto" latinLnBrk="0" hangingPunct="1">
                <a:lnSpc>
                  <a:spcPct val="100000"/>
                </a:lnSpc>
                <a:spcBef>
                  <a:spcPts val="0"/>
                </a:spcBef>
                <a:spcAft>
                  <a:spcPts val="0"/>
                </a:spcAft>
                <a:buClrTx/>
                <a:buSzTx/>
                <a:buFontTx/>
                <a:buNone/>
                <a:tabLst/>
                <a:defRPr/>
              </a:pPr>
              <a:endParaRPr kumimoji="0" lang="en-US" sz="917"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a:ea typeface="+mn-ea"/>
                <a:cs typeface="+mn-cs"/>
              </a:endParaRPr>
            </a:p>
          </p:txBody>
        </p:sp>
        <p:sp>
          <p:nvSpPr>
            <p:cNvPr id="19" name="Text Placeholder 2">
              <a:extLst>
                <a:ext uri="{FF2B5EF4-FFF2-40B4-BE49-F238E27FC236}">
                  <a16:creationId xmlns:a16="http://schemas.microsoft.com/office/drawing/2014/main" id="{2E41308A-A05D-E843-A275-12F0F924D037}"/>
                </a:ext>
              </a:extLst>
            </p:cNvPr>
            <p:cNvSpPr txBox="1">
              <a:spLocks/>
            </p:cNvSpPr>
            <p:nvPr/>
          </p:nvSpPr>
          <p:spPr>
            <a:xfrm>
              <a:off x="1071185" y="1920350"/>
              <a:ext cx="8271251" cy="492443"/>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indent="284653" defTabSz="950278">
                <a:defRPr/>
              </a:pPr>
              <a:r>
                <a:rPr kumimoji="0" lang="en-US" sz="3200"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Creating and </a:t>
              </a:r>
              <a:r>
                <a:rPr lang="en-US" sz="3200" dirty="0">
                  <a:gradFill>
                    <a:gsLst>
                      <a:gs pos="1250">
                        <a:srgbClr val="000000"/>
                      </a:gs>
                      <a:gs pos="100000">
                        <a:srgbClr val="000000"/>
                      </a:gs>
                    </a:gsLst>
                    <a:lin ang="5400000" scaled="0"/>
                  </a:gradFill>
                  <a:latin typeface="Segoe UI"/>
                  <a:cs typeface="Segoe UI" panose="020B0502040204020203" pitchFamily="34" charset="0"/>
                </a:rPr>
                <a:t>Exploring Logic App</a:t>
              </a:r>
              <a:endParaRPr kumimoji="0" lang="en-US" sz="3200"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endParaRPr>
            </a:p>
          </p:txBody>
        </p:sp>
      </p:grpSp>
      <p:sp>
        <p:nvSpPr>
          <p:cNvPr id="9" name="Title 1">
            <a:extLst>
              <a:ext uri="{FF2B5EF4-FFF2-40B4-BE49-F238E27FC236}">
                <a16:creationId xmlns:a16="http://schemas.microsoft.com/office/drawing/2014/main" id="{E926F179-2804-4740-BCA3-26604E3F2BEF}"/>
              </a:ext>
            </a:extLst>
          </p:cNvPr>
          <p:cNvSpPr txBox="1">
            <a:spLocks/>
          </p:cNvSpPr>
          <p:nvPr/>
        </p:nvSpPr>
        <p:spPr>
          <a:xfrm>
            <a:off x="274640" y="220682"/>
            <a:ext cx="11889564" cy="916534"/>
          </a:xfrm>
          <a:prstGeom prst="rect">
            <a:avLst/>
          </a:prstGeom>
        </p:spPr>
        <p:txBody>
          <a:bodyPr vert="horz" wrap="square" lIns="146304" tIns="91440" rIns="146304" bIns="91440" rtlCol="0" anchor="t">
            <a:noAutofit/>
          </a:bodyPr>
          <a:lstStyle>
            <a:lvl1pPr algn="l" defTabSz="931710" rtl="0" eaLnBrk="1" latinLnBrk="0" hangingPunct="1">
              <a:lnSpc>
                <a:spcPct val="90000"/>
              </a:lnSpc>
              <a:spcBef>
                <a:spcPct val="0"/>
              </a:spcBef>
              <a:buNone/>
              <a:defRPr lang="en-US" sz="4800" b="0" kern="1200" cap="none" spc="-102" baseline="0">
                <a:ln w="3175">
                  <a:noFill/>
                </a:ln>
                <a:solidFill>
                  <a:schemeClr val="tx1"/>
                </a:solidFill>
                <a:effectLst/>
                <a:latin typeface="+mj-lt"/>
                <a:ea typeface="+mn-ea"/>
                <a:cs typeface="Segoe UI" pitchFamily="34" charset="0"/>
              </a:defRPr>
            </a:lvl1pPr>
          </a:lstStyle>
          <a:p>
            <a:pPr marL="0" marR="0" lvl="0" indent="0" algn="l" defTabSz="931710" rtl="0" eaLnBrk="1" fontAlgn="auto" latinLnBrk="0" hangingPunct="1">
              <a:lnSpc>
                <a:spcPct val="90000"/>
              </a:lnSpc>
              <a:spcBef>
                <a:spcPct val="0"/>
              </a:spcBef>
              <a:spcAft>
                <a:spcPts val="0"/>
              </a:spcAft>
              <a:buClrTx/>
              <a:buSzTx/>
              <a:buFontTx/>
              <a:buNone/>
              <a:tabLst/>
              <a:defRPr/>
            </a:pPr>
            <a:r>
              <a:rPr kumimoji="0" lang="en-GB" sz="4800" b="0" i="0" u="none" strike="noStrike" kern="1200" cap="none" spc="-102" normalizeH="0" baseline="0" noProof="0" dirty="0">
                <a:ln w="3175">
                  <a:noFill/>
                </a:ln>
                <a:solidFill>
                  <a:srgbClr val="FFFFFF"/>
                </a:solidFill>
                <a:effectLst/>
                <a:uLnTx/>
                <a:uFillTx/>
                <a:latin typeface="Segoe UI Light"/>
                <a:ea typeface="+mn-ea"/>
                <a:cs typeface="Segoe UI" pitchFamily="34" charset="0"/>
              </a:rPr>
              <a:t>Demos</a:t>
            </a:r>
            <a:endParaRPr kumimoji="0" lang="en-GB" sz="4800" b="0" i="0" u="none" strike="noStrike" kern="1200" cap="none" spc="-102" normalizeH="0" baseline="0" noProof="0" dirty="0">
              <a:ln w="3175">
                <a:noFill/>
              </a:ln>
              <a:solidFill>
                <a:srgbClr val="0078D7">
                  <a:alpha val="99000"/>
                </a:srgbClr>
              </a:solidFill>
              <a:effectLst/>
              <a:uLnTx/>
              <a:uFillTx/>
              <a:latin typeface="Segoe UI Light"/>
              <a:ea typeface="+mn-ea"/>
              <a:cs typeface="Segoe UI" pitchFamily="34" charset="0"/>
            </a:endParaRPr>
          </a:p>
        </p:txBody>
      </p:sp>
      <p:grpSp>
        <p:nvGrpSpPr>
          <p:cNvPr id="6" name="Group 5">
            <a:extLst>
              <a:ext uri="{FF2B5EF4-FFF2-40B4-BE49-F238E27FC236}">
                <a16:creationId xmlns:a16="http://schemas.microsoft.com/office/drawing/2014/main" id="{9BADDA7B-D456-4CBD-96B8-5BA7FD00821C}"/>
              </a:ext>
            </a:extLst>
          </p:cNvPr>
          <p:cNvGrpSpPr/>
          <p:nvPr/>
        </p:nvGrpSpPr>
        <p:grpSpPr>
          <a:xfrm>
            <a:off x="679442" y="2371338"/>
            <a:ext cx="10186994" cy="492443"/>
            <a:chOff x="679442" y="1921824"/>
            <a:chExt cx="10186994" cy="492443"/>
          </a:xfrm>
        </p:grpSpPr>
        <p:sp>
          <p:nvSpPr>
            <p:cNvPr id="7" name="browser_3" title="Icon of a browser window with an arrow pointing from the outside to the center">
              <a:extLst>
                <a:ext uri="{FF2B5EF4-FFF2-40B4-BE49-F238E27FC236}">
                  <a16:creationId xmlns:a16="http://schemas.microsoft.com/office/drawing/2014/main" id="{F46B2877-9D30-4FE6-9D23-31EB2CFBA84D}"/>
                </a:ext>
              </a:extLst>
            </p:cNvPr>
            <p:cNvSpPr>
              <a:spLocks noChangeAspect="1" noEditPoints="1"/>
            </p:cNvSpPr>
            <p:nvPr/>
          </p:nvSpPr>
          <p:spPr bwMode="auto">
            <a:xfrm>
              <a:off x="679442" y="1949724"/>
              <a:ext cx="391743" cy="372618"/>
            </a:xfrm>
            <a:custGeom>
              <a:avLst/>
              <a:gdLst>
                <a:gd name="T0" fmla="*/ 130 w 335"/>
                <a:gd name="T1" fmla="*/ 33 h 318"/>
                <a:gd name="T2" fmla="*/ 335 w 335"/>
                <a:gd name="T3" fmla="*/ 33 h 318"/>
                <a:gd name="T4" fmla="*/ 335 w 335"/>
                <a:gd name="T5" fmla="*/ 318 h 318"/>
                <a:gd name="T6" fmla="*/ 0 w 335"/>
                <a:gd name="T7" fmla="*/ 318 h 318"/>
                <a:gd name="T8" fmla="*/ 0 w 335"/>
                <a:gd name="T9" fmla="*/ 33 h 318"/>
                <a:gd name="T10" fmla="*/ 0 w 335"/>
                <a:gd name="T11" fmla="*/ 33 h 318"/>
                <a:gd name="T12" fmla="*/ 71 w 335"/>
                <a:gd name="T13" fmla="*/ 33 h 318"/>
                <a:gd name="T14" fmla="*/ 130 w 335"/>
                <a:gd name="T15" fmla="*/ 97 h 318"/>
                <a:gd name="T16" fmla="*/ 335 w 335"/>
                <a:gd name="T17" fmla="*/ 97 h 318"/>
                <a:gd name="T18" fmla="*/ 0 w 335"/>
                <a:gd name="T19" fmla="*/ 97 h 318"/>
                <a:gd name="T20" fmla="*/ 67 w 335"/>
                <a:gd name="T21" fmla="*/ 97 h 318"/>
                <a:gd name="T22" fmla="*/ 293 w 335"/>
                <a:gd name="T23" fmla="*/ 69 h 318"/>
                <a:gd name="T24" fmla="*/ 298 w 335"/>
                <a:gd name="T25" fmla="*/ 64 h 318"/>
                <a:gd name="T26" fmla="*/ 293 w 335"/>
                <a:gd name="T27" fmla="*/ 60 h 318"/>
                <a:gd name="T28" fmla="*/ 289 w 335"/>
                <a:gd name="T29" fmla="*/ 64 h 318"/>
                <a:gd name="T30" fmla="*/ 293 w 335"/>
                <a:gd name="T31" fmla="*/ 69 h 318"/>
                <a:gd name="T32" fmla="*/ 240 w 335"/>
                <a:gd name="T33" fmla="*/ 69 h 318"/>
                <a:gd name="T34" fmla="*/ 245 w 335"/>
                <a:gd name="T35" fmla="*/ 64 h 318"/>
                <a:gd name="T36" fmla="*/ 240 w 335"/>
                <a:gd name="T37" fmla="*/ 60 h 318"/>
                <a:gd name="T38" fmla="*/ 235 w 335"/>
                <a:gd name="T39" fmla="*/ 64 h 318"/>
                <a:gd name="T40" fmla="*/ 240 w 335"/>
                <a:gd name="T41" fmla="*/ 69 h 318"/>
                <a:gd name="T42" fmla="*/ 187 w 335"/>
                <a:gd name="T43" fmla="*/ 69 h 318"/>
                <a:gd name="T44" fmla="*/ 192 w 335"/>
                <a:gd name="T45" fmla="*/ 64 h 318"/>
                <a:gd name="T46" fmla="*/ 187 w 335"/>
                <a:gd name="T47" fmla="*/ 60 h 318"/>
                <a:gd name="T48" fmla="*/ 182 w 335"/>
                <a:gd name="T49" fmla="*/ 64 h 318"/>
                <a:gd name="T50" fmla="*/ 187 w 335"/>
                <a:gd name="T51" fmla="*/ 69 h 318"/>
                <a:gd name="T52" fmla="*/ 49 w 335"/>
                <a:gd name="T53" fmla="*/ 190 h 318"/>
                <a:gd name="T54" fmla="*/ 100 w 335"/>
                <a:gd name="T55" fmla="*/ 240 h 318"/>
                <a:gd name="T56" fmla="*/ 151 w 335"/>
                <a:gd name="T57" fmla="*/ 190 h 318"/>
                <a:gd name="T58" fmla="*/ 100 w 335"/>
                <a:gd name="T59" fmla="*/ 0 h 318"/>
                <a:gd name="T60" fmla="*/ 100 w 335"/>
                <a:gd name="T61" fmla="*/ 24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5" h="318">
                  <a:moveTo>
                    <a:pt x="130" y="33"/>
                  </a:moveTo>
                  <a:cubicBezTo>
                    <a:pt x="335" y="33"/>
                    <a:pt x="335" y="33"/>
                    <a:pt x="335" y="33"/>
                  </a:cubicBezTo>
                  <a:cubicBezTo>
                    <a:pt x="335" y="318"/>
                    <a:pt x="335" y="318"/>
                    <a:pt x="335" y="318"/>
                  </a:cubicBezTo>
                  <a:cubicBezTo>
                    <a:pt x="0" y="318"/>
                    <a:pt x="0" y="318"/>
                    <a:pt x="0" y="318"/>
                  </a:cubicBezTo>
                  <a:cubicBezTo>
                    <a:pt x="0" y="33"/>
                    <a:pt x="0" y="33"/>
                    <a:pt x="0" y="33"/>
                  </a:cubicBezTo>
                  <a:cubicBezTo>
                    <a:pt x="0" y="33"/>
                    <a:pt x="0" y="33"/>
                    <a:pt x="0" y="33"/>
                  </a:cubicBezTo>
                  <a:cubicBezTo>
                    <a:pt x="71" y="33"/>
                    <a:pt x="71" y="33"/>
                    <a:pt x="71" y="33"/>
                  </a:cubicBezTo>
                  <a:moveTo>
                    <a:pt x="130" y="97"/>
                  </a:moveTo>
                  <a:cubicBezTo>
                    <a:pt x="335" y="97"/>
                    <a:pt x="335" y="97"/>
                    <a:pt x="335" y="97"/>
                  </a:cubicBezTo>
                  <a:moveTo>
                    <a:pt x="0" y="97"/>
                  </a:moveTo>
                  <a:cubicBezTo>
                    <a:pt x="67" y="97"/>
                    <a:pt x="67" y="97"/>
                    <a:pt x="67" y="97"/>
                  </a:cubicBezTo>
                  <a:moveTo>
                    <a:pt x="293" y="69"/>
                  </a:moveTo>
                  <a:cubicBezTo>
                    <a:pt x="296" y="69"/>
                    <a:pt x="298" y="67"/>
                    <a:pt x="298" y="64"/>
                  </a:cubicBezTo>
                  <a:cubicBezTo>
                    <a:pt x="298" y="62"/>
                    <a:pt x="296" y="60"/>
                    <a:pt x="293" y="60"/>
                  </a:cubicBezTo>
                  <a:cubicBezTo>
                    <a:pt x="291" y="60"/>
                    <a:pt x="289" y="62"/>
                    <a:pt x="289" y="64"/>
                  </a:cubicBezTo>
                  <a:cubicBezTo>
                    <a:pt x="289" y="67"/>
                    <a:pt x="291" y="69"/>
                    <a:pt x="293" y="69"/>
                  </a:cubicBezTo>
                  <a:close/>
                  <a:moveTo>
                    <a:pt x="240" y="69"/>
                  </a:moveTo>
                  <a:cubicBezTo>
                    <a:pt x="243" y="69"/>
                    <a:pt x="245" y="67"/>
                    <a:pt x="245" y="64"/>
                  </a:cubicBezTo>
                  <a:cubicBezTo>
                    <a:pt x="245" y="62"/>
                    <a:pt x="243" y="60"/>
                    <a:pt x="240" y="60"/>
                  </a:cubicBezTo>
                  <a:cubicBezTo>
                    <a:pt x="238" y="60"/>
                    <a:pt x="235" y="62"/>
                    <a:pt x="235" y="64"/>
                  </a:cubicBezTo>
                  <a:cubicBezTo>
                    <a:pt x="235" y="67"/>
                    <a:pt x="238" y="69"/>
                    <a:pt x="240" y="69"/>
                  </a:cubicBezTo>
                  <a:close/>
                  <a:moveTo>
                    <a:pt x="187" y="69"/>
                  </a:moveTo>
                  <a:cubicBezTo>
                    <a:pt x="189" y="69"/>
                    <a:pt x="192" y="67"/>
                    <a:pt x="192" y="64"/>
                  </a:cubicBezTo>
                  <a:cubicBezTo>
                    <a:pt x="192" y="62"/>
                    <a:pt x="189" y="60"/>
                    <a:pt x="187" y="60"/>
                  </a:cubicBezTo>
                  <a:cubicBezTo>
                    <a:pt x="184" y="60"/>
                    <a:pt x="182" y="62"/>
                    <a:pt x="182" y="64"/>
                  </a:cubicBezTo>
                  <a:cubicBezTo>
                    <a:pt x="182" y="67"/>
                    <a:pt x="184" y="69"/>
                    <a:pt x="187" y="69"/>
                  </a:cubicBezTo>
                  <a:close/>
                  <a:moveTo>
                    <a:pt x="49" y="190"/>
                  </a:moveTo>
                  <a:cubicBezTo>
                    <a:pt x="100" y="240"/>
                    <a:pt x="100" y="240"/>
                    <a:pt x="100" y="240"/>
                  </a:cubicBezTo>
                  <a:cubicBezTo>
                    <a:pt x="151" y="190"/>
                    <a:pt x="151" y="190"/>
                    <a:pt x="151" y="190"/>
                  </a:cubicBezTo>
                  <a:moveTo>
                    <a:pt x="100" y="0"/>
                  </a:moveTo>
                  <a:cubicBezTo>
                    <a:pt x="100" y="240"/>
                    <a:pt x="100" y="240"/>
                    <a:pt x="100" y="240"/>
                  </a:cubicBezTo>
                </a:path>
              </a:pathLst>
            </a:custGeom>
            <a:noFill/>
            <a:ln w="15875" cap="flat">
              <a:solidFill>
                <a:schemeClr val="tx1"/>
              </a:solidFill>
              <a:prstDash val="solid"/>
              <a:miter lim="800000"/>
              <a:headEnd/>
              <a:tailEnd/>
            </a:ln>
          </p:spPr>
          <p:txBody>
            <a:bodyPr vert="horz" wrap="square" lIns="93155" tIns="46577" rIns="93155" bIns="46577" numCol="1" anchor="t" anchorCtr="0" compatLnSpc="1">
              <a:prstTxWarp prst="textNoShape">
                <a:avLst/>
              </a:prstTxWarp>
            </a:bodyPr>
            <a:lstStyle/>
            <a:p>
              <a:pPr marL="0" marR="0" lvl="0" indent="0" algn="l" defTabSz="931557" rtl="0" eaLnBrk="1" fontAlgn="auto" latinLnBrk="0" hangingPunct="1">
                <a:lnSpc>
                  <a:spcPct val="100000"/>
                </a:lnSpc>
                <a:spcBef>
                  <a:spcPts val="0"/>
                </a:spcBef>
                <a:spcAft>
                  <a:spcPts val="0"/>
                </a:spcAft>
                <a:buClrTx/>
                <a:buSzTx/>
                <a:buFontTx/>
                <a:buNone/>
                <a:tabLst/>
                <a:defRPr/>
              </a:pPr>
              <a:endParaRPr kumimoji="0" lang="en-US" sz="917"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a:ea typeface="+mn-ea"/>
                <a:cs typeface="+mn-cs"/>
              </a:endParaRPr>
            </a:p>
          </p:txBody>
        </p:sp>
        <p:sp>
          <p:nvSpPr>
            <p:cNvPr id="8" name="Text Placeholder 2">
              <a:extLst>
                <a:ext uri="{FF2B5EF4-FFF2-40B4-BE49-F238E27FC236}">
                  <a16:creationId xmlns:a16="http://schemas.microsoft.com/office/drawing/2014/main" id="{8AFD4E38-1F41-4242-AF5C-F1C5A8E99419}"/>
                </a:ext>
              </a:extLst>
            </p:cNvPr>
            <p:cNvSpPr txBox="1">
              <a:spLocks/>
            </p:cNvSpPr>
            <p:nvPr/>
          </p:nvSpPr>
          <p:spPr>
            <a:xfrm>
              <a:off x="1071185" y="1921824"/>
              <a:ext cx="9795251" cy="492443"/>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indent="284653" defTabSz="950278">
                <a:defRPr/>
              </a:pPr>
              <a:r>
                <a:rPr kumimoji="0" lang="en-US" sz="3200"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Deploying </a:t>
              </a:r>
              <a:r>
                <a:rPr lang="en-US" sz="3200" dirty="0">
                  <a:gradFill>
                    <a:gsLst>
                      <a:gs pos="1250">
                        <a:srgbClr val="000000"/>
                      </a:gs>
                      <a:gs pos="100000">
                        <a:srgbClr val="000000"/>
                      </a:gs>
                    </a:gsLst>
                    <a:lin ang="5400000" scaled="0"/>
                  </a:gradFill>
                  <a:latin typeface="Segoe UI"/>
                  <a:cs typeface="Segoe UI" panose="020B0502040204020203" pitchFamily="34" charset="0"/>
                </a:rPr>
                <a:t>Logic App from </a:t>
              </a:r>
              <a:r>
                <a:rPr kumimoji="0" lang="en-US" sz="3200"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Azure DevOps</a:t>
              </a:r>
            </a:p>
          </p:txBody>
        </p:sp>
      </p:grpSp>
      <p:grpSp>
        <p:nvGrpSpPr>
          <p:cNvPr id="10" name="Group 9">
            <a:extLst>
              <a:ext uri="{FF2B5EF4-FFF2-40B4-BE49-F238E27FC236}">
                <a16:creationId xmlns:a16="http://schemas.microsoft.com/office/drawing/2014/main" id="{12D36F02-474B-4D3D-B41D-6946C9CB81C7}"/>
              </a:ext>
            </a:extLst>
          </p:cNvPr>
          <p:cNvGrpSpPr/>
          <p:nvPr/>
        </p:nvGrpSpPr>
        <p:grpSpPr>
          <a:xfrm>
            <a:off x="679442" y="3201710"/>
            <a:ext cx="9501194" cy="984885"/>
            <a:chOff x="679442" y="1913996"/>
            <a:chExt cx="9501194" cy="984885"/>
          </a:xfrm>
        </p:grpSpPr>
        <p:sp>
          <p:nvSpPr>
            <p:cNvPr id="11" name="browser_3" title="Icon of a browser window with an arrow pointing from the outside to the center">
              <a:extLst>
                <a:ext uri="{FF2B5EF4-FFF2-40B4-BE49-F238E27FC236}">
                  <a16:creationId xmlns:a16="http://schemas.microsoft.com/office/drawing/2014/main" id="{EF09A2F7-1022-4430-AC74-E9ADF7D10620}"/>
                </a:ext>
              </a:extLst>
            </p:cNvPr>
            <p:cNvSpPr>
              <a:spLocks noChangeAspect="1" noEditPoints="1"/>
            </p:cNvSpPr>
            <p:nvPr/>
          </p:nvSpPr>
          <p:spPr bwMode="auto">
            <a:xfrm>
              <a:off x="679442" y="1949724"/>
              <a:ext cx="391743" cy="372618"/>
            </a:xfrm>
            <a:custGeom>
              <a:avLst/>
              <a:gdLst>
                <a:gd name="T0" fmla="*/ 130 w 335"/>
                <a:gd name="T1" fmla="*/ 33 h 318"/>
                <a:gd name="T2" fmla="*/ 335 w 335"/>
                <a:gd name="T3" fmla="*/ 33 h 318"/>
                <a:gd name="T4" fmla="*/ 335 w 335"/>
                <a:gd name="T5" fmla="*/ 318 h 318"/>
                <a:gd name="T6" fmla="*/ 0 w 335"/>
                <a:gd name="T7" fmla="*/ 318 h 318"/>
                <a:gd name="T8" fmla="*/ 0 w 335"/>
                <a:gd name="T9" fmla="*/ 33 h 318"/>
                <a:gd name="T10" fmla="*/ 0 w 335"/>
                <a:gd name="T11" fmla="*/ 33 h 318"/>
                <a:gd name="T12" fmla="*/ 71 w 335"/>
                <a:gd name="T13" fmla="*/ 33 h 318"/>
                <a:gd name="T14" fmla="*/ 130 w 335"/>
                <a:gd name="T15" fmla="*/ 97 h 318"/>
                <a:gd name="T16" fmla="*/ 335 w 335"/>
                <a:gd name="T17" fmla="*/ 97 h 318"/>
                <a:gd name="T18" fmla="*/ 0 w 335"/>
                <a:gd name="T19" fmla="*/ 97 h 318"/>
                <a:gd name="T20" fmla="*/ 67 w 335"/>
                <a:gd name="T21" fmla="*/ 97 h 318"/>
                <a:gd name="T22" fmla="*/ 293 w 335"/>
                <a:gd name="T23" fmla="*/ 69 h 318"/>
                <a:gd name="T24" fmla="*/ 298 w 335"/>
                <a:gd name="T25" fmla="*/ 64 h 318"/>
                <a:gd name="T26" fmla="*/ 293 w 335"/>
                <a:gd name="T27" fmla="*/ 60 h 318"/>
                <a:gd name="T28" fmla="*/ 289 w 335"/>
                <a:gd name="T29" fmla="*/ 64 h 318"/>
                <a:gd name="T30" fmla="*/ 293 w 335"/>
                <a:gd name="T31" fmla="*/ 69 h 318"/>
                <a:gd name="T32" fmla="*/ 240 w 335"/>
                <a:gd name="T33" fmla="*/ 69 h 318"/>
                <a:gd name="T34" fmla="*/ 245 w 335"/>
                <a:gd name="T35" fmla="*/ 64 h 318"/>
                <a:gd name="T36" fmla="*/ 240 w 335"/>
                <a:gd name="T37" fmla="*/ 60 h 318"/>
                <a:gd name="T38" fmla="*/ 235 w 335"/>
                <a:gd name="T39" fmla="*/ 64 h 318"/>
                <a:gd name="T40" fmla="*/ 240 w 335"/>
                <a:gd name="T41" fmla="*/ 69 h 318"/>
                <a:gd name="T42" fmla="*/ 187 w 335"/>
                <a:gd name="T43" fmla="*/ 69 h 318"/>
                <a:gd name="T44" fmla="*/ 192 w 335"/>
                <a:gd name="T45" fmla="*/ 64 h 318"/>
                <a:gd name="T46" fmla="*/ 187 w 335"/>
                <a:gd name="T47" fmla="*/ 60 h 318"/>
                <a:gd name="T48" fmla="*/ 182 w 335"/>
                <a:gd name="T49" fmla="*/ 64 h 318"/>
                <a:gd name="T50" fmla="*/ 187 w 335"/>
                <a:gd name="T51" fmla="*/ 69 h 318"/>
                <a:gd name="T52" fmla="*/ 49 w 335"/>
                <a:gd name="T53" fmla="*/ 190 h 318"/>
                <a:gd name="T54" fmla="*/ 100 w 335"/>
                <a:gd name="T55" fmla="*/ 240 h 318"/>
                <a:gd name="T56" fmla="*/ 151 w 335"/>
                <a:gd name="T57" fmla="*/ 190 h 318"/>
                <a:gd name="T58" fmla="*/ 100 w 335"/>
                <a:gd name="T59" fmla="*/ 0 h 318"/>
                <a:gd name="T60" fmla="*/ 100 w 335"/>
                <a:gd name="T61" fmla="*/ 24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5" h="318">
                  <a:moveTo>
                    <a:pt x="130" y="33"/>
                  </a:moveTo>
                  <a:cubicBezTo>
                    <a:pt x="335" y="33"/>
                    <a:pt x="335" y="33"/>
                    <a:pt x="335" y="33"/>
                  </a:cubicBezTo>
                  <a:cubicBezTo>
                    <a:pt x="335" y="318"/>
                    <a:pt x="335" y="318"/>
                    <a:pt x="335" y="318"/>
                  </a:cubicBezTo>
                  <a:cubicBezTo>
                    <a:pt x="0" y="318"/>
                    <a:pt x="0" y="318"/>
                    <a:pt x="0" y="318"/>
                  </a:cubicBezTo>
                  <a:cubicBezTo>
                    <a:pt x="0" y="33"/>
                    <a:pt x="0" y="33"/>
                    <a:pt x="0" y="33"/>
                  </a:cubicBezTo>
                  <a:cubicBezTo>
                    <a:pt x="0" y="33"/>
                    <a:pt x="0" y="33"/>
                    <a:pt x="0" y="33"/>
                  </a:cubicBezTo>
                  <a:cubicBezTo>
                    <a:pt x="71" y="33"/>
                    <a:pt x="71" y="33"/>
                    <a:pt x="71" y="33"/>
                  </a:cubicBezTo>
                  <a:moveTo>
                    <a:pt x="130" y="97"/>
                  </a:moveTo>
                  <a:cubicBezTo>
                    <a:pt x="335" y="97"/>
                    <a:pt x="335" y="97"/>
                    <a:pt x="335" y="97"/>
                  </a:cubicBezTo>
                  <a:moveTo>
                    <a:pt x="0" y="97"/>
                  </a:moveTo>
                  <a:cubicBezTo>
                    <a:pt x="67" y="97"/>
                    <a:pt x="67" y="97"/>
                    <a:pt x="67" y="97"/>
                  </a:cubicBezTo>
                  <a:moveTo>
                    <a:pt x="293" y="69"/>
                  </a:moveTo>
                  <a:cubicBezTo>
                    <a:pt x="296" y="69"/>
                    <a:pt x="298" y="67"/>
                    <a:pt x="298" y="64"/>
                  </a:cubicBezTo>
                  <a:cubicBezTo>
                    <a:pt x="298" y="62"/>
                    <a:pt x="296" y="60"/>
                    <a:pt x="293" y="60"/>
                  </a:cubicBezTo>
                  <a:cubicBezTo>
                    <a:pt x="291" y="60"/>
                    <a:pt x="289" y="62"/>
                    <a:pt x="289" y="64"/>
                  </a:cubicBezTo>
                  <a:cubicBezTo>
                    <a:pt x="289" y="67"/>
                    <a:pt x="291" y="69"/>
                    <a:pt x="293" y="69"/>
                  </a:cubicBezTo>
                  <a:close/>
                  <a:moveTo>
                    <a:pt x="240" y="69"/>
                  </a:moveTo>
                  <a:cubicBezTo>
                    <a:pt x="243" y="69"/>
                    <a:pt x="245" y="67"/>
                    <a:pt x="245" y="64"/>
                  </a:cubicBezTo>
                  <a:cubicBezTo>
                    <a:pt x="245" y="62"/>
                    <a:pt x="243" y="60"/>
                    <a:pt x="240" y="60"/>
                  </a:cubicBezTo>
                  <a:cubicBezTo>
                    <a:pt x="238" y="60"/>
                    <a:pt x="235" y="62"/>
                    <a:pt x="235" y="64"/>
                  </a:cubicBezTo>
                  <a:cubicBezTo>
                    <a:pt x="235" y="67"/>
                    <a:pt x="238" y="69"/>
                    <a:pt x="240" y="69"/>
                  </a:cubicBezTo>
                  <a:close/>
                  <a:moveTo>
                    <a:pt x="187" y="69"/>
                  </a:moveTo>
                  <a:cubicBezTo>
                    <a:pt x="189" y="69"/>
                    <a:pt x="192" y="67"/>
                    <a:pt x="192" y="64"/>
                  </a:cubicBezTo>
                  <a:cubicBezTo>
                    <a:pt x="192" y="62"/>
                    <a:pt x="189" y="60"/>
                    <a:pt x="187" y="60"/>
                  </a:cubicBezTo>
                  <a:cubicBezTo>
                    <a:pt x="184" y="60"/>
                    <a:pt x="182" y="62"/>
                    <a:pt x="182" y="64"/>
                  </a:cubicBezTo>
                  <a:cubicBezTo>
                    <a:pt x="182" y="67"/>
                    <a:pt x="184" y="69"/>
                    <a:pt x="187" y="69"/>
                  </a:cubicBezTo>
                  <a:close/>
                  <a:moveTo>
                    <a:pt x="49" y="190"/>
                  </a:moveTo>
                  <a:cubicBezTo>
                    <a:pt x="100" y="240"/>
                    <a:pt x="100" y="240"/>
                    <a:pt x="100" y="240"/>
                  </a:cubicBezTo>
                  <a:cubicBezTo>
                    <a:pt x="151" y="190"/>
                    <a:pt x="151" y="190"/>
                    <a:pt x="151" y="190"/>
                  </a:cubicBezTo>
                  <a:moveTo>
                    <a:pt x="100" y="0"/>
                  </a:moveTo>
                  <a:cubicBezTo>
                    <a:pt x="100" y="240"/>
                    <a:pt x="100" y="240"/>
                    <a:pt x="100" y="240"/>
                  </a:cubicBezTo>
                </a:path>
              </a:pathLst>
            </a:custGeom>
            <a:noFill/>
            <a:ln w="15875" cap="flat">
              <a:solidFill>
                <a:schemeClr val="tx1"/>
              </a:solidFill>
              <a:prstDash val="solid"/>
              <a:miter lim="800000"/>
              <a:headEnd/>
              <a:tailEnd/>
            </a:ln>
          </p:spPr>
          <p:txBody>
            <a:bodyPr vert="horz" wrap="square" lIns="93155" tIns="46577" rIns="93155" bIns="46577" numCol="1" anchor="t" anchorCtr="0" compatLnSpc="1">
              <a:prstTxWarp prst="textNoShape">
                <a:avLst/>
              </a:prstTxWarp>
            </a:bodyPr>
            <a:lstStyle/>
            <a:p>
              <a:pPr marL="0" marR="0" lvl="0" indent="0" algn="l" defTabSz="931557" rtl="0" eaLnBrk="1" fontAlgn="auto" latinLnBrk="0" hangingPunct="1">
                <a:lnSpc>
                  <a:spcPct val="100000"/>
                </a:lnSpc>
                <a:spcBef>
                  <a:spcPts val="0"/>
                </a:spcBef>
                <a:spcAft>
                  <a:spcPts val="0"/>
                </a:spcAft>
                <a:buClrTx/>
                <a:buSzTx/>
                <a:buFontTx/>
                <a:buNone/>
                <a:tabLst/>
                <a:defRPr/>
              </a:pPr>
              <a:endParaRPr kumimoji="0" lang="en-US" sz="917"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a:ea typeface="+mn-ea"/>
                <a:cs typeface="+mn-cs"/>
              </a:endParaRPr>
            </a:p>
          </p:txBody>
        </p:sp>
        <p:sp>
          <p:nvSpPr>
            <p:cNvPr id="12" name="Text Placeholder 2">
              <a:extLst>
                <a:ext uri="{FF2B5EF4-FFF2-40B4-BE49-F238E27FC236}">
                  <a16:creationId xmlns:a16="http://schemas.microsoft.com/office/drawing/2014/main" id="{8964EBD9-786B-4640-B28F-FD5F367F0267}"/>
                </a:ext>
              </a:extLst>
            </p:cNvPr>
            <p:cNvSpPr txBox="1">
              <a:spLocks/>
            </p:cNvSpPr>
            <p:nvPr/>
          </p:nvSpPr>
          <p:spPr>
            <a:xfrm>
              <a:off x="1071185" y="1913996"/>
              <a:ext cx="9109451" cy="984885"/>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65113" lvl="0" indent="19050" defTabSz="950278">
                <a:defRPr/>
              </a:pPr>
              <a:r>
                <a:rPr lang="en-US" sz="3200" dirty="0">
                  <a:gradFill>
                    <a:gsLst>
                      <a:gs pos="1250">
                        <a:srgbClr val="000000"/>
                      </a:gs>
                      <a:gs pos="100000">
                        <a:srgbClr val="000000"/>
                      </a:gs>
                    </a:gsLst>
                    <a:lin ang="5400000" scaled="0"/>
                  </a:gradFill>
                  <a:latin typeface="Segoe UI"/>
                  <a:cs typeface="Segoe UI" panose="020B0502040204020203" pitchFamily="34" charset="0"/>
                </a:rPr>
                <a:t>Creating and working with </a:t>
              </a:r>
              <a:r>
                <a:rPr kumimoji="0" lang="en-GB" sz="3200"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Azure Logic App and Azure  Function</a:t>
              </a:r>
              <a:endParaRPr kumimoji="0" lang="en-US" sz="3200"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endParaRPr>
            </a:p>
          </p:txBody>
        </p:sp>
      </p:grpSp>
    </p:spTree>
    <p:extLst>
      <p:ext uri="{BB962C8B-B14F-4D97-AF65-F5344CB8AC3E}">
        <p14:creationId xmlns:p14="http://schemas.microsoft.com/office/powerpoint/2010/main" val="9514868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Module 2: Lesson 5: Demo 1:</a:t>
            </a:r>
            <a:endParaRPr lang="en-US" dirty="0">
              <a:solidFill>
                <a:schemeClr val="accent2">
                  <a:alpha val="99000"/>
                </a:schemeClr>
              </a:solidFill>
            </a:endParaRPr>
          </a:p>
        </p:txBody>
      </p:sp>
      <p:sp>
        <p:nvSpPr>
          <p:cNvPr id="26" name="Rectangle 25">
            <a:extLst>
              <a:ext uri="{FF2B5EF4-FFF2-40B4-BE49-F238E27FC236}">
                <a16:creationId xmlns:a16="http://schemas.microsoft.com/office/drawing/2014/main" id="{77557EE4-F19F-47C7-942E-D1B16A331977}"/>
              </a:ext>
            </a:extLst>
          </p:cNvPr>
          <p:cNvSpPr/>
          <p:nvPr/>
        </p:nvSpPr>
        <p:spPr>
          <a:xfrm>
            <a:off x="3873003" y="2615606"/>
            <a:ext cx="7679230" cy="1785745"/>
          </a:xfrm>
          <a:prstGeom prst="rect">
            <a:avLst/>
          </a:prstGeom>
        </p:spPr>
        <p:txBody>
          <a:bodyPr wrap="square">
            <a:spAutoFit/>
          </a:bodyPr>
          <a:lstStyle/>
          <a:p>
            <a:pPr lvl="0" defTabSz="931033">
              <a:defRPr/>
            </a:pPr>
            <a:r>
              <a:rPr lang="en-GB" sz="5502" dirty="0">
                <a:solidFill>
                  <a:srgbClr val="3C3C3C"/>
                </a:solidFill>
              </a:rPr>
              <a:t>Creating  and Exploring Logic App</a:t>
            </a:r>
            <a:endParaRPr kumimoji="0" lang="en-GB" sz="5502" b="0" i="0" u="none" strike="noStrike" kern="1200" cap="none" spc="0" normalizeH="0" baseline="0" noProof="0" dirty="0">
              <a:ln>
                <a:noFill/>
              </a:ln>
              <a:solidFill>
                <a:srgbClr val="3C3C3C"/>
              </a:solidFill>
              <a:effectLst/>
              <a:uLnTx/>
              <a:uFillTx/>
              <a:latin typeface="Segoe UI"/>
              <a:ea typeface="+mn-ea"/>
              <a:cs typeface="+mn-cs"/>
            </a:endParaRPr>
          </a:p>
        </p:txBody>
      </p:sp>
      <p:cxnSp>
        <p:nvCxnSpPr>
          <p:cNvPr id="5" name="Straight Connector 4"/>
          <p:cNvCxnSpPr/>
          <p:nvPr/>
        </p:nvCxnSpPr>
        <p:spPr>
          <a:xfrm>
            <a:off x="3437798" y="1528030"/>
            <a:ext cx="0" cy="4732489"/>
          </a:xfrm>
          <a:prstGeom prst="line">
            <a:avLst/>
          </a:prstGeom>
          <a:ln w="50800">
            <a:solidFill>
              <a:srgbClr val="74B230"/>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9" name="Graphic 8">
            <a:extLst>
              <a:ext uri="{FF2B5EF4-FFF2-40B4-BE49-F238E27FC236}">
                <a16:creationId xmlns:a16="http://schemas.microsoft.com/office/drawing/2014/main" id="{F60B6905-E1F9-4ACD-BE71-AFE0CAC9FA5D}"/>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579437" y="2359163"/>
            <a:ext cx="2268262" cy="2268262"/>
          </a:xfrm>
          <a:prstGeom prst="rect">
            <a:avLst/>
          </a:prstGeom>
        </p:spPr>
      </p:pic>
    </p:spTree>
    <p:extLst>
      <p:ext uri="{BB962C8B-B14F-4D97-AF65-F5344CB8AC3E}">
        <p14:creationId xmlns:p14="http://schemas.microsoft.com/office/powerpoint/2010/main" val="1679639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par>
                                <p:cTn id="8" presetID="22" presetClass="entr" presetSubtype="1"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up)">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Module 2: Lesson 5: Demo 2:</a:t>
            </a:r>
            <a:endParaRPr lang="en-US" dirty="0">
              <a:solidFill>
                <a:schemeClr val="accent2">
                  <a:alpha val="99000"/>
                </a:schemeClr>
              </a:solidFill>
            </a:endParaRPr>
          </a:p>
        </p:txBody>
      </p:sp>
      <p:sp>
        <p:nvSpPr>
          <p:cNvPr id="26" name="Rectangle 25">
            <a:extLst>
              <a:ext uri="{FF2B5EF4-FFF2-40B4-BE49-F238E27FC236}">
                <a16:creationId xmlns:a16="http://schemas.microsoft.com/office/drawing/2014/main" id="{77557EE4-F19F-47C7-942E-D1B16A331977}"/>
              </a:ext>
            </a:extLst>
          </p:cNvPr>
          <p:cNvSpPr/>
          <p:nvPr/>
        </p:nvSpPr>
        <p:spPr>
          <a:xfrm>
            <a:off x="3873002" y="2643740"/>
            <a:ext cx="8291201" cy="1785745"/>
          </a:xfrm>
          <a:prstGeom prst="rect">
            <a:avLst/>
          </a:prstGeom>
        </p:spPr>
        <p:txBody>
          <a:bodyPr wrap="square">
            <a:spAutoFit/>
          </a:bodyPr>
          <a:lstStyle/>
          <a:p>
            <a:pPr lvl="0" defTabSz="931033">
              <a:defRPr/>
            </a:pPr>
            <a:r>
              <a:rPr lang="en-GB" sz="5502" dirty="0">
                <a:solidFill>
                  <a:srgbClr val="3C3C3C"/>
                </a:solidFill>
              </a:rPr>
              <a:t>Deploying Logic App from Azure DevOps</a:t>
            </a:r>
            <a:endParaRPr kumimoji="0" lang="en-GB" sz="5502" b="0" i="0" u="none" strike="noStrike" kern="1200" cap="none" spc="0" normalizeH="0" baseline="0" noProof="0" dirty="0">
              <a:ln>
                <a:noFill/>
              </a:ln>
              <a:solidFill>
                <a:srgbClr val="3C3C3C"/>
              </a:solidFill>
              <a:effectLst/>
              <a:uLnTx/>
              <a:uFillTx/>
              <a:latin typeface="Segoe UI"/>
              <a:ea typeface="+mn-ea"/>
              <a:cs typeface="+mn-cs"/>
            </a:endParaRPr>
          </a:p>
        </p:txBody>
      </p:sp>
      <p:cxnSp>
        <p:nvCxnSpPr>
          <p:cNvPr id="5" name="Straight Connector 4"/>
          <p:cNvCxnSpPr/>
          <p:nvPr/>
        </p:nvCxnSpPr>
        <p:spPr>
          <a:xfrm>
            <a:off x="3437798" y="1528030"/>
            <a:ext cx="0" cy="4732489"/>
          </a:xfrm>
          <a:prstGeom prst="line">
            <a:avLst/>
          </a:prstGeom>
          <a:ln w="50800">
            <a:solidFill>
              <a:srgbClr val="74B230"/>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9" name="Graphic 8">
            <a:extLst>
              <a:ext uri="{FF2B5EF4-FFF2-40B4-BE49-F238E27FC236}">
                <a16:creationId xmlns:a16="http://schemas.microsoft.com/office/drawing/2014/main" id="{F60B6905-E1F9-4ACD-BE71-AFE0CAC9FA5D}"/>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866499" y="1846643"/>
            <a:ext cx="1981200" cy="1981200"/>
          </a:xfrm>
          <a:prstGeom prst="rect">
            <a:avLst/>
          </a:prstGeom>
        </p:spPr>
      </p:pic>
      <p:pic>
        <p:nvPicPr>
          <p:cNvPr id="1026" name="Picture 2" descr="DevOps Automation Tools - Visual Studio Marketplace">
            <a:extLst>
              <a:ext uri="{FF2B5EF4-FFF2-40B4-BE49-F238E27FC236}">
                <a16:creationId xmlns:a16="http://schemas.microsoft.com/office/drawing/2014/main" id="{C4E08963-418D-4679-BF76-3BF9A5CDC29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42951" y="3874294"/>
            <a:ext cx="1611411" cy="16114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1177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par>
                                <p:cTn id="8" presetID="22" presetClass="entr" presetSubtype="1"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up)">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9CB73BB-2AA6-458F-9B0A-E987A051A35E}"/>
              </a:ext>
            </a:extLst>
          </p:cNvPr>
          <p:cNvSpPr>
            <a:spLocks noGrp="1"/>
          </p:cNvSpPr>
          <p:nvPr>
            <p:ph type="title"/>
          </p:nvPr>
        </p:nvSpPr>
        <p:spPr/>
        <p:txBody>
          <a:bodyPr/>
          <a:lstStyle/>
          <a:p>
            <a:r>
              <a:rPr lang="en-US" sz="4600" dirty="0"/>
              <a:t>Module 2: Outline</a:t>
            </a:r>
          </a:p>
        </p:txBody>
      </p:sp>
      <p:sp>
        <p:nvSpPr>
          <p:cNvPr id="2" name="Rectangle 1">
            <a:extLst>
              <a:ext uri="{FF2B5EF4-FFF2-40B4-BE49-F238E27FC236}">
                <a16:creationId xmlns:a16="http://schemas.microsoft.com/office/drawing/2014/main" id="{AAF12876-D394-44DD-ACFF-DA53207EA100}"/>
              </a:ext>
            </a:extLst>
          </p:cNvPr>
          <p:cNvSpPr/>
          <p:nvPr/>
        </p:nvSpPr>
        <p:spPr>
          <a:xfrm>
            <a:off x="427037" y="1283494"/>
            <a:ext cx="10972800" cy="5232202"/>
          </a:xfrm>
          <a:prstGeom prst="rect">
            <a:avLst/>
          </a:prstGeom>
        </p:spPr>
        <p:txBody>
          <a:bodyPr wrap="square">
            <a:spAutoFit/>
          </a:bodyPr>
          <a:lstStyle/>
          <a:p>
            <a:pPr marL="514350" marR="0" lvl="0" indent="-514350" algn="l" defTabSz="932218" rtl="0" eaLnBrk="1" fontAlgn="auto" latinLnBrk="0" hangingPunct="1">
              <a:lnSpc>
                <a:spcPct val="100000"/>
              </a:lnSpc>
              <a:spcBef>
                <a:spcPts val="0"/>
              </a:spcBef>
              <a:spcAft>
                <a:spcPts val="1200"/>
              </a:spcAft>
              <a:buClrTx/>
              <a:buSzTx/>
              <a:buFont typeface="+mj-lt"/>
              <a:buAutoNum type="arabicParenR"/>
              <a:tabLst/>
              <a:defRPr/>
            </a:pPr>
            <a:r>
              <a:rPr kumimoji="0" lang="en-GB" sz="2800" b="0" i="0" u="none" strike="noStrike" kern="1200" cap="none" spc="0" normalizeH="0" baseline="0" noProof="0" dirty="0">
                <a:ln>
                  <a:noFill/>
                </a:ln>
                <a:solidFill>
                  <a:srgbClr val="3C3C3C"/>
                </a:solidFill>
                <a:effectLst/>
                <a:uLnTx/>
                <a:uFillTx/>
                <a:latin typeface="Segoe UI"/>
                <a:ea typeface="+mn-ea"/>
                <a:cs typeface="+mn-cs"/>
              </a:rPr>
              <a:t>Introduction and Module Overview</a:t>
            </a:r>
          </a:p>
          <a:p>
            <a:pPr marL="514350" lvl="0" indent="-514350">
              <a:buFont typeface="+mj-lt"/>
              <a:buAutoNum type="arabicParenR"/>
              <a:defRPr/>
            </a:pPr>
            <a:r>
              <a:rPr lang="en-GB" sz="2800" dirty="0">
                <a:solidFill>
                  <a:srgbClr val="3C3C3C"/>
                </a:solidFill>
              </a:rPr>
              <a:t>Understanding Azure Compute Services and working with Virtual Machines</a:t>
            </a:r>
          </a:p>
          <a:p>
            <a:pPr marL="1275118" lvl="2" indent="-342900">
              <a:buFont typeface="Wingdings" panose="05000000000000000000" pitchFamily="2" charset="2"/>
              <a:buChar char="§"/>
              <a:defRPr/>
            </a:pPr>
            <a:r>
              <a:rPr lang="en-GB" sz="2800" dirty="0">
                <a:solidFill>
                  <a:srgbClr val="3C3C3C"/>
                </a:solidFill>
              </a:rPr>
              <a:t>Demo: Creating and working with Windows VM</a:t>
            </a:r>
          </a:p>
          <a:p>
            <a:pPr marL="1275118" lvl="2" indent="-342900">
              <a:buFont typeface="Wingdings" panose="05000000000000000000" pitchFamily="2" charset="2"/>
              <a:buChar char="§"/>
              <a:defRPr/>
            </a:pPr>
            <a:r>
              <a:rPr lang="en-GB" sz="2800" dirty="0">
                <a:solidFill>
                  <a:srgbClr val="3C3C3C"/>
                </a:solidFill>
              </a:rPr>
              <a:t>Demo: Creating and working with Linux VM</a:t>
            </a:r>
          </a:p>
          <a:p>
            <a:pPr marL="1275118" lvl="2" indent="-342900">
              <a:buFont typeface="Wingdings" panose="05000000000000000000" pitchFamily="2" charset="2"/>
              <a:buChar char="§"/>
              <a:defRPr/>
            </a:pPr>
            <a:r>
              <a:rPr lang="en-GB" sz="2800" dirty="0">
                <a:solidFill>
                  <a:srgbClr val="3C3C3C"/>
                </a:solidFill>
              </a:rPr>
              <a:t>Demo: Creating and working with Availability sets</a:t>
            </a:r>
          </a:p>
          <a:p>
            <a:pPr marL="1275118" lvl="2" indent="-342900">
              <a:buFont typeface="Wingdings" panose="05000000000000000000" pitchFamily="2" charset="2"/>
              <a:buChar char="§"/>
              <a:defRPr/>
            </a:pPr>
            <a:r>
              <a:rPr lang="en-GB" sz="2800" dirty="0">
                <a:solidFill>
                  <a:srgbClr val="3C3C3C"/>
                </a:solidFill>
              </a:rPr>
              <a:t>Demo: Creating and working with VM Scale Sets </a:t>
            </a:r>
          </a:p>
          <a:p>
            <a:pPr marL="1275118" lvl="2" indent="-342900">
              <a:buFont typeface="Wingdings" panose="05000000000000000000" pitchFamily="2" charset="2"/>
              <a:buChar char="§"/>
              <a:defRPr/>
            </a:pPr>
            <a:r>
              <a:rPr lang="en-GB" sz="2800" dirty="0">
                <a:solidFill>
                  <a:srgbClr val="3C3C3C"/>
                </a:solidFill>
              </a:rPr>
              <a:t>Demo: Exploring Azure Batch and High Performance Computing capabilities</a:t>
            </a:r>
          </a:p>
          <a:p>
            <a:pPr lvl="2">
              <a:defRPr/>
            </a:pPr>
            <a:endParaRPr lang="en-GB" sz="600" dirty="0">
              <a:solidFill>
                <a:srgbClr val="3C3C3C"/>
              </a:solidFill>
            </a:endParaRPr>
          </a:p>
          <a:p>
            <a:pPr marL="514350" indent="-514350">
              <a:spcAft>
                <a:spcPts val="1200"/>
              </a:spcAft>
              <a:buFont typeface="+mj-lt"/>
              <a:buAutoNum type="arabicParenR" startAt="3"/>
              <a:defRPr/>
            </a:pPr>
            <a:r>
              <a:rPr lang="en-GB" sz="2800" dirty="0">
                <a:solidFill>
                  <a:srgbClr val="3C3C3C"/>
                </a:solidFill>
              </a:rPr>
              <a:t>Understanding Azure Serverless</a:t>
            </a:r>
          </a:p>
          <a:p>
            <a:pPr marL="514350" indent="-514350">
              <a:buFont typeface="+mj-lt"/>
              <a:buAutoNum type="arabicParenR" startAt="3"/>
              <a:defRPr/>
            </a:pPr>
            <a:r>
              <a:rPr lang="en-GB" sz="2800" dirty="0">
                <a:solidFill>
                  <a:srgbClr val="3C3C3C"/>
                </a:solidFill>
              </a:rPr>
              <a:t>Understanding and Working with Azure Functions </a:t>
            </a:r>
          </a:p>
        </p:txBody>
      </p:sp>
    </p:spTree>
    <p:extLst>
      <p:ext uri="{BB962C8B-B14F-4D97-AF65-F5344CB8AC3E}">
        <p14:creationId xmlns:p14="http://schemas.microsoft.com/office/powerpoint/2010/main" val="340131669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Module 2: Lesson 5: Demo 3:</a:t>
            </a:r>
            <a:endParaRPr lang="en-US" dirty="0">
              <a:solidFill>
                <a:schemeClr val="accent2">
                  <a:alpha val="99000"/>
                </a:schemeClr>
              </a:solidFill>
            </a:endParaRPr>
          </a:p>
        </p:txBody>
      </p:sp>
      <p:sp>
        <p:nvSpPr>
          <p:cNvPr id="26" name="Rectangle 25">
            <a:extLst>
              <a:ext uri="{FF2B5EF4-FFF2-40B4-BE49-F238E27FC236}">
                <a16:creationId xmlns:a16="http://schemas.microsoft.com/office/drawing/2014/main" id="{77557EE4-F19F-47C7-942E-D1B16A331977}"/>
              </a:ext>
            </a:extLst>
          </p:cNvPr>
          <p:cNvSpPr/>
          <p:nvPr/>
        </p:nvSpPr>
        <p:spPr>
          <a:xfrm>
            <a:off x="3873002" y="2511617"/>
            <a:ext cx="8291201" cy="2632452"/>
          </a:xfrm>
          <a:prstGeom prst="rect">
            <a:avLst/>
          </a:prstGeom>
        </p:spPr>
        <p:txBody>
          <a:bodyPr wrap="square">
            <a:spAutoFit/>
          </a:bodyPr>
          <a:lstStyle/>
          <a:p>
            <a:pPr lvl="0" defTabSz="931033">
              <a:defRPr/>
            </a:pPr>
            <a:r>
              <a:rPr lang="en-GB" sz="5502" dirty="0">
                <a:solidFill>
                  <a:srgbClr val="3C3C3C"/>
                </a:solidFill>
              </a:rPr>
              <a:t>Creating  and working with Azure Logic App and </a:t>
            </a:r>
            <a:r>
              <a:rPr lang="en-GB" sz="5502">
                <a:solidFill>
                  <a:srgbClr val="3C3C3C"/>
                </a:solidFill>
              </a:rPr>
              <a:t>Azure Function</a:t>
            </a:r>
            <a:endParaRPr kumimoji="0" lang="en-GB" sz="5502" b="0" i="0" u="none" strike="noStrike" kern="1200" cap="none" spc="0" normalizeH="0" baseline="0" noProof="0" dirty="0">
              <a:ln>
                <a:noFill/>
              </a:ln>
              <a:solidFill>
                <a:srgbClr val="3C3C3C"/>
              </a:solidFill>
              <a:effectLst/>
              <a:uLnTx/>
              <a:uFillTx/>
              <a:latin typeface="Segoe UI"/>
              <a:ea typeface="+mn-ea"/>
              <a:cs typeface="+mn-cs"/>
            </a:endParaRPr>
          </a:p>
        </p:txBody>
      </p:sp>
      <p:cxnSp>
        <p:nvCxnSpPr>
          <p:cNvPr id="5" name="Straight Connector 4"/>
          <p:cNvCxnSpPr/>
          <p:nvPr/>
        </p:nvCxnSpPr>
        <p:spPr>
          <a:xfrm>
            <a:off x="3437798" y="1528030"/>
            <a:ext cx="0" cy="4732489"/>
          </a:xfrm>
          <a:prstGeom prst="line">
            <a:avLst/>
          </a:prstGeom>
          <a:ln w="50800">
            <a:solidFill>
              <a:srgbClr val="74B230"/>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9" name="Graphic 8">
            <a:extLst>
              <a:ext uri="{FF2B5EF4-FFF2-40B4-BE49-F238E27FC236}">
                <a16:creationId xmlns:a16="http://schemas.microsoft.com/office/drawing/2014/main" id="{F60B6905-E1F9-4ACD-BE71-AFE0CAC9FA5D}"/>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666973" y="3918610"/>
            <a:ext cx="1981200" cy="1981200"/>
          </a:xfrm>
          <a:prstGeom prst="rect">
            <a:avLst/>
          </a:prstGeom>
        </p:spPr>
      </p:pic>
      <p:pic>
        <p:nvPicPr>
          <p:cNvPr id="1026" name="Picture 2">
            <a:extLst>
              <a:ext uri="{FF2B5EF4-FFF2-40B4-BE49-F238E27FC236}">
                <a16:creationId xmlns:a16="http://schemas.microsoft.com/office/drawing/2014/main" id="{C4E08963-418D-4679-BF76-3BF9A5CDC296}"/>
              </a:ext>
            </a:extLst>
          </p:cNvPr>
          <p:cNvPicPr>
            <a:picLocks noChangeAspect="1" noChangeArrowheads="1"/>
          </p:cNvPicPr>
          <p:nvPr/>
        </p:nvPicPr>
        <p:blipFill>
          <a:blip r:embed="rId5">
            <a:extLst>
              <a:ext uri="{96DAC541-7B7A-43D3-8B79-37D633B846F1}">
                <asvg:svgBlip xmlns:asvg="http://schemas.microsoft.com/office/drawing/2016/SVG/main" r:embed="rId6"/>
              </a:ext>
            </a:extLst>
          </a:blip>
          <a:srcRect/>
          <a:stretch/>
        </p:blipFill>
        <p:spPr bwMode="auto">
          <a:xfrm>
            <a:off x="605648" y="1969294"/>
            <a:ext cx="2103851" cy="21038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6240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par>
                                <p:cTn id="8" presetID="22" presetClass="entr" presetSubtype="1"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up)">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p:cNvGrpSpPr/>
          <p:nvPr/>
        </p:nvGrpSpPr>
        <p:grpSpPr>
          <a:xfrm>
            <a:off x="377870" y="4193421"/>
            <a:ext cx="7315018" cy="465773"/>
            <a:chOff x="363124" y="3893821"/>
            <a:chExt cx="7180386" cy="457200"/>
          </a:xfrm>
        </p:grpSpPr>
        <p:sp>
          <p:nvSpPr>
            <p:cNvPr id="27" name="Text Placeholder 5">
              <a:extLst>
                <a:ext uri="{FF2B5EF4-FFF2-40B4-BE49-F238E27FC236}">
                  <a16:creationId xmlns:a16="http://schemas.microsoft.com/office/drawing/2014/main" id="{7681AB3B-6AA6-494D-9089-90763CEF72B2}"/>
                </a:ext>
              </a:extLst>
            </p:cNvPr>
            <p:cNvSpPr txBox="1">
              <a:spLocks/>
            </p:cNvSpPr>
            <p:nvPr/>
          </p:nvSpPr>
          <p:spPr>
            <a:xfrm>
              <a:off x="820324" y="3917079"/>
              <a:ext cx="6723186" cy="410685"/>
            </a:xfrm>
            <a:prstGeom prst="rect">
              <a:avLst/>
            </a:prstGeom>
          </p:spPr>
          <p:txBody>
            <a:bodyPr/>
            <a:lstStyle>
              <a:lvl1pPr marL="232898" marR="0" indent="-232898"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3"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65795" marR="0" indent="-232898"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38" kern="1200" spc="0" baseline="0">
                  <a:gradFill>
                    <a:gsLst>
                      <a:gs pos="1250">
                        <a:schemeClr val="tx1"/>
                      </a:gs>
                      <a:gs pos="100000">
                        <a:schemeClr val="tx1"/>
                      </a:gs>
                    </a:gsLst>
                    <a:lin ang="5400000" scaled="0"/>
                  </a:gradFill>
                  <a:latin typeface="+mn-lt"/>
                  <a:ea typeface="+mn-ea"/>
                  <a:cs typeface="+mn-cs"/>
                </a:defRPr>
              </a:lvl2pPr>
              <a:lvl3pPr marL="669581" marR="0" indent="-203785"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0" kern="1200" spc="0" baseline="0">
                  <a:gradFill>
                    <a:gsLst>
                      <a:gs pos="1250">
                        <a:schemeClr val="tx1"/>
                      </a:gs>
                      <a:gs pos="100000">
                        <a:schemeClr val="tx1"/>
                      </a:gs>
                    </a:gsLst>
                    <a:lin ang="5400000" scaled="0"/>
                  </a:gradFill>
                  <a:latin typeface="+mn-lt"/>
                  <a:ea typeface="+mn-ea"/>
                  <a:cs typeface="+mn-cs"/>
                </a:defRPr>
              </a:lvl3pPr>
              <a:lvl4pPr marL="858811" marR="0" indent="-184377"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6" kern="1200" spc="0" baseline="0">
                  <a:gradFill>
                    <a:gsLst>
                      <a:gs pos="1250">
                        <a:schemeClr val="tx1"/>
                      </a:gs>
                      <a:gs pos="100000">
                        <a:schemeClr val="tx1"/>
                      </a:gs>
                    </a:gsLst>
                    <a:lin ang="5400000" scaled="0"/>
                  </a:gradFill>
                  <a:latin typeface="+mn-lt"/>
                  <a:ea typeface="+mn-ea"/>
                  <a:cs typeface="+mn-cs"/>
                </a:defRPr>
              </a:lvl4pPr>
              <a:lvl5pPr marL="1043188" marR="0" indent="-171439"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6" kern="1200" spc="0" baseline="0">
                  <a:gradFill>
                    <a:gsLst>
                      <a:gs pos="1250">
                        <a:schemeClr val="tx1"/>
                      </a:gs>
                      <a:gs pos="100000">
                        <a:schemeClr val="tx1"/>
                      </a:gs>
                    </a:gsLst>
                    <a:lin ang="5400000" scaled="0"/>
                  </a:gradFill>
                  <a:latin typeface="+mn-lt"/>
                  <a:ea typeface="+mn-ea"/>
                  <a:cs typeface="+mn-cs"/>
                </a:defRPr>
              </a:lvl5pPr>
              <a:lvl6pPr marL="2613263"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6pPr>
              <a:lvl7pPr marL="3088403"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7pPr>
              <a:lvl8pPr marL="3563541"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8pPr>
              <a:lvl9pPr marL="4038681"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9pPr>
            </a:lstStyle>
            <a:p>
              <a:pPr marL="0" marR="0" lvl="0" indent="0" algn="l" defTabSz="949071"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697" b="0" i="0" u="none" strike="noStrike" kern="1200" cap="none" spc="0" normalizeH="0" baseline="0" noProof="0" dirty="0">
                  <a:ln>
                    <a:noFill/>
                  </a:ln>
                  <a:solidFill>
                    <a:srgbClr val="74B230"/>
                  </a:solidFill>
                  <a:effectLst/>
                  <a:uLnTx/>
                  <a:uFillTx/>
                  <a:latin typeface="Segoe UI Semilight" panose="020B0402040204020203" pitchFamily="34" charset="0"/>
                  <a:ea typeface="+mn-ea"/>
                  <a:cs typeface="Segoe UI Semilight" panose="020B0402040204020203" pitchFamily="34" charset="0"/>
                </a:rPr>
                <a:t>………….. is a browser-based shell experience to manage and develop Azure resources.</a:t>
              </a:r>
            </a:p>
          </p:txBody>
        </p:sp>
        <p:pic>
          <p:nvPicPr>
            <p:cNvPr id="37" name="Picture 36"/>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63124" y="3893821"/>
              <a:ext cx="457200" cy="457200"/>
            </a:xfrm>
            <a:prstGeom prst="rect">
              <a:avLst/>
            </a:prstGeom>
          </p:spPr>
        </p:pic>
      </p:grpSp>
      <p:grpSp>
        <p:nvGrpSpPr>
          <p:cNvPr id="14" name="Group 13"/>
          <p:cNvGrpSpPr/>
          <p:nvPr/>
        </p:nvGrpSpPr>
        <p:grpSpPr>
          <a:xfrm>
            <a:off x="377870" y="1267033"/>
            <a:ext cx="7315018" cy="465773"/>
            <a:chOff x="363124" y="1421482"/>
            <a:chExt cx="7180386" cy="457200"/>
          </a:xfrm>
        </p:grpSpPr>
        <p:sp>
          <p:nvSpPr>
            <p:cNvPr id="4" name="Text Placeholder 5">
              <a:extLst>
                <a:ext uri="{FF2B5EF4-FFF2-40B4-BE49-F238E27FC236}">
                  <a16:creationId xmlns:a16="http://schemas.microsoft.com/office/drawing/2014/main" id="{7681AB3B-6AA6-494D-9089-90763CEF72B2}"/>
                </a:ext>
              </a:extLst>
            </p:cNvPr>
            <p:cNvSpPr txBox="1">
              <a:spLocks/>
            </p:cNvSpPr>
            <p:nvPr/>
          </p:nvSpPr>
          <p:spPr>
            <a:xfrm>
              <a:off x="820324" y="1444740"/>
              <a:ext cx="6723186" cy="410685"/>
            </a:xfrm>
            <a:prstGeom prst="rect">
              <a:avLst/>
            </a:prstGeom>
          </p:spPr>
          <p:txBody>
            <a:bodyPr/>
            <a:lstStyle>
              <a:lvl1pPr marL="232898" marR="0" indent="-232898"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3"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65795" marR="0" indent="-232898"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38" kern="1200" spc="0" baseline="0">
                  <a:gradFill>
                    <a:gsLst>
                      <a:gs pos="1250">
                        <a:schemeClr val="tx1"/>
                      </a:gs>
                      <a:gs pos="100000">
                        <a:schemeClr val="tx1"/>
                      </a:gs>
                    </a:gsLst>
                    <a:lin ang="5400000" scaled="0"/>
                  </a:gradFill>
                  <a:latin typeface="+mn-lt"/>
                  <a:ea typeface="+mn-ea"/>
                  <a:cs typeface="+mn-cs"/>
                </a:defRPr>
              </a:lvl2pPr>
              <a:lvl3pPr marL="669581" marR="0" indent="-203785"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0" kern="1200" spc="0" baseline="0">
                  <a:gradFill>
                    <a:gsLst>
                      <a:gs pos="1250">
                        <a:schemeClr val="tx1"/>
                      </a:gs>
                      <a:gs pos="100000">
                        <a:schemeClr val="tx1"/>
                      </a:gs>
                    </a:gsLst>
                    <a:lin ang="5400000" scaled="0"/>
                  </a:gradFill>
                  <a:latin typeface="+mn-lt"/>
                  <a:ea typeface="+mn-ea"/>
                  <a:cs typeface="+mn-cs"/>
                </a:defRPr>
              </a:lvl3pPr>
              <a:lvl4pPr marL="858811" marR="0" indent="-184377"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6" kern="1200" spc="0" baseline="0">
                  <a:gradFill>
                    <a:gsLst>
                      <a:gs pos="1250">
                        <a:schemeClr val="tx1"/>
                      </a:gs>
                      <a:gs pos="100000">
                        <a:schemeClr val="tx1"/>
                      </a:gs>
                    </a:gsLst>
                    <a:lin ang="5400000" scaled="0"/>
                  </a:gradFill>
                  <a:latin typeface="+mn-lt"/>
                  <a:ea typeface="+mn-ea"/>
                  <a:cs typeface="+mn-cs"/>
                </a:defRPr>
              </a:lvl4pPr>
              <a:lvl5pPr marL="1043188" marR="0" indent="-171439"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6" kern="1200" spc="0" baseline="0">
                  <a:gradFill>
                    <a:gsLst>
                      <a:gs pos="1250">
                        <a:schemeClr val="tx1"/>
                      </a:gs>
                      <a:gs pos="100000">
                        <a:schemeClr val="tx1"/>
                      </a:gs>
                    </a:gsLst>
                    <a:lin ang="5400000" scaled="0"/>
                  </a:gradFill>
                  <a:latin typeface="+mn-lt"/>
                  <a:ea typeface="+mn-ea"/>
                  <a:cs typeface="+mn-cs"/>
                </a:defRPr>
              </a:lvl5pPr>
              <a:lvl6pPr marL="2613263"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6pPr>
              <a:lvl7pPr marL="3088403"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7pPr>
              <a:lvl8pPr marL="3563541"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8pPr>
              <a:lvl9pPr marL="4038681"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9pPr>
            </a:lstStyle>
            <a:p>
              <a:pPr marL="0" marR="0" lvl="0" indent="0" algn="l" defTabSz="949071"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GB" sz="2697" b="0" i="0" u="none" strike="noStrike" kern="1200" cap="none" spc="0" normalizeH="0" baseline="0" noProof="0" dirty="0">
                  <a:ln>
                    <a:noFill/>
                  </a:ln>
                  <a:solidFill>
                    <a:srgbClr val="74B230"/>
                  </a:solidFill>
                  <a:effectLst/>
                  <a:uLnTx/>
                  <a:uFillTx/>
                  <a:latin typeface="Segoe UI Semilight" panose="020B0402040204020203" pitchFamily="34" charset="0"/>
                  <a:ea typeface="+mn-ea"/>
                  <a:cs typeface="Segoe UI Semilight" panose="020B0402040204020203" pitchFamily="34" charset="0"/>
                </a:rPr>
                <a:t>…………… is a </a:t>
              </a:r>
              <a:r>
                <a:rPr kumimoji="0" lang="en-US" sz="2697" b="0" i="0" u="none" strike="noStrike" kern="1200" cap="none" spc="0" normalizeH="0" baseline="0" noProof="0" dirty="0">
                  <a:ln>
                    <a:noFill/>
                  </a:ln>
                  <a:solidFill>
                    <a:srgbClr val="74B230"/>
                  </a:solidFill>
                  <a:effectLst/>
                  <a:uLnTx/>
                  <a:uFillTx/>
                  <a:latin typeface="Segoe UI Semilight" panose="020B0402040204020203" pitchFamily="34" charset="0"/>
                  <a:ea typeface="+mn-ea"/>
                  <a:cs typeface="Segoe UI Semilight" panose="020B0402040204020203" pitchFamily="34" charset="0"/>
                </a:rPr>
                <a:t>JSON file that defines one or more resources to deploy to a resource group, subscription or tenant.</a:t>
              </a:r>
              <a:r>
                <a:rPr kumimoji="0" lang="en-GB" sz="2697" b="0" i="0" u="none" strike="noStrike" kern="1200" cap="none" spc="0" normalizeH="0" baseline="0" noProof="0" dirty="0">
                  <a:ln>
                    <a:noFill/>
                  </a:ln>
                  <a:solidFill>
                    <a:srgbClr val="74B230"/>
                  </a:solidFill>
                  <a:effectLst/>
                  <a:uLnTx/>
                  <a:uFillTx/>
                  <a:latin typeface="Segoe UI Semilight" panose="020B0402040204020203" pitchFamily="34" charset="0"/>
                  <a:ea typeface="+mn-ea"/>
                  <a:cs typeface="Segoe UI Semilight" panose="020B0402040204020203" pitchFamily="34" charset="0"/>
                </a:rPr>
                <a:t>  </a:t>
              </a:r>
              <a:endParaRPr kumimoji="0" lang="en-US" sz="2697" b="0" i="0" u="none" strike="noStrike" kern="1200" cap="none" spc="0" normalizeH="0" baseline="0" noProof="0" dirty="0">
                <a:ln>
                  <a:noFill/>
                </a:ln>
                <a:solidFill>
                  <a:srgbClr val="74B230"/>
                </a:solidFill>
                <a:effectLst/>
                <a:uLnTx/>
                <a:uFillTx/>
                <a:latin typeface="Segoe UI"/>
                <a:ea typeface="+mn-ea"/>
                <a:cs typeface="Segoe UI" panose="020B0502040204020203" pitchFamily="34" charset="0"/>
              </a:endParaRPr>
            </a:p>
          </p:txBody>
        </p:sp>
        <p:pic>
          <p:nvPicPr>
            <p:cNvPr id="5" name="Picture 4"/>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63124" y="1421482"/>
              <a:ext cx="457200" cy="457200"/>
            </a:xfrm>
            <a:prstGeom prst="rect">
              <a:avLst/>
            </a:prstGeom>
          </p:spPr>
        </p:pic>
      </p:grpSp>
      <p:sp>
        <p:nvSpPr>
          <p:cNvPr id="2" name="Title 24">
            <a:extLst>
              <a:ext uri="{FF2B5EF4-FFF2-40B4-BE49-F238E27FC236}">
                <a16:creationId xmlns:a16="http://schemas.microsoft.com/office/drawing/2014/main" id="{3F2CED08-3BD5-40E1-82CB-3CC3B3160CC7}"/>
              </a:ext>
            </a:extLst>
          </p:cNvPr>
          <p:cNvSpPr txBox="1">
            <a:spLocks/>
          </p:cNvSpPr>
          <p:nvPr/>
        </p:nvSpPr>
        <p:spPr>
          <a:xfrm>
            <a:off x="434430" y="145557"/>
            <a:ext cx="10246112" cy="751404"/>
          </a:xfrm>
          <a:prstGeom prst="rect">
            <a:avLst/>
          </a:prstGeom>
        </p:spPr>
        <p:txBody>
          <a:bodyPr vert="horz" wrap="square" lIns="0" tIns="0" rIns="0" bIns="0" rtlCol="0" anchor="t">
            <a:spAutoFit/>
          </a:bodyPr>
          <a:lstStyle>
            <a:lvl1pPr algn="l" defTabSz="950278" rtl="0" eaLnBrk="1" latinLnBrk="0" hangingPunct="1">
              <a:lnSpc>
                <a:spcPct val="100000"/>
              </a:lnSpc>
              <a:spcBef>
                <a:spcPct val="0"/>
              </a:spcBef>
              <a:buNone/>
              <a:defRPr lang="en-US" sz="3668" b="0" kern="1200" cap="none" spc="-51" baseline="0" dirty="0" smtClean="0">
                <a:ln w="3175">
                  <a:noFill/>
                </a:ln>
                <a:solidFill>
                  <a:schemeClr val="tx1"/>
                </a:solidFill>
                <a:effectLst/>
                <a:latin typeface="+mj-lt"/>
                <a:ea typeface="+mn-ea"/>
                <a:cs typeface="Segoe UI" pitchFamily="34" charset="0"/>
              </a:defRPr>
            </a:lvl1pPr>
          </a:lstStyle>
          <a:p>
            <a:pPr marL="0" marR="0" lvl="0" indent="0" algn="l" defTabSz="949071" rtl="0" eaLnBrk="1" fontAlgn="auto" latinLnBrk="0" hangingPunct="1">
              <a:lnSpc>
                <a:spcPct val="100000"/>
              </a:lnSpc>
              <a:spcBef>
                <a:spcPct val="0"/>
              </a:spcBef>
              <a:spcAft>
                <a:spcPts val="0"/>
              </a:spcAft>
              <a:buClrTx/>
              <a:buSzTx/>
              <a:buFontTx/>
              <a:buNone/>
              <a:tabLst/>
              <a:defRPr/>
            </a:pPr>
            <a:r>
              <a:rPr kumimoji="0" lang="en-GB" sz="4793" b="0" i="0" u="none" strike="noStrike" kern="1200" cap="none" spc="-102" normalizeH="0" baseline="0" noProof="0" dirty="0">
                <a:ln w="3175">
                  <a:noFill/>
                </a:ln>
                <a:solidFill>
                  <a:srgbClr val="FFFFFF"/>
                </a:solidFill>
                <a:effectLst/>
                <a:uLnTx/>
                <a:uFillTx/>
                <a:latin typeface="Segoe UI Light"/>
                <a:ea typeface="+mn-ea"/>
                <a:cs typeface="Segoe UI" pitchFamily="34" charset="0"/>
              </a:rPr>
              <a:t>Prepare for The Exam (Q/A)</a:t>
            </a:r>
          </a:p>
        </p:txBody>
      </p:sp>
      <p:grpSp>
        <p:nvGrpSpPr>
          <p:cNvPr id="6" name="Group 5"/>
          <p:cNvGrpSpPr/>
          <p:nvPr/>
        </p:nvGrpSpPr>
        <p:grpSpPr>
          <a:xfrm>
            <a:off x="863696" y="2755849"/>
            <a:ext cx="6521493" cy="381614"/>
            <a:chOff x="591724" y="2066929"/>
            <a:chExt cx="6401466" cy="374590"/>
          </a:xfrm>
        </p:grpSpPr>
        <p:sp>
          <p:nvSpPr>
            <p:cNvPr id="3" name="Rectangle 2">
              <a:extLst>
                <a:ext uri="{FF2B5EF4-FFF2-40B4-BE49-F238E27FC236}">
                  <a16:creationId xmlns:a16="http://schemas.microsoft.com/office/drawing/2014/main" id="{61C1D6BB-A14B-4E34-BE50-EA7B727453B9}"/>
                </a:ext>
              </a:extLst>
            </p:cNvPr>
            <p:cNvSpPr/>
            <p:nvPr/>
          </p:nvSpPr>
          <p:spPr>
            <a:xfrm>
              <a:off x="898746" y="2066929"/>
              <a:ext cx="6094444" cy="374590"/>
            </a:xfrm>
            <a:prstGeom prst="rect">
              <a:avLst/>
            </a:prstGeom>
          </p:spPr>
          <p:txBody>
            <a:bodyPr>
              <a:spAutoFit/>
            </a:bodyPr>
            <a:lstStyle/>
            <a:p>
              <a:pPr marL="0" marR="0" lvl="0" indent="0" algn="l" defTabSz="949071" rtl="0" eaLnBrk="1" fontAlgn="auto" latinLnBrk="0" hangingPunct="1">
                <a:lnSpc>
                  <a:spcPct val="100000"/>
                </a:lnSpc>
                <a:spcBef>
                  <a:spcPct val="20000"/>
                </a:spcBef>
                <a:spcAft>
                  <a:spcPts val="0"/>
                </a:spcAft>
                <a:buClrTx/>
                <a:buSzPct val="90000"/>
                <a:buFontTx/>
                <a:buNone/>
                <a:tabLst/>
                <a:defRPr/>
              </a:pPr>
              <a:r>
                <a:rPr kumimoji="0" lang="en-US" sz="1834"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Light"/>
                  <a:ea typeface="+mn-ea"/>
                  <a:cs typeface="Segoe UI" panose="020B0502040204020203" pitchFamily="34" charset="0"/>
                </a:rPr>
                <a:t>Resource Manager </a:t>
              </a:r>
              <a:r>
                <a:rPr kumimoji="0" lang="en-US" sz="1834" b="0" i="0" u="none" strike="noStrike" kern="1200" cap="none" spc="0" normalizeH="0" baseline="0" noProof="0" dirty="0" err="1">
                  <a:ln>
                    <a:noFill/>
                  </a:ln>
                  <a:gradFill>
                    <a:gsLst>
                      <a:gs pos="1250">
                        <a:srgbClr val="000000"/>
                      </a:gs>
                      <a:gs pos="100000">
                        <a:srgbClr val="000000"/>
                      </a:gs>
                    </a:gsLst>
                    <a:lin ang="5400000" scaled="0"/>
                  </a:gradFill>
                  <a:effectLst/>
                  <a:uLnTx/>
                  <a:uFillTx/>
                  <a:latin typeface="Segoe UI Light"/>
                  <a:ea typeface="+mn-ea"/>
                  <a:cs typeface="Segoe UI" panose="020B0502040204020203" pitchFamily="34" charset="0"/>
                </a:rPr>
                <a:t>Config</a:t>
              </a:r>
              <a:r>
                <a:rPr kumimoji="0" lang="en-US" sz="1834"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Light"/>
                  <a:ea typeface="+mn-ea"/>
                  <a:cs typeface="Segoe UI" panose="020B0502040204020203" pitchFamily="34" charset="0"/>
                </a:rPr>
                <a:t> File.</a:t>
              </a:r>
              <a:endParaRPr kumimoji="0" lang="en-GB" sz="1834"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Light"/>
                <a:ea typeface="+mn-ea"/>
                <a:cs typeface="Segoe UI" panose="020B0502040204020203" pitchFamily="34" charset="0"/>
              </a:endParaRPr>
            </a:p>
          </p:txBody>
        </p:sp>
        <p:pic>
          <p:nvPicPr>
            <p:cNvPr id="1028" name="Picture 4">
              <a:extLst>
                <a:ext uri="{FF2B5EF4-FFF2-40B4-BE49-F238E27FC236}">
                  <a16:creationId xmlns:a16="http://schemas.microsoft.com/office/drawing/2014/main" id="{66692DEA-3E3D-4E67-92B0-97BD98A3C97A}"/>
                </a:ext>
              </a:extLst>
            </p:cNvPr>
            <p:cNvPicPr>
              <a:picLocks noChangeAspect="1" noChangeArrowheads="1"/>
            </p:cNvPicPr>
            <p:nvPr/>
          </p:nvPicPr>
          <p:blipFill>
            <a:blip r:embed="rId4"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bwMode="auto">
            <a:xfrm>
              <a:off x="591724" y="2098084"/>
              <a:ext cx="274320" cy="27432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 name="Group 11"/>
          <p:cNvGrpSpPr/>
          <p:nvPr/>
        </p:nvGrpSpPr>
        <p:grpSpPr>
          <a:xfrm>
            <a:off x="863696" y="3571057"/>
            <a:ext cx="6521493" cy="381614"/>
            <a:chOff x="591724" y="3195906"/>
            <a:chExt cx="6401466" cy="374590"/>
          </a:xfrm>
        </p:grpSpPr>
        <p:pic>
          <p:nvPicPr>
            <p:cNvPr id="9" name="Picture 4">
              <a:extLst>
                <a:ext uri="{FF2B5EF4-FFF2-40B4-BE49-F238E27FC236}">
                  <a16:creationId xmlns:a16="http://schemas.microsoft.com/office/drawing/2014/main" id="{726841F6-1BA9-41D4-B360-5A8FAD8F6AF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591724" y="3227061"/>
              <a:ext cx="274320" cy="274320"/>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16825D88-376E-4AE4-A632-0165AE93C75E}"/>
                </a:ext>
              </a:extLst>
            </p:cNvPr>
            <p:cNvSpPr/>
            <p:nvPr/>
          </p:nvSpPr>
          <p:spPr>
            <a:xfrm>
              <a:off x="898746" y="3195906"/>
              <a:ext cx="6094444" cy="374590"/>
            </a:xfrm>
            <a:prstGeom prst="rect">
              <a:avLst/>
            </a:prstGeom>
          </p:spPr>
          <p:txBody>
            <a:bodyPr>
              <a:spAutoFit/>
            </a:bodyPr>
            <a:lstStyle/>
            <a:p>
              <a:pPr marL="0" marR="0" lvl="0" indent="0" algn="l" defTabSz="949071" rtl="0" eaLnBrk="1" fontAlgn="auto" latinLnBrk="0" hangingPunct="1">
                <a:lnSpc>
                  <a:spcPct val="100000"/>
                </a:lnSpc>
                <a:spcBef>
                  <a:spcPct val="20000"/>
                </a:spcBef>
                <a:spcAft>
                  <a:spcPts val="0"/>
                </a:spcAft>
                <a:buClrTx/>
                <a:buSzPct val="90000"/>
                <a:buFontTx/>
                <a:buNone/>
                <a:tabLst/>
                <a:defRPr/>
              </a:pPr>
              <a:r>
                <a:rPr kumimoji="0" lang="en-GB" sz="1834"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Light"/>
                  <a:ea typeface="+mn-ea"/>
                  <a:cs typeface="Segoe UI" panose="020B0502040204020203" pitchFamily="34" charset="0"/>
                </a:rPr>
                <a:t>Resource Manager Template.</a:t>
              </a:r>
            </a:p>
          </p:txBody>
        </p:sp>
      </p:grpSp>
      <p:grpSp>
        <p:nvGrpSpPr>
          <p:cNvPr id="7" name="Group 6"/>
          <p:cNvGrpSpPr/>
          <p:nvPr/>
        </p:nvGrpSpPr>
        <p:grpSpPr>
          <a:xfrm>
            <a:off x="863696" y="3163453"/>
            <a:ext cx="6521493" cy="381614"/>
            <a:chOff x="591724" y="2646903"/>
            <a:chExt cx="6401466" cy="374590"/>
          </a:xfrm>
        </p:grpSpPr>
        <p:pic>
          <p:nvPicPr>
            <p:cNvPr id="8" name="Picture 4">
              <a:extLst>
                <a:ext uri="{FF2B5EF4-FFF2-40B4-BE49-F238E27FC236}">
                  <a16:creationId xmlns:a16="http://schemas.microsoft.com/office/drawing/2014/main" id="{9314A6C5-B48F-45BA-99F8-F6648575F8E5}"/>
                </a:ext>
              </a:extLst>
            </p:cNvPr>
            <p:cNvPicPr>
              <a:picLocks noChangeAspect="1" noChangeArrowheads="1"/>
            </p:cNvPicPr>
            <p:nvPr/>
          </p:nvPicPr>
          <p:blipFill>
            <a:blip r:embed="rId4"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bwMode="auto">
            <a:xfrm>
              <a:off x="591724" y="2678058"/>
              <a:ext cx="274320" cy="27432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E3EE4DA4-7DC9-4F7C-B39A-356084AD8B9C}"/>
                </a:ext>
              </a:extLst>
            </p:cNvPr>
            <p:cNvSpPr/>
            <p:nvPr/>
          </p:nvSpPr>
          <p:spPr>
            <a:xfrm>
              <a:off x="898746" y="2646903"/>
              <a:ext cx="6094444" cy="374590"/>
            </a:xfrm>
            <a:prstGeom prst="rect">
              <a:avLst/>
            </a:prstGeom>
          </p:spPr>
          <p:txBody>
            <a:bodyPr>
              <a:spAutoFit/>
            </a:bodyPr>
            <a:lstStyle/>
            <a:p>
              <a:pPr marL="0" marR="0" lvl="0" indent="0" algn="l" defTabSz="949071" rtl="0" eaLnBrk="1" fontAlgn="auto" latinLnBrk="0" hangingPunct="1">
                <a:lnSpc>
                  <a:spcPct val="100000"/>
                </a:lnSpc>
                <a:spcBef>
                  <a:spcPct val="20000"/>
                </a:spcBef>
                <a:spcAft>
                  <a:spcPts val="0"/>
                </a:spcAft>
                <a:buClrTx/>
                <a:buSzPct val="90000"/>
                <a:buFontTx/>
                <a:buNone/>
                <a:tabLst/>
                <a:defRPr/>
              </a:pPr>
              <a:r>
                <a:rPr kumimoji="0" lang="en-US" sz="1834"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Light"/>
                  <a:ea typeface="+mn-ea"/>
                  <a:cs typeface="Segoe UI" panose="020B0502040204020203" pitchFamily="34" charset="0"/>
                </a:rPr>
                <a:t>Resource Manager Settings File.</a:t>
              </a:r>
              <a:endParaRPr kumimoji="0" lang="en-GB" sz="1834"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Light"/>
                <a:ea typeface="+mn-ea"/>
                <a:cs typeface="Segoe UI" panose="020B0502040204020203" pitchFamily="34" charset="0"/>
              </a:endParaRPr>
            </a:p>
          </p:txBody>
        </p:sp>
      </p:grpSp>
      <p:cxnSp>
        <p:nvCxnSpPr>
          <p:cNvPr id="25" name="Straight Connector 24"/>
          <p:cNvCxnSpPr/>
          <p:nvPr/>
        </p:nvCxnSpPr>
        <p:spPr>
          <a:xfrm>
            <a:off x="8885237" y="1590725"/>
            <a:ext cx="0" cy="4732489"/>
          </a:xfrm>
          <a:prstGeom prst="line">
            <a:avLst/>
          </a:prstGeom>
          <a:ln w="50800">
            <a:solidFill>
              <a:srgbClr val="74B230"/>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18796" y="3564468"/>
            <a:ext cx="372618" cy="372618"/>
          </a:xfrm>
          <a:prstGeom prst="rect">
            <a:avLst/>
          </a:prstGeom>
        </p:spPr>
      </p:pic>
      <p:grpSp>
        <p:nvGrpSpPr>
          <p:cNvPr id="28" name="Group 27"/>
          <p:cNvGrpSpPr/>
          <p:nvPr/>
        </p:nvGrpSpPr>
        <p:grpSpPr>
          <a:xfrm>
            <a:off x="863696" y="5209098"/>
            <a:ext cx="6521493" cy="381614"/>
            <a:chOff x="591724" y="2066929"/>
            <a:chExt cx="6401466" cy="374590"/>
          </a:xfrm>
        </p:grpSpPr>
        <p:sp>
          <p:nvSpPr>
            <p:cNvPr id="29" name="Rectangle 28">
              <a:extLst>
                <a:ext uri="{FF2B5EF4-FFF2-40B4-BE49-F238E27FC236}">
                  <a16:creationId xmlns:a16="http://schemas.microsoft.com/office/drawing/2014/main" id="{61C1D6BB-A14B-4E34-BE50-EA7B727453B9}"/>
                </a:ext>
              </a:extLst>
            </p:cNvPr>
            <p:cNvSpPr/>
            <p:nvPr/>
          </p:nvSpPr>
          <p:spPr>
            <a:xfrm>
              <a:off x="898746" y="2066929"/>
              <a:ext cx="6094444" cy="374590"/>
            </a:xfrm>
            <a:prstGeom prst="rect">
              <a:avLst/>
            </a:prstGeom>
          </p:spPr>
          <p:txBody>
            <a:bodyPr>
              <a:spAutoFit/>
            </a:bodyPr>
            <a:lstStyle/>
            <a:p>
              <a:pPr marL="0" marR="0" lvl="0" indent="0" algn="l" defTabSz="949071" rtl="0" eaLnBrk="1" fontAlgn="auto" latinLnBrk="0" hangingPunct="1">
                <a:lnSpc>
                  <a:spcPct val="100000"/>
                </a:lnSpc>
                <a:spcBef>
                  <a:spcPct val="20000"/>
                </a:spcBef>
                <a:spcAft>
                  <a:spcPts val="0"/>
                </a:spcAft>
                <a:buClrTx/>
                <a:buSzPct val="90000"/>
                <a:buFontTx/>
                <a:buNone/>
                <a:tabLst/>
                <a:defRPr/>
              </a:pPr>
              <a:r>
                <a:rPr kumimoji="0" lang="en-US" sz="1834"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Light"/>
                  <a:ea typeface="+mn-ea"/>
                  <a:cs typeface="Segoe UI" panose="020B0502040204020203" pitchFamily="34" charset="0"/>
                </a:rPr>
                <a:t>Azure PowerShell.</a:t>
              </a:r>
              <a:endParaRPr kumimoji="0" lang="en-GB" sz="1834"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Light"/>
                <a:ea typeface="+mn-ea"/>
                <a:cs typeface="Segoe UI" panose="020B0502040204020203" pitchFamily="34" charset="0"/>
              </a:endParaRPr>
            </a:p>
          </p:txBody>
        </p:sp>
        <p:pic>
          <p:nvPicPr>
            <p:cNvPr id="30" name="Picture 4">
              <a:extLst>
                <a:ext uri="{FF2B5EF4-FFF2-40B4-BE49-F238E27FC236}">
                  <a16:creationId xmlns:a16="http://schemas.microsoft.com/office/drawing/2014/main" id="{66692DEA-3E3D-4E67-92B0-97BD98A3C97A}"/>
                </a:ext>
              </a:extLst>
            </p:cNvPr>
            <p:cNvPicPr>
              <a:picLocks noChangeAspect="1" noChangeArrowheads="1"/>
            </p:cNvPicPr>
            <p:nvPr/>
          </p:nvPicPr>
          <p:blipFill>
            <a:blip r:embed="rId4"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bwMode="auto">
            <a:xfrm>
              <a:off x="591724" y="2098084"/>
              <a:ext cx="274320" cy="27432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1" name="Group 30"/>
          <p:cNvGrpSpPr/>
          <p:nvPr/>
        </p:nvGrpSpPr>
        <p:grpSpPr>
          <a:xfrm>
            <a:off x="863696" y="5981583"/>
            <a:ext cx="6521493" cy="381614"/>
            <a:chOff x="591724" y="3195906"/>
            <a:chExt cx="6401466" cy="374590"/>
          </a:xfrm>
        </p:grpSpPr>
        <p:pic>
          <p:nvPicPr>
            <p:cNvPr id="32" name="Picture 4">
              <a:extLst>
                <a:ext uri="{FF2B5EF4-FFF2-40B4-BE49-F238E27FC236}">
                  <a16:creationId xmlns:a16="http://schemas.microsoft.com/office/drawing/2014/main" id="{726841F6-1BA9-41D4-B360-5A8FAD8F6AF4}"/>
                </a:ext>
              </a:extLst>
            </p:cNvPr>
            <p:cNvPicPr>
              <a:picLocks noChangeAspect="1" noChangeArrowheads="1"/>
            </p:cNvPicPr>
            <p:nvPr/>
          </p:nvPicPr>
          <p:blipFill>
            <a:blip r:embed="rId4"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bwMode="auto">
            <a:xfrm>
              <a:off x="591724" y="3227061"/>
              <a:ext cx="274320" cy="274320"/>
            </a:xfrm>
            <a:prstGeom prst="rect">
              <a:avLst/>
            </a:prstGeom>
            <a:noFill/>
            <a:extLst>
              <a:ext uri="{909E8E84-426E-40DD-AFC4-6F175D3DCCD1}">
                <a14:hiddenFill xmlns:a14="http://schemas.microsoft.com/office/drawing/2010/main">
                  <a:solidFill>
                    <a:srgbClr val="FFFFFF"/>
                  </a:solidFill>
                </a14:hiddenFill>
              </a:ext>
            </a:extLst>
          </p:spPr>
        </p:pic>
        <p:sp>
          <p:nvSpPr>
            <p:cNvPr id="33" name="Rectangle 32">
              <a:extLst>
                <a:ext uri="{FF2B5EF4-FFF2-40B4-BE49-F238E27FC236}">
                  <a16:creationId xmlns:a16="http://schemas.microsoft.com/office/drawing/2014/main" id="{16825D88-376E-4AE4-A632-0165AE93C75E}"/>
                </a:ext>
              </a:extLst>
            </p:cNvPr>
            <p:cNvSpPr/>
            <p:nvPr/>
          </p:nvSpPr>
          <p:spPr>
            <a:xfrm>
              <a:off x="898746" y="3195906"/>
              <a:ext cx="6094444" cy="374590"/>
            </a:xfrm>
            <a:prstGeom prst="rect">
              <a:avLst/>
            </a:prstGeom>
          </p:spPr>
          <p:txBody>
            <a:bodyPr>
              <a:spAutoFit/>
            </a:bodyPr>
            <a:lstStyle/>
            <a:p>
              <a:pPr marL="0" marR="0" lvl="0" indent="0" algn="l" defTabSz="949071" rtl="0" eaLnBrk="1" fontAlgn="auto" latinLnBrk="0" hangingPunct="1">
                <a:lnSpc>
                  <a:spcPct val="100000"/>
                </a:lnSpc>
                <a:spcBef>
                  <a:spcPct val="20000"/>
                </a:spcBef>
                <a:spcAft>
                  <a:spcPts val="0"/>
                </a:spcAft>
                <a:buClrTx/>
                <a:buSzPct val="90000"/>
                <a:buFontTx/>
                <a:buNone/>
                <a:tabLst/>
                <a:defRPr/>
              </a:pPr>
              <a:r>
                <a:rPr kumimoji="0" lang="en-US" sz="1834"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Light"/>
                  <a:ea typeface="+mn-ea"/>
                  <a:cs typeface="Segoe UI" panose="020B0502040204020203" pitchFamily="34" charset="0"/>
                </a:rPr>
                <a:t>Azure CLI.</a:t>
              </a:r>
            </a:p>
          </p:txBody>
        </p:sp>
      </p:grpSp>
      <p:grpSp>
        <p:nvGrpSpPr>
          <p:cNvPr id="34" name="Group 33"/>
          <p:cNvGrpSpPr/>
          <p:nvPr/>
        </p:nvGrpSpPr>
        <p:grpSpPr>
          <a:xfrm>
            <a:off x="863696" y="5599537"/>
            <a:ext cx="6521493" cy="381614"/>
            <a:chOff x="591724" y="2646903"/>
            <a:chExt cx="6401466" cy="374590"/>
          </a:xfrm>
        </p:grpSpPr>
        <p:pic>
          <p:nvPicPr>
            <p:cNvPr id="35" name="Picture 4">
              <a:extLst>
                <a:ext uri="{FF2B5EF4-FFF2-40B4-BE49-F238E27FC236}">
                  <a16:creationId xmlns:a16="http://schemas.microsoft.com/office/drawing/2014/main" id="{9314A6C5-B48F-45BA-99F8-F6648575F8E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591724" y="2678058"/>
              <a:ext cx="274320" cy="274320"/>
            </a:xfrm>
            <a:prstGeom prst="rect">
              <a:avLst/>
            </a:prstGeom>
            <a:noFill/>
            <a:extLst>
              <a:ext uri="{909E8E84-426E-40DD-AFC4-6F175D3DCCD1}">
                <a14:hiddenFill xmlns:a14="http://schemas.microsoft.com/office/drawing/2010/main">
                  <a:solidFill>
                    <a:srgbClr val="FFFFFF"/>
                  </a:solidFill>
                </a14:hiddenFill>
              </a:ext>
            </a:extLst>
          </p:spPr>
        </p:pic>
        <p:sp>
          <p:nvSpPr>
            <p:cNvPr id="36" name="Rectangle 35">
              <a:extLst>
                <a:ext uri="{FF2B5EF4-FFF2-40B4-BE49-F238E27FC236}">
                  <a16:creationId xmlns:a16="http://schemas.microsoft.com/office/drawing/2014/main" id="{E3EE4DA4-7DC9-4F7C-B39A-356084AD8B9C}"/>
                </a:ext>
              </a:extLst>
            </p:cNvPr>
            <p:cNvSpPr/>
            <p:nvPr/>
          </p:nvSpPr>
          <p:spPr>
            <a:xfrm>
              <a:off x="898746" y="2646903"/>
              <a:ext cx="6094444" cy="374590"/>
            </a:xfrm>
            <a:prstGeom prst="rect">
              <a:avLst/>
            </a:prstGeom>
          </p:spPr>
          <p:txBody>
            <a:bodyPr>
              <a:spAutoFit/>
            </a:bodyPr>
            <a:lstStyle/>
            <a:p>
              <a:pPr marL="0" marR="0" lvl="0" indent="0" algn="l" defTabSz="949071" rtl="0" eaLnBrk="1" fontAlgn="auto" latinLnBrk="0" hangingPunct="1">
                <a:lnSpc>
                  <a:spcPct val="100000"/>
                </a:lnSpc>
                <a:spcBef>
                  <a:spcPct val="20000"/>
                </a:spcBef>
                <a:spcAft>
                  <a:spcPts val="0"/>
                </a:spcAft>
                <a:buClrTx/>
                <a:buSzPct val="90000"/>
                <a:buFontTx/>
                <a:buNone/>
                <a:tabLst/>
                <a:defRPr/>
              </a:pPr>
              <a:r>
                <a:rPr kumimoji="0" lang="en-US" sz="1834"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Light"/>
                  <a:ea typeface="+mn-ea"/>
                  <a:cs typeface="Segoe UI" panose="020B0502040204020203" pitchFamily="34" charset="0"/>
                </a:rPr>
                <a:t>Azure Cloud Shell.</a:t>
              </a:r>
              <a:endParaRPr kumimoji="0" lang="en-GB" sz="1834"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Light"/>
                <a:ea typeface="+mn-ea"/>
                <a:cs typeface="Segoe UI" panose="020B0502040204020203" pitchFamily="34" charset="0"/>
              </a:endParaRPr>
            </a:p>
          </p:txBody>
        </p:sp>
      </p:grpSp>
      <p:pic>
        <p:nvPicPr>
          <p:cNvPr id="39" name="Picture 3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17119" y="5595830"/>
            <a:ext cx="372618" cy="372618"/>
          </a:xfrm>
          <a:prstGeom prst="rect">
            <a:avLst/>
          </a:prstGeom>
        </p:spPr>
      </p:pic>
      <p:pic>
        <p:nvPicPr>
          <p:cNvPr id="17" name="Graphic 16" descr="Questions">
            <a:extLst>
              <a:ext uri="{FF2B5EF4-FFF2-40B4-BE49-F238E27FC236}">
                <a16:creationId xmlns:a16="http://schemas.microsoft.com/office/drawing/2014/main" id="{E3C9F1B8-EEE8-4E8E-9AD4-08BB634878C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660982" y="2494456"/>
            <a:ext cx="2294238" cy="2294238"/>
          </a:xfrm>
          <a:prstGeom prst="rect">
            <a:avLst/>
          </a:prstGeom>
        </p:spPr>
      </p:pic>
    </p:spTree>
    <p:extLst>
      <p:ext uri="{BB962C8B-B14F-4D97-AF65-F5344CB8AC3E}">
        <p14:creationId xmlns:p14="http://schemas.microsoft.com/office/powerpoint/2010/main" val="32921532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up)">
                                      <p:cBhvr>
                                        <p:cTn id="7" dur="500"/>
                                        <p:tgtEl>
                                          <p:spTgt spid="25"/>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wipe(left)">
                                      <p:cBhvr>
                                        <p:cTn id="11" dur="500"/>
                                        <p:tgtEl>
                                          <p:spTgt spid="14"/>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left)">
                                      <p:cBhvr>
                                        <p:cTn id="15" dur="500"/>
                                        <p:tgtEl>
                                          <p:spTgt spid="6"/>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wipe(left)">
                                      <p:cBhvr>
                                        <p:cTn id="19" dur="500"/>
                                        <p:tgtEl>
                                          <p:spTgt spid="7"/>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wipe(left)">
                                      <p:cBhvr>
                                        <p:cTn id="23" dur="500"/>
                                        <p:tgtEl>
                                          <p:spTgt spid="12"/>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par>
                          <p:cTn id="29" fill="hold">
                            <p:stCondLst>
                              <p:cond delay="500"/>
                            </p:stCondLst>
                            <p:childTnLst>
                              <p:par>
                                <p:cTn id="30" presetID="22" presetClass="entr" presetSubtype="8" fill="hold" nodeType="after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wipe(left)">
                                      <p:cBhvr>
                                        <p:cTn id="32" dur="500"/>
                                        <p:tgtEl>
                                          <p:spTgt spid="15"/>
                                        </p:tgtEl>
                                      </p:cBhvr>
                                    </p:animEffect>
                                  </p:childTnLst>
                                </p:cTn>
                              </p:par>
                            </p:childTnLst>
                          </p:cTn>
                        </p:par>
                        <p:par>
                          <p:cTn id="33" fill="hold">
                            <p:stCondLst>
                              <p:cond delay="1000"/>
                            </p:stCondLst>
                            <p:childTnLst>
                              <p:par>
                                <p:cTn id="34" presetID="22" presetClass="entr" presetSubtype="8" fill="hold" nodeType="afterEffect">
                                  <p:stCondLst>
                                    <p:cond delay="0"/>
                                  </p:stCondLst>
                                  <p:childTnLst>
                                    <p:set>
                                      <p:cBhvr>
                                        <p:cTn id="35" dur="1" fill="hold">
                                          <p:stCondLst>
                                            <p:cond delay="0"/>
                                          </p:stCondLst>
                                        </p:cTn>
                                        <p:tgtEl>
                                          <p:spTgt spid="28"/>
                                        </p:tgtEl>
                                        <p:attrNameLst>
                                          <p:attrName>style.visibility</p:attrName>
                                        </p:attrNameLst>
                                      </p:cBhvr>
                                      <p:to>
                                        <p:strVal val="visible"/>
                                      </p:to>
                                    </p:set>
                                    <p:animEffect transition="in" filter="wipe(left)">
                                      <p:cBhvr>
                                        <p:cTn id="36" dur="500"/>
                                        <p:tgtEl>
                                          <p:spTgt spid="28"/>
                                        </p:tgtEl>
                                      </p:cBhvr>
                                    </p:animEffect>
                                  </p:childTnLst>
                                </p:cTn>
                              </p:par>
                            </p:childTnLst>
                          </p:cTn>
                        </p:par>
                        <p:par>
                          <p:cTn id="37" fill="hold">
                            <p:stCondLst>
                              <p:cond delay="1500"/>
                            </p:stCondLst>
                            <p:childTnLst>
                              <p:par>
                                <p:cTn id="38" presetID="22" presetClass="entr" presetSubtype="8" fill="hold" nodeType="afterEffect">
                                  <p:stCondLst>
                                    <p:cond delay="0"/>
                                  </p:stCondLst>
                                  <p:childTnLst>
                                    <p:set>
                                      <p:cBhvr>
                                        <p:cTn id="39" dur="1" fill="hold">
                                          <p:stCondLst>
                                            <p:cond delay="0"/>
                                          </p:stCondLst>
                                        </p:cTn>
                                        <p:tgtEl>
                                          <p:spTgt spid="34"/>
                                        </p:tgtEl>
                                        <p:attrNameLst>
                                          <p:attrName>style.visibility</p:attrName>
                                        </p:attrNameLst>
                                      </p:cBhvr>
                                      <p:to>
                                        <p:strVal val="visible"/>
                                      </p:to>
                                    </p:set>
                                    <p:animEffect transition="in" filter="wipe(left)">
                                      <p:cBhvr>
                                        <p:cTn id="40" dur="500"/>
                                        <p:tgtEl>
                                          <p:spTgt spid="34"/>
                                        </p:tgtEl>
                                      </p:cBhvr>
                                    </p:animEffect>
                                  </p:childTnLst>
                                </p:cTn>
                              </p:par>
                            </p:childTnLst>
                          </p:cTn>
                        </p:par>
                        <p:par>
                          <p:cTn id="41" fill="hold">
                            <p:stCondLst>
                              <p:cond delay="2000"/>
                            </p:stCondLst>
                            <p:childTnLst>
                              <p:par>
                                <p:cTn id="42" presetID="22" presetClass="entr" presetSubtype="8" fill="hold" nodeType="afterEffect">
                                  <p:stCondLst>
                                    <p:cond delay="0"/>
                                  </p:stCondLst>
                                  <p:childTnLst>
                                    <p:set>
                                      <p:cBhvr>
                                        <p:cTn id="43" dur="1" fill="hold">
                                          <p:stCondLst>
                                            <p:cond delay="0"/>
                                          </p:stCondLst>
                                        </p:cTn>
                                        <p:tgtEl>
                                          <p:spTgt spid="31"/>
                                        </p:tgtEl>
                                        <p:attrNameLst>
                                          <p:attrName>style.visibility</p:attrName>
                                        </p:attrNameLst>
                                      </p:cBhvr>
                                      <p:to>
                                        <p:strVal val="visible"/>
                                      </p:to>
                                    </p:set>
                                    <p:animEffect transition="in" filter="wipe(left)">
                                      <p:cBhvr>
                                        <p:cTn id="44" dur="500"/>
                                        <p:tgtEl>
                                          <p:spTgt spid="31"/>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39"/>
                                        </p:tgtEl>
                                        <p:attrNameLst>
                                          <p:attrName>style.visibility</p:attrName>
                                        </p:attrNameLst>
                                      </p:cBhvr>
                                      <p:to>
                                        <p:strVal val="visible"/>
                                      </p:to>
                                    </p:set>
                                    <p:animEffect transition="in" filter="fade">
                                      <p:cBhvr>
                                        <p:cTn id="49"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9CB73BB-2AA6-458F-9B0A-E987A051A35E}"/>
              </a:ext>
            </a:extLst>
          </p:cNvPr>
          <p:cNvSpPr>
            <a:spLocks noGrp="1"/>
          </p:cNvSpPr>
          <p:nvPr>
            <p:ph type="title"/>
          </p:nvPr>
        </p:nvSpPr>
        <p:spPr/>
        <p:txBody>
          <a:bodyPr/>
          <a:lstStyle/>
          <a:p>
            <a:pPr defTabSz="949071">
              <a:defRPr/>
            </a:pPr>
            <a:r>
              <a:rPr lang="en-GB" sz="4483" dirty="0">
                <a:solidFill>
                  <a:srgbClr val="FFFFFF"/>
                </a:solidFill>
              </a:rPr>
              <a:t>Summary</a:t>
            </a:r>
          </a:p>
        </p:txBody>
      </p:sp>
      <p:pic>
        <p:nvPicPr>
          <p:cNvPr id="10" name="Picture 9"/>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9418637" y="2121694"/>
            <a:ext cx="3088683" cy="3088683"/>
          </a:xfrm>
          <a:prstGeom prst="rect">
            <a:avLst/>
          </a:prstGeom>
        </p:spPr>
      </p:pic>
      <p:cxnSp>
        <p:nvCxnSpPr>
          <p:cNvPr id="16" name="Straight Connector 15"/>
          <p:cNvCxnSpPr/>
          <p:nvPr/>
        </p:nvCxnSpPr>
        <p:spPr>
          <a:xfrm>
            <a:off x="9382693" y="1590725"/>
            <a:ext cx="0" cy="4732489"/>
          </a:xfrm>
          <a:prstGeom prst="line">
            <a:avLst/>
          </a:prstGeom>
          <a:ln w="50800">
            <a:solidFill>
              <a:srgbClr val="74B23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274640" y="1214036"/>
            <a:ext cx="3765583" cy="507383"/>
          </a:xfrm>
          <a:prstGeom prst="rect">
            <a:avLst/>
          </a:prstGeom>
        </p:spPr>
        <p:txBody>
          <a:bodyPr wrap="none">
            <a:spAutoFit/>
          </a:bodyPr>
          <a:lstStyle/>
          <a:p>
            <a:pPr defTabSz="949071">
              <a:spcBef>
                <a:spcPct val="20000"/>
              </a:spcBef>
              <a:buSzPct val="90000"/>
              <a:defRPr/>
            </a:pPr>
            <a:r>
              <a:rPr lang="en-GB" sz="2697" dirty="0">
                <a:solidFill>
                  <a:srgbClr val="3C3C3C"/>
                </a:solidFill>
                <a:latin typeface="Segoe UI Semilight" panose="020B0402040204020203" pitchFamily="34" charset="0"/>
                <a:cs typeface="Segoe UI Semilight" panose="020B0402040204020203" pitchFamily="34" charset="0"/>
              </a:rPr>
              <a:t>This lesson has covered</a:t>
            </a:r>
          </a:p>
        </p:txBody>
      </p:sp>
      <p:sp>
        <p:nvSpPr>
          <p:cNvPr id="7" name="Text Placeholder 5">
            <a:extLst>
              <a:ext uri="{FF2B5EF4-FFF2-40B4-BE49-F238E27FC236}">
                <a16:creationId xmlns:a16="http://schemas.microsoft.com/office/drawing/2014/main" id="{7681AB3B-6AA6-494D-9089-90763CEF72B2}"/>
              </a:ext>
            </a:extLst>
          </p:cNvPr>
          <p:cNvSpPr txBox="1">
            <a:spLocks/>
          </p:cNvSpPr>
          <p:nvPr/>
        </p:nvSpPr>
        <p:spPr>
          <a:xfrm>
            <a:off x="429846" y="1783342"/>
            <a:ext cx="8683992" cy="4995074"/>
          </a:xfrm>
          <a:prstGeom prst="rect">
            <a:avLst/>
          </a:prstGeom>
        </p:spPr>
        <p:txBody>
          <a:bodyPr/>
          <a:lstStyle>
            <a:lvl1pPr marL="232898" marR="0" indent="-232898"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3"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65795" marR="0" indent="-232898"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38" kern="1200" spc="0" baseline="0">
                <a:gradFill>
                  <a:gsLst>
                    <a:gs pos="1250">
                      <a:schemeClr val="tx1"/>
                    </a:gs>
                    <a:gs pos="100000">
                      <a:schemeClr val="tx1"/>
                    </a:gs>
                  </a:gsLst>
                  <a:lin ang="5400000" scaled="0"/>
                </a:gradFill>
                <a:latin typeface="+mn-lt"/>
                <a:ea typeface="+mn-ea"/>
                <a:cs typeface="+mn-cs"/>
              </a:defRPr>
            </a:lvl2pPr>
            <a:lvl3pPr marL="669581" marR="0" indent="-203785"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0" kern="1200" spc="0" baseline="0">
                <a:gradFill>
                  <a:gsLst>
                    <a:gs pos="1250">
                      <a:schemeClr val="tx1"/>
                    </a:gs>
                    <a:gs pos="100000">
                      <a:schemeClr val="tx1"/>
                    </a:gs>
                  </a:gsLst>
                  <a:lin ang="5400000" scaled="0"/>
                </a:gradFill>
                <a:latin typeface="+mn-lt"/>
                <a:ea typeface="+mn-ea"/>
                <a:cs typeface="+mn-cs"/>
              </a:defRPr>
            </a:lvl3pPr>
            <a:lvl4pPr marL="858811" marR="0" indent="-184377"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6" kern="1200" spc="0" baseline="0">
                <a:gradFill>
                  <a:gsLst>
                    <a:gs pos="1250">
                      <a:schemeClr val="tx1"/>
                    </a:gs>
                    <a:gs pos="100000">
                      <a:schemeClr val="tx1"/>
                    </a:gs>
                  </a:gsLst>
                  <a:lin ang="5400000" scaled="0"/>
                </a:gradFill>
                <a:latin typeface="+mn-lt"/>
                <a:ea typeface="+mn-ea"/>
                <a:cs typeface="+mn-cs"/>
              </a:defRPr>
            </a:lvl4pPr>
            <a:lvl5pPr marL="1043188" marR="0" indent="-171439"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6" kern="1200" spc="0" baseline="0">
                <a:gradFill>
                  <a:gsLst>
                    <a:gs pos="1250">
                      <a:schemeClr val="tx1"/>
                    </a:gs>
                    <a:gs pos="100000">
                      <a:schemeClr val="tx1"/>
                    </a:gs>
                  </a:gsLst>
                  <a:lin ang="5400000" scaled="0"/>
                </a:gradFill>
                <a:latin typeface="+mn-lt"/>
                <a:ea typeface="+mn-ea"/>
                <a:cs typeface="+mn-cs"/>
              </a:defRPr>
            </a:lvl5pPr>
            <a:lvl6pPr marL="2613263"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6pPr>
            <a:lvl7pPr marL="3088403"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7pPr>
            <a:lvl8pPr marL="3563541"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8pPr>
            <a:lvl9pPr marL="4038681"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9pPr>
          </a:lstStyle>
          <a:p>
            <a:pPr defTabSz="949071">
              <a:buBlip>
                <a:blip r:embed="rId5"/>
              </a:buBlip>
              <a:defRPr/>
            </a:pPr>
            <a:r>
              <a:rPr lang="en-GB" sz="2038" dirty="0">
                <a:gradFill>
                  <a:gsLst>
                    <a:gs pos="1250">
                      <a:srgbClr val="000000"/>
                    </a:gs>
                    <a:gs pos="100000">
                      <a:srgbClr val="000000"/>
                    </a:gs>
                  </a:gsLst>
                  <a:lin ang="5400000" scaled="0"/>
                </a:gradFill>
                <a:latin typeface="Segoe UI Light"/>
              </a:rPr>
              <a:t>Integration as a Services (iPaaS)</a:t>
            </a:r>
          </a:p>
          <a:p>
            <a:pPr defTabSz="949071">
              <a:buBlip>
                <a:blip r:embed="rId5"/>
              </a:buBlip>
              <a:defRPr/>
            </a:pPr>
            <a:r>
              <a:rPr lang="en-GB" sz="2038" dirty="0">
                <a:gradFill>
                  <a:gsLst>
                    <a:gs pos="1250">
                      <a:srgbClr val="000000"/>
                    </a:gs>
                    <a:gs pos="100000">
                      <a:srgbClr val="000000"/>
                    </a:gs>
                  </a:gsLst>
                  <a:lin ang="5400000" scaled="0"/>
                </a:gradFill>
                <a:latin typeface="Segoe UI Light"/>
              </a:rPr>
              <a:t>Azure Logic App Connectors</a:t>
            </a:r>
          </a:p>
          <a:p>
            <a:pPr defTabSz="949071">
              <a:buBlip>
                <a:blip r:embed="rId5"/>
              </a:buBlip>
              <a:defRPr/>
            </a:pPr>
            <a:r>
              <a:rPr lang="en-GB" sz="2038" dirty="0">
                <a:gradFill>
                  <a:gsLst>
                    <a:gs pos="1250">
                      <a:srgbClr val="000000"/>
                    </a:gs>
                    <a:gs pos="100000">
                      <a:srgbClr val="000000"/>
                    </a:gs>
                  </a:gsLst>
                  <a:lin ang="5400000" scaled="0"/>
                </a:gradFill>
                <a:latin typeface="Segoe UI Light"/>
              </a:rPr>
              <a:t>Visual Workflow Designer</a:t>
            </a:r>
          </a:p>
          <a:p>
            <a:pPr defTabSz="949071">
              <a:buBlip>
                <a:blip r:embed="rId5"/>
              </a:buBlip>
              <a:defRPr/>
            </a:pPr>
            <a:r>
              <a:rPr lang="en-GB" sz="2038" dirty="0">
                <a:gradFill>
                  <a:gsLst>
                    <a:gs pos="1250">
                      <a:srgbClr val="000000"/>
                    </a:gs>
                    <a:gs pos="100000">
                      <a:srgbClr val="000000"/>
                    </a:gs>
                  </a:gsLst>
                  <a:lin ang="5400000" scaled="0"/>
                </a:gradFill>
                <a:latin typeface="Segoe UI Light"/>
              </a:rPr>
              <a:t>All Together (Logic Apps and Azure Function</a:t>
            </a:r>
          </a:p>
          <a:p>
            <a:pPr defTabSz="949071">
              <a:buBlip>
                <a:blip r:embed="rId5"/>
              </a:buBlip>
              <a:defRPr/>
            </a:pPr>
            <a:r>
              <a:rPr lang="en-GB" sz="2038" dirty="0">
                <a:gradFill>
                  <a:gsLst>
                    <a:gs pos="1250">
                      <a:srgbClr val="000000"/>
                    </a:gs>
                    <a:gs pos="100000">
                      <a:srgbClr val="000000"/>
                    </a:gs>
                  </a:gsLst>
                  <a:lin ang="5400000" scaled="0"/>
                </a:gradFill>
                <a:latin typeface="Segoe UI Light"/>
              </a:rPr>
              <a:t>Demo: Creating and Exploring Logic App</a:t>
            </a:r>
          </a:p>
          <a:p>
            <a:pPr defTabSz="949071">
              <a:buBlip>
                <a:blip r:embed="rId5"/>
              </a:buBlip>
              <a:defRPr/>
            </a:pPr>
            <a:r>
              <a:rPr lang="en-GB" sz="2038" dirty="0">
                <a:gradFill>
                  <a:gsLst>
                    <a:gs pos="1250">
                      <a:srgbClr val="000000"/>
                    </a:gs>
                    <a:gs pos="100000">
                      <a:srgbClr val="000000"/>
                    </a:gs>
                  </a:gsLst>
                  <a:lin ang="5400000" scaled="0"/>
                </a:gradFill>
                <a:latin typeface="Segoe UI Light"/>
              </a:rPr>
              <a:t>Demo: Deploying Logic App from Azure DevOps</a:t>
            </a:r>
          </a:p>
          <a:p>
            <a:pPr defTabSz="949071">
              <a:buBlip>
                <a:blip r:embed="rId5"/>
              </a:buBlip>
              <a:defRPr/>
            </a:pPr>
            <a:r>
              <a:rPr lang="en-GB" sz="2038" dirty="0">
                <a:gradFill>
                  <a:gsLst>
                    <a:gs pos="1250">
                      <a:srgbClr val="000000"/>
                    </a:gs>
                    <a:gs pos="100000">
                      <a:srgbClr val="000000"/>
                    </a:gs>
                  </a:gsLst>
                  <a:lin ang="5400000" scaled="0"/>
                </a:gradFill>
                <a:latin typeface="Segoe UI Light"/>
              </a:rPr>
              <a:t>Demo: Creating and working with Azure Logic App and Azure  Function</a:t>
            </a:r>
          </a:p>
          <a:p>
            <a:pPr defTabSz="949071">
              <a:buBlip>
                <a:blip r:embed="rId5"/>
              </a:buBlip>
              <a:defRPr/>
            </a:pPr>
            <a:r>
              <a:rPr lang="en-US" sz="2038" dirty="0">
                <a:gradFill>
                  <a:gsLst>
                    <a:gs pos="1250">
                      <a:srgbClr val="000000"/>
                    </a:gs>
                    <a:gs pos="100000">
                      <a:srgbClr val="000000"/>
                    </a:gs>
                  </a:gsLst>
                  <a:lin ang="5400000" scaled="0"/>
                </a:gradFill>
                <a:latin typeface="Segoe UI Light"/>
              </a:rPr>
              <a:t>Prepare for The Exam (Q/A)</a:t>
            </a:r>
          </a:p>
          <a:p>
            <a:pPr marL="237276" indent="-237276" defTabSz="949071">
              <a:defRPr/>
            </a:pPr>
            <a:endParaRPr lang="en-US" sz="2697" dirty="0">
              <a:gradFill>
                <a:gsLst>
                  <a:gs pos="1250">
                    <a:srgbClr val="000000"/>
                  </a:gs>
                  <a:gs pos="100000">
                    <a:srgbClr val="000000"/>
                  </a:gs>
                </a:gsLst>
                <a:lin ang="5400000" scaled="0"/>
              </a:gradFill>
              <a:latin typeface="Segoe UI"/>
            </a:endParaRPr>
          </a:p>
        </p:txBody>
      </p:sp>
      <p:sp>
        <p:nvSpPr>
          <p:cNvPr id="8" name="Rectangle 7">
            <a:extLst>
              <a:ext uri="{FF2B5EF4-FFF2-40B4-BE49-F238E27FC236}">
                <a16:creationId xmlns:a16="http://schemas.microsoft.com/office/drawing/2014/main" id="{80B5D9A1-C79A-41A1-BB55-EE074ADD2AA2}"/>
              </a:ext>
            </a:extLst>
          </p:cNvPr>
          <p:cNvSpPr/>
          <p:nvPr/>
        </p:nvSpPr>
        <p:spPr>
          <a:xfrm>
            <a:off x="393903" y="5132376"/>
            <a:ext cx="8491334" cy="1280351"/>
          </a:xfrm>
          <a:prstGeom prst="rect">
            <a:avLst/>
          </a:prstGeom>
        </p:spPr>
        <p:txBody>
          <a:bodyPr wrap="square">
            <a:spAutoFit/>
          </a:bodyPr>
          <a:lstStyle/>
          <a:p>
            <a:pPr defTabSz="949071">
              <a:spcBef>
                <a:spcPct val="20000"/>
              </a:spcBef>
              <a:buSzPct val="90000"/>
              <a:defRPr/>
            </a:pPr>
            <a:r>
              <a:rPr lang="en-GB" sz="2038" b="1" dirty="0">
                <a:solidFill>
                  <a:srgbClr val="74B230"/>
                </a:solidFill>
                <a:latin typeface="Segoe UI" panose="020B0502040204020203" pitchFamily="34" charset="0"/>
                <a:cs typeface="Segoe UI" panose="020B0502040204020203" pitchFamily="34" charset="0"/>
              </a:rPr>
              <a:t>Next Lesson:</a:t>
            </a:r>
          </a:p>
          <a:p>
            <a:pPr defTabSz="949071">
              <a:spcBef>
                <a:spcPct val="20000"/>
              </a:spcBef>
              <a:buSzPct val="90000"/>
              <a:defRPr/>
            </a:pPr>
            <a:r>
              <a:rPr lang="en-GB" sz="2038" b="1" dirty="0">
                <a:gradFill>
                  <a:gsLst>
                    <a:gs pos="1250">
                      <a:srgbClr val="000000"/>
                    </a:gs>
                    <a:gs pos="100000">
                      <a:srgbClr val="000000"/>
                    </a:gs>
                  </a:gsLst>
                  <a:lin ang="5400000" scaled="0"/>
                </a:gradFill>
                <a:latin typeface="Segoe UI Light"/>
                <a:cs typeface="Segoe UI" panose="020B0502040204020203" pitchFamily="34" charset="0"/>
              </a:rPr>
              <a:t>(6) Understanding and Working with Azure App Service</a:t>
            </a:r>
          </a:p>
          <a:p>
            <a:pPr defTabSz="949071">
              <a:spcBef>
                <a:spcPct val="20000"/>
              </a:spcBef>
              <a:buSzPct val="90000"/>
              <a:defRPr/>
            </a:pPr>
            <a:r>
              <a:rPr lang="en-GB" sz="2697" dirty="0">
                <a:solidFill>
                  <a:srgbClr val="3C3C3C"/>
                </a:solidFill>
                <a:latin typeface="Segoe UI Semilight" panose="020B0402040204020203" pitchFamily="34" charset="0"/>
                <a:cs typeface="Segoe UI Semilight" panose="020B0402040204020203" pitchFamily="34" charset="0"/>
              </a:rPr>
              <a:t> </a:t>
            </a:r>
          </a:p>
        </p:txBody>
      </p:sp>
    </p:spTree>
    <p:extLst>
      <p:ext uri="{BB962C8B-B14F-4D97-AF65-F5344CB8AC3E}">
        <p14:creationId xmlns:p14="http://schemas.microsoft.com/office/powerpoint/2010/main" val="4116591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up)">
                                      <p:cBhvr>
                                        <p:cTn id="7" dur="500"/>
                                        <p:tgtEl>
                                          <p:spTgt spid="10"/>
                                        </p:tgtEl>
                                      </p:cBhvr>
                                    </p:animEffect>
                                  </p:childTnLst>
                                </p:cTn>
                              </p:par>
                              <p:par>
                                <p:cTn id="8" presetID="22" presetClass="entr" presetSubtype="1"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wipe(up)">
                                      <p:cBhvr>
                                        <p:cTn id="10" dur="500"/>
                                        <p:tgtEl>
                                          <p:spTgt spid="16"/>
                                        </p:tgtEl>
                                      </p:cBhvr>
                                    </p:animEffect>
                                  </p:childTnLst>
                                </p:cTn>
                              </p:par>
                            </p:childTnLst>
                          </p:cTn>
                        </p:par>
                        <p:par>
                          <p:cTn id="11" fill="hold">
                            <p:stCondLst>
                              <p:cond delay="500"/>
                            </p:stCondLst>
                            <p:childTnLst>
                              <p:par>
                                <p:cTn id="12" presetID="22" presetClass="entr" presetSubtype="8" fill="hold" grpId="0" nodeType="afterEffect">
                                  <p:stCondLst>
                                    <p:cond delay="0"/>
                                  </p:stCondLst>
                                  <p:childTnLst>
                                    <p:set>
                                      <p:cBhvr>
                                        <p:cTn id="13" dur="1" fill="hold">
                                          <p:stCondLst>
                                            <p:cond delay="0"/>
                                          </p:stCondLst>
                                        </p:cTn>
                                        <p:tgtEl>
                                          <p:spTgt spid="17"/>
                                        </p:tgtEl>
                                        <p:attrNameLst>
                                          <p:attrName>style.visibility</p:attrName>
                                        </p:attrNameLst>
                                      </p:cBhvr>
                                      <p:to>
                                        <p:strVal val="visible"/>
                                      </p:to>
                                    </p:set>
                                    <p:animEffect transition="in" filter="wipe(left)">
                                      <p:cBhvr>
                                        <p:cTn id="14" dur="500"/>
                                        <p:tgtEl>
                                          <p:spTgt spid="17"/>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nodeType="clickEffect">
                                  <p:stCondLst>
                                    <p:cond delay="0"/>
                                  </p:stCondLst>
                                  <p:childTnLst>
                                    <p:set>
                                      <p:cBhvr>
                                        <p:cTn id="18" dur="1" fill="hold">
                                          <p:stCondLst>
                                            <p:cond delay="0"/>
                                          </p:stCondLst>
                                        </p:cTn>
                                        <p:tgtEl>
                                          <p:spTgt spid="7">
                                            <p:txEl>
                                              <p:pRg st="0" end="0"/>
                                            </p:txEl>
                                          </p:spTgt>
                                        </p:tgtEl>
                                        <p:attrNameLst>
                                          <p:attrName>style.visibility</p:attrName>
                                        </p:attrNameLst>
                                      </p:cBhvr>
                                      <p:to>
                                        <p:strVal val="visible"/>
                                      </p:to>
                                    </p:set>
                                    <p:animEffect transition="in" filter="wipe(left)">
                                      <p:cBhvr>
                                        <p:cTn id="19" dur="500"/>
                                        <p:tgtEl>
                                          <p:spTgt spid="7">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nodeType="clickEffect">
                                  <p:stCondLst>
                                    <p:cond delay="0"/>
                                  </p:stCondLst>
                                  <p:childTnLst>
                                    <p:set>
                                      <p:cBhvr>
                                        <p:cTn id="23" dur="1" fill="hold">
                                          <p:stCondLst>
                                            <p:cond delay="0"/>
                                          </p:stCondLst>
                                        </p:cTn>
                                        <p:tgtEl>
                                          <p:spTgt spid="7">
                                            <p:txEl>
                                              <p:pRg st="1" end="1"/>
                                            </p:txEl>
                                          </p:spTgt>
                                        </p:tgtEl>
                                        <p:attrNameLst>
                                          <p:attrName>style.visibility</p:attrName>
                                        </p:attrNameLst>
                                      </p:cBhvr>
                                      <p:to>
                                        <p:strVal val="visible"/>
                                      </p:to>
                                    </p:set>
                                    <p:animEffect transition="in" filter="wipe(left)">
                                      <p:cBhvr>
                                        <p:cTn id="24" dur="500"/>
                                        <p:tgtEl>
                                          <p:spTgt spid="7">
                                            <p:txEl>
                                              <p:pRg st="1" end="1"/>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nodeType="clickEffect">
                                  <p:stCondLst>
                                    <p:cond delay="0"/>
                                  </p:stCondLst>
                                  <p:childTnLst>
                                    <p:set>
                                      <p:cBhvr>
                                        <p:cTn id="28" dur="1" fill="hold">
                                          <p:stCondLst>
                                            <p:cond delay="0"/>
                                          </p:stCondLst>
                                        </p:cTn>
                                        <p:tgtEl>
                                          <p:spTgt spid="7">
                                            <p:txEl>
                                              <p:pRg st="2" end="2"/>
                                            </p:txEl>
                                          </p:spTgt>
                                        </p:tgtEl>
                                        <p:attrNameLst>
                                          <p:attrName>style.visibility</p:attrName>
                                        </p:attrNameLst>
                                      </p:cBhvr>
                                      <p:to>
                                        <p:strVal val="visible"/>
                                      </p:to>
                                    </p:set>
                                    <p:animEffect transition="in" filter="wipe(left)">
                                      <p:cBhvr>
                                        <p:cTn id="29" dur="500"/>
                                        <p:tgtEl>
                                          <p:spTgt spid="7">
                                            <p:txEl>
                                              <p:pRg st="2" end="2"/>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nodeType="clickEffect">
                                  <p:stCondLst>
                                    <p:cond delay="0"/>
                                  </p:stCondLst>
                                  <p:childTnLst>
                                    <p:set>
                                      <p:cBhvr>
                                        <p:cTn id="33" dur="1" fill="hold">
                                          <p:stCondLst>
                                            <p:cond delay="0"/>
                                          </p:stCondLst>
                                        </p:cTn>
                                        <p:tgtEl>
                                          <p:spTgt spid="7">
                                            <p:txEl>
                                              <p:pRg st="3" end="3"/>
                                            </p:txEl>
                                          </p:spTgt>
                                        </p:tgtEl>
                                        <p:attrNameLst>
                                          <p:attrName>style.visibility</p:attrName>
                                        </p:attrNameLst>
                                      </p:cBhvr>
                                      <p:to>
                                        <p:strVal val="visible"/>
                                      </p:to>
                                    </p:set>
                                    <p:animEffect transition="in" filter="wipe(left)">
                                      <p:cBhvr>
                                        <p:cTn id="34" dur="500"/>
                                        <p:tgtEl>
                                          <p:spTgt spid="7">
                                            <p:txEl>
                                              <p:pRg st="3" end="3"/>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nodeType="clickEffect">
                                  <p:stCondLst>
                                    <p:cond delay="0"/>
                                  </p:stCondLst>
                                  <p:childTnLst>
                                    <p:set>
                                      <p:cBhvr>
                                        <p:cTn id="38" dur="1" fill="hold">
                                          <p:stCondLst>
                                            <p:cond delay="0"/>
                                          </p:stCondLst>
                                        </p:cTn>
                                        <p:tgtEl>
                                          <p:spTgt spid="7">
                                            <p:txEl>
                                              <p:pRg st="4" end="4"/>
                                            </p:txEl>
                                          </p:spTgt>
                                        </p:tgtEl>
                                        <p:attrNameLst>
                                          <p:attrName>style.visibility</p:attrName>
                                        </p:attrNameLst>
                                      </p:cBhvr>
                                      <p:to>
                                        <p:strVal val="visible"/>
                                      </p:to>
                                    </p:set>
                                    <p:animEffect transition="in" filter="wipe(left)">
                                      <p:cBhvr>
                                        <p:cTn id="39" dur="500"/>
                                        <p:tgtEl>
                                          <p:spTgt spid="7">
                                            <p:txEl>
                                              <p:pRg st="4" end="4"/>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nodeType="clickEffect">
                                  <p:stCondLst>
                                    <p:cond delay="0"/>
                                  </p:stCondLst>
                                  <p:childTnLst>
                                    <p:set>
                                      <p:cBhvr>
                                        <p:cTn id="43" dur="1" fill="hold">
                                          <p:stCondLst>
                                            <p:cond delay="0"/>
                                          </p:stCondLst>
                                        </p:cTn>
                                        <p:tgtEl>
                                          <p:spTgt spid="7">
                                            <p:txEl>
                                              <p:pRg st="5" end="5"/>
                                            </p:txEl>
                                          </p:spTgt>
                                        </p:tgtEl>
                                        <p:attrNameLst>
                                          <p:attrName>style.visibility</p:attrName>
                                        </p:attrNameLst>
                                      </p:cBhvr>
                                      <p:to>
                                        <p:strVal val="visible"/>
                                      </p:to>
                                    </p:set>
                                    <p:animEffect transition="in" filter="wipe(left)">
                                      <p:cBhvr>
                                        <p:cTn id="44" dur="500"/>
                                        <p:tgtEl>
                                          <p:spTgt spid="7">
                                            <p:txEl>
                                              <p:pRg st="5" end="5"/>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nodeType="clickEffect">
                                  <p:stCondLst>
                                    <p:cond delay="0"/>
                                  </p:stCondLst>
                                  <p:childTnLst>
                                    <p:set>
                                      <p:cBhvr>
                                        <p:cTn id="48" dur="1" fill="hold">
                                          <p:stCondLst>
                                            <p:cond delay="0"/>
                                          </p:stCondLst>
                                        </p:cTn>
                                        <p:tgtEl>
                                          <p:spTgt spid="7">
                                            <p:txEl>
                                              <p:pRg st="6" end="6"/>
                                            </p:txEl>
                                          </p:spTgt>
                                        </p:tgtEl>
                                        <p:attrNameLst>
                                          <p:attrName>style.visibility</p:attrName>
                                        </p:attrNameLst>
                                      </p:cBhvr>
                                      <p:to>
                                        <p:strVal val="visible"/>
                                      </p:to>
                                    </p:set>
                                    <p:animEffect transition="in" filter="wipe(left)">
                                      <p:cBhvr>
                                        <p:cTn id="49" dur="500"/>
                                        <p:tgtEl>
                                          <p:spTgt spid="7">
                                            <p:txEl>
                                              <p:pRg st="6" end="6"/>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8" fill="hold" nodeType="clickEffect">
                                  <p:stCondLst>
                                    <p:cond delay="0"/>
                                  </p:stCondLst>
                                  <p:childTnLst>
                                    <p:set>
                                      <p:cBhvr>
                                        <p:cTn id="53" dur="1" fill="hold">
                                          <p:stCondLst>
                                            <p:cond delay="0"/>
                                          </p:stCondLst>
                                        </p:cTn>
                                        <p:tgtEl>
                                          <p:spTgt spid="7">
                                            <p:txEl>
                                              <p:pRg st="7" end="7"/>
                                            </p:txEl>
                                          </p:spTgt>
                                        </p:tgtEl>
                                        <p:attrNameLst>
                                          <p:attrName>style.visibility</p:attrName>
                                        </p:attrNameLst>
                                      </p:cBhvr>
                                      <p:to>
                                        <p:strVal val="visible"/>
                                      </p:to>
                                    </p:set>
                                    <p:animEffect transition="in" filter="wipe(left)">
                                      <p:cBhvr>
                                        <p:cTn id="54" dur="500"/>
                                        <p:tgtEl>
                                          <p:spTgt spid="7">
                                            <p:txEl>
                                              <p:pRg st="7" end="7"/>
                                            </p:txEl>
                                          </p:spTgt>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8" fill="hold" grpId="0" nodeType="clickEffect">
                                  <p:stCondLst>
                                    <p:cond delay="0"/>
                                  </p:stCondLst>
                                  <p:childTnLst>
                                    <p:set>
                                      <p:cBhvr>
                                        <p:cTn id="58" dur="1" fill="hold">
                                          <p:stCondLst>
                                            <p:cond delay="0"/>
                                          </p:stCondLst>
                                        </p:cTn>
                                        <p:tgtEl>
                                          <p:spTgt spid="8"/>
                                        </p:tgtEl>
                                        <p:attrNameLst>
                                          <p:attrName>style.visibility</p:attrName>
                                        </p:attrNameLst>
                                      </p:cBhvr>
                                      <p:to>
                                        <p:strVal val="visible"/>
                                      </p:to>
                                    </p:set>
                                    <p:animEffect transition="in" filter="wipe(left)">
                                      <p:cBhvr>
                                        <p:cTn id="5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8"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AF12876-D394-44DD-ACFF-DA53207EA100}"/>
              </a:ext>
            </a:extLst>
          </p:cNvPr>
          <p:cNvSpPr/>
          <p:nvPr/>
        </p:nvSpPr>
        <p:spPr>
          <a:xfrm>
            <a:off x="1036637" y="2197894"/>
            <a:ext cx="10744200" cy="2123658"/>
          </a:xfrm>
          <a:prstGeom prst="rect">
            <a:avLst/>
          </a:prstGeom>
        </p:spPr>
        <p:txBody>
          <a:bodyPr wrap="square">
            <a:spAutoFit/>
          </a:bodyPr>
          <a:lstStyle/>
          <a:p>
            <a:pPr lvl="0">
              <a:defRPr/>
            </a:pPr>
            <a:r>
              <a:rPr lang="en-GB" sz="6600" dirty="0">
                <a:solidFill>
                  <a:srgbClr val="3C3C3C"/>
                </a:solidFill>
              </a:rPr>
              <a:t>Understanding and Working with Azure App Service</a:t>
            </a:r>
            <a:endParaRPr kumimoji="0" lang="en-GB" sz="6600" b="0" i="0" u="none" strike="noStrike" kern="1200" cap="none" spc="0" normalizeH="0" baseline="0" noProof="0" dirty="0">
              <a:ln>
                <a:noFill/>
              </a:ln>
              <a:solidFill>
                <a:srgbClr val="3C3C3C"/>
              </a:solidFill>
              <a:effectLst/>
              <a:uLnTx/>
              <a:uFillTx/>
              <a:latin typeface="Segoe UI"/>
              <a:ea typeface="+mn-ea"/>
              <a:cs typeface="+mn-cs"/>
            </a:endParaRPr>
          </a:p>
        </p:txBody>
      </p:sp>
      <p:sp>
        <p:nvSpPr>
          <p:cNvPr id="8" name="Title 1">
            <a:extLst>
              <a:ext uri="{FF2B5EF4-FFF2-40B4-BE49-F238E27FC236}">
                <a16:creationId xmlns:a16="http://schemas.microsoft.com/office/drawing/2014/main" id="{1C560F58-A449-4845-A6E0-B0F8F6772993}"/>
              </a:ext>
            </a:extLst>
          </p:cNvPr>
          <p:cNvSpPr>
            <a:spLocks noGrp="1"/>
          </p:cNvSpPr>
          <p:nvPr>
            <p:ph type="title"/>
          </p:nvPr>
        </p:nvSpPr>
        <p:spPr>
          <a:xfrm>
            <a:off x="274640" y="216694"/>
            <a:ext cx="11889564" cy="916534"/>
          </a:xfrm>
        </p:spPr>
        <p:txBody>
          <a:bodyPr/>
          <a:lstStyle/>
          <a:p>
            <a:r>
              <a:rPr lang="en-US" dirty="0"/>
              <a:t>Module 2: Lesson 6:</a:t>
            </a:r>
            <a:endParaRPr lang="en-US" dirty="0">
              <a:solidFill>
                <a:schemeClr val="accent2">
                  <a:alpha val="99000"/>
                </a:schemeClr>
              </a:solidFill>
            </a:endParaRPr>
          </a:p>
        </p:txBody>
      </p:sp>
    </p:spTree>
    <p:extLst>
      <p:ext uri="{BB962C8B-B14F-4D97-AF65-F5344CB8AC3E}">
        <p14:creationId xmlns:p14="http://schemas.microsoft.com/office/powerpoint/2010/main" val="1861851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9CB73BB-2AA6-458F-9B0A-E987A051A35E}"/>
              </a:ext>
            </a:extLst>
          </p:cNvPr>
          <p:cNvSpPr>
            <a:spLocks noGrp="1"/>
          </p:cNvSpPr>
          <p:nvPr>
            <p:ph type="title"/>
          </p:nvPr>
        </p:nvSpPr>
        <p:spPr/>
        <p:txBody>
          <a:bodyPr/>
          <a:lstStyle/>
          <a:p>
            <a:r>
              <a:rPr lang="en-US" sz="4594" dirty="0"/>
              <a:t>Lesson 6: Overview</a:t>
            </a:r>
          </a:p>
        </p:txBody>
      </p:sp>
      <p:sp>
        <p:nvSpPr>
          <p:cNvPr id="5" name="Text Placeholder 5">
            <a:extLst>
              <a:ext uri="{FF2B5EF4-FFF2-40B4-BE49-F238E27FC236}">
                <a16:creationId xmlns:a16="http://schemas.microsoft.com/office/drawing/2014/main" id="{7681AB3B-6AA6-494D-9089-90763CEF72B2}"/>
              </a:ext>
            </a:extLst>
          </p:cNvPr>
          <p:cNvSpPr txBox="1">
            <a:spLocks/>
          </p:cNvSpPr>
          <p:nvPr/>
        </p:nvSpPr>
        <p:spPr>
          <a:xfrm>
            <a:off x="3546039" y="1816894"/>
            <a:ext cx="8768197" cy="4876800"/>
          </a:xfrm>
          <a:prstGeom prst="rect">
            <a:avLst/>
          </a:prstGeom>
        </p:spPr>
        <p:txBody>
          <a:bodyPr/>
          <a:lstStyle>
            <a:lvl1pPr marL="232898" marR="0" indent="-232898"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3"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65795" marR="0" indent="-232898"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38" kern="1200" spc="0" baseline="0">
                <a:gradFill>
                  <a:gsLst>
                    <a:gs pos="1250">
                      <a:schemeClr val="tx1"/>
                    </a:gs>
                    <a:gs pos="100000">
                      <a:schemeClr val="tx1"/>
                    </a:gs>
                  </a:gsLst>
                  <a:lin ang="5400000" scaled="0"/>
                </a:gradFill>
                <a:latin typeface="+mn-lt"/>
                <a:ea typeface="+mn-ea"/>
                <a:cs typeface="+mn-cs"/>
              </a:defRPr>
            </a:lvl2pPr>
            <a:lvl3pPr marL="669581" marR="0" indent="-203785"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0" kern="1200" spc="0" baseline="0">
                <a:gradFill>
                  <a:gsLst>
                    <a:gs pos="1250">
                      <a:schemeClr val="tx1"/>
                    </a:gs>
                    <a:gs pos="100000">
                      <a:schemeClr val="tx1"/>
                    </a:gs>
                  </a:gsLst>
                  <a:lin ang="5400000" scaled="0"/>
                </a:gradFill>
                <a:latin typeface="+mn-lt"/>
                <a:ea typeface="+mn-ea"/>
                <a:cs typeface="+mn-cs"/>
              </a:defRPr>
            </a:lvl3pPr>
            <a:lvl4pPr marL="858811" marR="0" indent="-184377"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6" kern="1200" spc="0" baseline="0">
                <a:gradFill>
                  <a:gsLst>
                    <a:gs pos="1250">
                      <a:schemeClr val="tx1"/>
                    </a:gs>
                    <a:gs pos="100000">
                      <a:schemeClr val="tx1"/>
                    </a:gs>
                  </a:gsLst>
                  <a:lin ang="5400000" scaled="0"/>
                </a:gradFill>
                <a:latin typeface="+mn-lt"/>
                <a:ea typeface="+mn-ea"/>
                <a:cs typeface="+mn-cs"/>
              </a:defRPr>
            </a:lvl4pPr>
            <a:lvl5pPr marL="1043188" marR="0" indent="-171439"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6" kern="1200" spc="0" baseline="0">
                <a:gradFill>
                  <a:gsLst>
                    <a:gs pos="1250">
                      <a:schemeClr val="tx1"/>
                    </a:gs>
                    <a:gs pos="100000">
                      <a:schemeClr val="tx1"/>
                    </a:gs>
                  </a:gsLst>
                  <a:lin ang="5400000" scaled="0"/>
                </a:gradFill>
                <a:latin typeface="+mn-lt"/>
                <a:ea typeface="+mn-ea"/>
                <a:cs typeface="+mn-cs"/>
              </a:defRPr>
            </a:lvl5pPr>
            <a:lvl6pPr marL="2613263"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6pPr>
            <a:lvl7pPr marL="3088403"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7pPr>
            <a:lvl8pPr marL="3563541"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8pPr>
            <a:lvl9pPr marL="4038681"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9pPr>
          </a:lstStyle>
          <a:p>
            <a:pPr defTabSz="949071">
              <a:buBlip>
                <a:blip r:embed="rId3"/>
              </a:buBlip>
              <a:defRPr/>
            </a:pPr>
            <a:r>
              <a:rPr lang="en-GB" sz="2038" dirty="0">
                <a:gradFill>
                  <a:gsLst>
                    <a:gs pos="1250">
                      <a:srgbClr val="000000"/>
                    </a:gs>
                    <a:gs pos="100000">
                      <a:srgbClr val="000000"/>
                    </a:gs>
                  </a:gsLst>
                  <a:lin ang="5400000" scaled="0"/>
                </a:gradFill>
                <a:latin typeface="Segoe UI Light"/>
              </a:rPr>
              <a:t>Azure App Service</a:t>
            </a:r>
          </a:p>
          <a:p>
            <a:pPr defTabSz="949071">
              <a:buBlip>
                <a:blip r:embed="rId3"/>
              </a:buBlip>
              <a:defRPr/>
            </a:pPr>
            <a:r>
              <a:rPr lang="en-GB" sz="2038" dirty="0">
                <a:gradFill>
                  <a:gsLst>
                    <a:gs pos="1250">
                      <a:srgbClr val="000000"/>
                    </a:gs>
                    <a:gs pos="100000">
                      <a:srgbClr val="000000"/>
                    </a:gs>
                  </a:gsLst>
                  <a:lin ang="5400000" scaled="0"/>
                </a:gradFill>
                <a:latin typeface="Segoe UI Light"/>
              </a:rPr>
              <a:t>Web App for Containers</a:t>
            </a:r>
          </a:p>
          <a:p>
            <a:pPr defTabSz="949071">
              <a:buBlip>
                <a:blip r:embed="rId3"/>
              </a:buBlip>
              <a:defRPr/>
            </a:pPr>
            <a:r>
              <a:rPr lang="en-GB" sz="2038" dirty="0">
                <a:gradFill>
                  <a:gsLst>
                    <a:gs pos="1250">
                      <a:srgbClr val="000000"/>
                    </a:gs>
                    <a:gs pos="100000">
                      <a:srgbClr val="000000"/>
                    </a:gs>
                  </a:gsLst>
                  <a:lin ang="5400000" scaled="0"/>
                </a:gradFill>
                <a:latin typeface="Segoe UI Light"/>
              </a:rPr>
              <a:t>An End-to-End Application PaaS Platform </a:t>
            </a:r>
          </a:p>
          <a:p>
            <a:pPr defTabSz="949071">
              <a:buBlip>
                <a:blip r:embed="rId3"/>
              </a:buBlip>
              <a:defRPr/>
            </a:pPr>
            <a:r>
              <a:rPr lang="en-GB" sz="2038" dirty="0">
                <a:gradFill>
                  <a:gsLst>
                    <a:gs pos="1250">
                      <a:srgbClr val="000000"/>
                    </a:gs>
                    <a:gs pos="100000">
                      <a:srgbClr val="000000"/>
                    </a:gs>
                  </a:gsLst>
                  <a:lin ang="5400000" scaled="0"/>
                </a:gradFill>
                <a:latin typeface="Segoe UI Light"/>
              </a:rPr>
              <a:t>Demo: Creating and Exploring Windows App Service</a:t>
            </a:r>
          </a:p>
          <a:p>
            <a:pPr defTabSz="949071">
              <a:buBlip>
                <a:blip r:embed="rId3"/>
              </a:buBlip>
              <a:defRPr/>
            </a:pPr>
            <a:r>
              <a:rPr lang="en-GB" sz="2038" dirty="0">
                <a:gradFill>
                  <a:gsLst>
                    <a:gs pos="1250">
                      <a:srgbClr val="000000"/>
                    </a:gs>
                    <a:gs pos="100000">
                      <a:srgbClr val="000000"/>
                    </a:gs>
                  </a:gsLst>
                  <a:lin ang="5400000" scaled="0"/>
                </a:gradFill>
                <a:latin typeface="Segoe UI Light"/>
              </a:rPr>
              <a:t>Demo: Creating and Exploring Linux App Service</a:t>
            </a:r>
          </a:p>
          <a:p>
            <a:pPr defTabSz="949071">
              <a:buBlip>
                <a:blip r:embed="rId3"/>
              </a:buBlip>
              <a:defRPr/>
            </a:pPr>
            <a:r>
              <a:rPr lang="en-GB" sz="2038" dirty="0">
                <a:gradFill>
                  <a:gsLst>
                    <a:gs pos="1250">
                      <a:srgbClr val="000000"/>
                    </a:gs>
                    <a:gs pos="100000">
                      <a:srgbClr val="000000"/>
                    </a:gs>
                  </a:gsLst>
                  <a:lin ang="5400000" scaled="0"/>
                </a:gradFill>
                <a:latin typeface="Segoe UI Light"/>
              </a:rPr>
              <a:t>Demo: Creating and Exploring Web App for Containers</a:t>
            </a:r>
          </a:p>
          <a:p>
            <a:pPr defTabSz="949071">
              <a:buBlip>
                <a:blip r:embed="rId3"/>
              </a:buBlip>
              <a:defRPr/>
            </a:pPr>
            <a:r>
              <a:rPr lang="en-GB" sz="2038" dirty="0">
                <a:gradFill>
                  <a:gsLst>
                    <a:gs pos="1250">
                      <a:srgbClr val="000000"/>
                    </a:gs>
                    <a:gs pos="100000">
                      <a:srgbClr val="000000"/>
                    </a:gs>
                  </a:gsLst>
                  <a:lin ang="5400000" scaled="0"/>
                </a:gradFill>
                <a:latin typeface="Segoe UI Light"/>
              </a:rPr>
              <a:t>Demo: Deploying App Service from Azure DevOps</a:t>
            </a:r>
          </a:p>
          <a:p>
            <a:pPr defTabSz="949071">
              <a:buBlip>
                <a:blip r:embed="rId3"/>
              </a:buBlip>
              <a:defRPr/>
            </a:pPr>
            <a:r>
              <a:rPr lang="en-GB" sz="2038" dirty="0">
                <a:gradFill>
                  <a:gsLst>
                    <a:gs pos="1250">
                      <a:srgbClr val="000000"/>
                    </a:gs>
                    <a:gs pos="100000">
                      <a:srgbClr val="000000"/>
                    </a:gs>
                  </a:gsLst>
                  <a:lin ang="5400000" scaled="0"/>
                </a:gradFill>
                <a:latin typeface="Segoe UI Light"/>
              </a:rPr>
              <a:t>Demo: Map an existing custom DNS name to Azure App Service</a:t>
            </a:r>
          </a:p>
          <a:p>
            <a:pPr defTabSz="949071">
              <a:buBlip>
                <a:blip r:embed="rId3"/>
              </a:buBlip>
              <a:defRPr/>
            </a:pPr>
            <a:r>
              <a:rPr lang="en-US" sz="2038" dirty="0">
                <a:gradFill>
                  <a:gsLst>
                    <a:gs pos="1250">
                      <a:srgbClr val="000000"/>
                    </a:gs>
                    <a:gs pos="100000">
                      <a:srgbClr val="000000"/>
                    </a:gs>
                  </a:gsLst>
                  <a:lin ang="5400000" scaled="0"/>
                </a:gradFill>
                <a:latin typeface="Segoe UI Light"/>
              </a:rPr>
              <a:t>Prepare for The Exam(Q/A)</a:t>
            </a:r>
          </a:p>
        </p:txBody>
      </p:sp>
      <p:cxnSp>
        <p:nvCxnSpPr>
          <p:cNvPr id="16" name="Straight Connector 15"/>
          <p:cNvCxnSpPr/>
          <p:nvPr/>
        </p:nvCxnSpPr>
        <p:spPr>
          <a:xfrm>
            <a:off x="2941637" y="1528030"/>
            <a:ext cx="0" cy="4732489"/>
          </a:xfrm>
          <a:prstGeom prst="line">
            <a:avLst/>
          </a:prstGeom>
          <a:ln w="50800">
            <a:solidFill>
              <a:srgbClr val="74B23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3159840" y="1274338"/>
            <a:ext cx="3479591" cy="507383"/>
          </a:xfrm>
          <a:prstGeom prst="rect">
            <a:avLst/>
          </a:prstGeom>
        </p:spPr>
        <p:txBody>
          <a:bodyPr wrap="square">
            <a:spAutoFit/>
          </a:bodyPr>
          <a:lstStyle/>
          <a:p>
            <a:pPr defTabSz="949071">
              <a:spcBef>
                <a:spcPct val="20000"/>
              </a:spcBef>
              <a:buSzPct val="90000"/>
              <a:defRPr/>
            </a:pPr>
            <a:r>
              <a:rPr lang="en-GB" sz="2697" dirty="0">
                <a:solidFill>
                  <a:srgbClr val="3C3C3C"/>
                </a:solidFill>
                <a:latin typeface="Segoe UI Semilight" panose="020B0402040204020203" pitchFamily="34" charset="0"/>
                <a:cs typeface="Segoe UI Semilight" panose="020B0402040204020203" pitchFamily="34" charset="0"/>
              </a:rPr>
              <a:t>This lesson will cover</a:t>
            </a:r>
          </a:p>
        </p:txBody>
      </p:sp>
      <p:pic>
        <p:nvPicPr>
          <p:cNvPr id="3" name="Graphic 2">
            <a:extLst>
              <a:ext uri="{FF2B5EF4-FFF2-40B4-BE49-F238E27FC236}">
                <a16:creationId xmlns:a16="http://schemas.microsoft.com/office/drawing/2014/main" id="{57BEBBDA-FA3B-40AA-8BD8-6D434A000150}"/>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122237" y="2171877"/>
            <a:ext cx="3035256" cy="3035256"/>
          </a:xfrm>
          <a:prstGeom prst="rect">
            <a:avLst/>
          </a:prstGeom>
        </p:spPr>
      </p:pic>
    </p:spTree>
    <p:extLst>
      <p:ext uri="{BB962C8B-B14F-4D97-AF65-F5344CB8AC3E}">
        <p14:creationId xmlns:p14="http://schemas.microsoft.com/office/powerpoint/2010/main" val="2410442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up)">
                                      <p:cBhvr>
                                        <p:cTn id="7" dur="500"/>
                                        <p:tgtEl>
                                          <p:spTgt spid="16"/>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wipe(left)">
                                      <p:cBhvr>
                                        <p:cTn id="11" dur="500"/>
                                        <p:tgtEl>
                                          <p:spTgt spid="17"/>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5">
                                            <p:txEl>
                                              <p:pRg st="0" end="0"/>
                                            </p:txEl>
                                          </p:spTgt>
                                        </p:tgtEl>
                                        <p:attrNameLst>
                                          <p:attrName>style.visibility</p:attrName>
                                        </p:attrNameLst>
                                      </p:cBhvr>
                                      <p:to>
                                        <p:strVal val="visible"/>
                                      </p:to>
                                    </p:set>
                                    <p:animEffect transition="in" filter="wipe(left)">
                                      <p:cBhvr>
                                        <p:cTn id="16" dur="500"/>
                                        <p:tgtEl>
                                          <p:spTgt spid="5">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5">
                                            <p:txEl>
                                              <p:pRg st="1" end="1"/>
                                            </p:txEl>
                                          </p:spTgt>
                                        </p:tgtEl>
                                        <p:attrNameLst>
                                          <p:attrName>style.visibility</p:attrName>
                                        </p:attrNameLst>
                                      </p:cBhvr>
                                      <p:to>
                                        <p:strVal val="visible"/>
                                      </p:to>
                                    </p:set>
                                    <p:animEffect transition="in" filter="wipe(left)">
                                      <p:cBhvr>
                                        <p:cTn id="21" dur="500"/>
                                        <p:tgtEl>
                                          <p:spTgt spid="5">
                                            <p:txEl>
                                              <p:pRg st="1" end="1"/>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5">
                                            <p:txEl>
                                              <p:pRg st="2" end="2"/>
                                            </p:txEl>
                                          </p:spTgt>
                                        </p:tgtEl>
                                        <p:attrNameLst>
                                          <p:attrName>style.visibility</p:attrName>
                                        </p:attrNameLst>
                                      </p:cBhvr>
                                      <p:to>
                                        <p:strVal val="visible"/>
                                      </p:to>
                                    </p:set>
                                    <p:animEffect transition="in" filter="wipe(left)">
                                      <p:cBhvr>
                                        <p:cTn id="26" dur="500"/>
                                        <p:tgtEl>
                                          <p:spTgt spid="5">
                                            <p:txEl>
                                              <p:pRg st="2" end="2"/>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5">
                                            <p:txEl>
                                              <p:pRg st="3" end="3"/>
                                            </p:txEl>
                                          </p:spTgt>
                                        </p:tgtEl>
                                        <p:attrNameLst>
                                          <p:attrName>style.visibility</p:attrName>
                                        </p:attrNameLst>
                                      </p:cBhvr>
                                      <p:to>
                                        <p:strVal val="visible"/>
                                      </p:to>
                                    </p:set>
                                    <p:animEffect transition="in" filter="wipe(left)">
                                      <p:cBhvr>
                                        <p:cTn id="31" dur="500"/>
                                        <p:tgtEl>
                                          <p:spTgt spid="5">
                                            <p:txEl>
                                              <p:pRg st="3" end="3"/>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nodeType="clickEffect">
                                  <p:stCondLst>
                                    <p:cond delay="0"/>
                                  </p:stCondLst>
                                  <p:childTnLst>
                                    <p:set>
                                      <p:cBhvr>
                                        <p:cTn id="35" dur="1" fill="hold">
                                          <p:stCondLst>
                                            <p:cond delay="0"/>
                                          </p:stCondLst>
                                        </p:cTn>
                                        <p:tgtEl>
                                          <p:spTgt spid="5">
                                            <p:txEl>
                                              <p:pRg st="4" end="4"/>
                                            </p:txEl>
                                          </p:spTgt>
                                        </p:tgtEl>
                                        <p:attrNameLst>
                                          <p:attrName>style.visibility</p:attrName>
                                        </p:attrNameLst>
                                      </p:cBhvr>
                                      <p:to>
                                        <p:strVal val="visible"/>
                                      </p:to>
                                    </p:set>
                                    <p:animEffect transition="in" filter="wipe(left)">
                                      <p:cBhvr>
                                        <p:cTn id="36" dur="500"/>
                                        <p:tgtEl>
                                          <p:spTgt spid="5">
                                            <p:txEl>
                                              <p:pRg st="4" end="4"/>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nodeType="clickEffect">
                                  <p:stCondLst>
                                    <p:cond delay="0"/>
                                  </p:stCondLst>
                                  <p:childTnLst>
                                    <p:set>
                                      <p:cBhvr>
                                        <p:cTn id="40" dur="1" fill="hold">
                                          <p:stCondLst>
                                            <p:cond delay="0"/>
                                          </p:stCondLst>
                                        </p:cTn>
                                        <p:tgtEl>
                                          <p:spTgt spid="5">
                                            <p:txEl>
                                              <p:pRg st="5" end="5"/>
                                            </p:txEl>
                                          </p:spTgt>
                                        </p:tgtEl>
                                        <p:attrNameLst>
                                          <p:attrName>style.visibility</p:attrName>
                                        </p:attrNameLst>
                                      </p:cBhvr>
                                      <p:to>
                                        <p:strVal val="visible"/>
                                      </p:to>
                                    </p:set>
                                    <p:animEffect transition="in" filter="wipe(left)">
                                      <p:cBhvr>
                                        <p:cTn id="41" dur="500"/>
                                        <p:tgtEl>
                                          <p:spTgt spid="5">
                                            <p:txEl>
                                              <p:pRg st="5" end="5"/>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nodeType="clickEffect">
                                  <p:stCondLst>
                                    <p:cond delay="0"/>
                                  </p:stCondLst>
                                  <p:childTnLst>
                                    <p:set>
                                      <p:cBhvr>
                                        <p:cTn id="45" dur="1" fill="hold">
                                          <p:stCondLst>
                                            <p:cond delay="0"/>
                                          </p:stCondLst>
                                        </p:cTn>
                                        <p:tgtEl>
                                          <p:spTgt spid="5">
                                            <p:txEl>
                                              <p:pRg st="6" end="6"/>
                                            </p:txEl>
                                          </p:spTgt>
                                        </p:tgtEl>
                                        <p:attrNameLst>
                                          <p:attrName>style.visibility</p:attrName>
                                        </p:attrNameLst>
                                      </p:cBhvr>
                                      <p:to>
                                        <p:strVal val="visible"/>
                                      </p:to>
                                    </p:set>
                                    <p:animEffect transition="in" filter="wipe(left)">
                                      <p:cBhvr>
                                        <p:cTn id="46" dur="500"/>
                                        <p:tgtEl>
                                          <p:spTgt spid="5">
                                            <p:txEl>
                                              <p:pRg st="6" end="6"/>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nodeType="clickEffect">
                                  <p:stCondLst>
                                    <p:cond delay="0"/>
                                  </p:stCondLst>
                                  <p:childTnLst>
                                    <p:set>
                                      <p:cBhvr>
                                        <p:cTn id="50" dur="1" fill="hold">
                                          <p:stCondLst>
                                            <p:cond delay="0"/>
                                          </p:stCondLst>
                                        </p:cTn>
                                        <p:tgtEl>
                                          <p:spTgt spid="5">
                                            <p:txEl>
                                              <p:pRg st="7" end="7"/>
                                            </p:txEl>
                                          </p:spTgt>
                                        </p:tgtEl>
                                        <p:attrNameLst>
                                          <p:attrName>style.visibility</p:attrName>
                                        </p:attrNameLst>
                                      </p:cBhvr>
                                      <p:to>
                                        <p:strVal val="visible"/>
                                      </p:to>
                                    </p:set>
                                    <p:animEffect transition="in" filter="wipe(left)">
                                      <p:cBhvr>
                                        <p:cTn id="51" dur="500"/>
                                        <p:tgtEl>
                                          <p:spTgt spid="5">
                                            <p:txEl>
                                              <p:pRg st="7" end="7"/>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nodeType="clickEffect">
                                  <p:stCondLst>
                                    <p:cond delay="0"/>
                                  </p:stCondLst>
                                  <p:childTnLst>
                                    <p:set>
                                      <p:cBhvr>
                                        <p:cTn id="55" dur="1" fill="hold">
                                          <p:stCondLst>
                                            <p:cond delay="0"/>
                                          </p:stCondLst>
                                        </p:cTn>
                                        <p:tgtEl>
                                          <p:spTgt spid="5">
                                            <p:txEl>
                                              <p:pRg st="8" end="8"/>
                                            </p:txEl>
                                          </p:spTgt>
                                        </p:tgtEl>
                                        <p:attrNameLst>
                                          <p:attrName>style.visibility</p:attrName>
                                        </p:attrNameLst>
                                      </p:cBhvr>
                                      <p:to>
                                        <p:strVal val="visible"/>
                                      </p:to>
                                    </p:set>
                                    <p:animEffect transition="in" filter="wipe(left)">
                                      <p:cBhvr>
                                        <p:cTn id="56" dur="500"/>
                                        <p:tgtEl>
                                          <p:spTgt spid="5">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4">
            <a:extLst>
              <a:ext uri="{FF2B5EF4-FFF2-40B4-BE49-F238E27FC236}">
                <a16:creationId xmlns:a16="http://schemas.microsoft.com/office/drawing/2014/main" id="{3F2CED08-3BD5-40E1-82CB-3CC3B3160CC7}"/>
              </a:ext>
            </a:extLst>
          </p:cNvPr>
          <p:cNvSpPr txBox="1">
            <a:spLocks/>
          </p:cNvSpPr>
          <p:nvPr/>
        </p:nvSpPr>
        <p:spPr>
          <a:xfrm>
            <a:off x="427037" y="141278"/>
            <a:ext cx="10259207" cy="738664"/>
          </a:xfrm>
          <a:prstGeom prst="rect">
            <a:avLst/>
          </a:prstGeom>
        </p:spPr>
        <p:txBody>
          <a:bodyPr vert="horz" wrap="square" lIns="0" tIns="0" rIns="0" bIns="0" rtlCol="0" anchor="t">
            <a:spAutoFit/>
          </a:bodyPr>
          <a:lstStyle>
            <a:lvl1pPr algn="l" defTabSz="950278" rtl="0" eaLnBrk="1" latinLnBrk="0" hangingPunct="1">
              <a:lnSpc>
                <a:spcPct val="100000"/>
              </a:lnSpc>
              <a:spcBef>
                <a:spcPct val="0"/>
              </a:spcBef>
              <a:buNone/>
              <a:defRPr lang="en-US" sz="3668" b="0" kern="1200" cap="none" spc="-51" baseline="0" dirty="0" smtClean="0">
                <a:ln w="3175">
                  <a:noFill/>
                </a:ln>
                <a:solidFill>
                  <a:schemeClr val="tx1"/>
                </a:solidFill>
                <a:effectLst/>
                <a:latin typeface="+mj-lt"/>
                <a:ea typeface="+mn-ea"/>
                <a:cs typeface="Segoe UI" pitchFamily="34" charset="0"/>
              </a:defRPr>
            </a:lvl1pPr>
          </a:lstStyle>
          <a:p>
            <a:pPr marL="0" marR="0" lvl="0" indent="0" algn="l" defTabSz="950278" rtl="0" eaLnBrk="1" fontAlgn="auto" latinLnBrk="0" hangingPunct="1">
              <a:lnSpc>
                <a:spcPct val="100000"/>
              </a:lnSpc>
              <a:spcBef>
                <a:spcPct val="0"/>
              </a:spcBef>
              <a:spcAft>
                <a:spcPts val="0"/>
              </a:spcAft>
              <a:buClrTx/>
              <a:buSzTx/>
              <a:buFontTx/>
              <a:buNone/>
              <a:tabLst/>
              <a:defRPr/>
            </a:pPr>
            <a:r>
              <a:rPr kumimoji="0" lang="en-GB" sz="4800" b="0" i="0" u="none" strike="noStrike" kern="1200" cap="none" spc="-102" normalizeH="0" baseline="0" noProof="0" dirty="0">
                <a:ln w="3175">
                  <a:noFill/>
                </a:ln>
                <a:solidFill>
                  <a:srgbClr val="FFFFFF"/>
                </a:solidFill>
                <a:effectLst/>
                <a:uLnTx/>
                <a:uFillTx/>
                <a:latin typeface="Segoe UI Light"/>
                <a:ea typeface="+mn-ea"/>
                <a:cs typeface="Segoe UI" pitchFamily="34" charset="0"/>
              </a:rPr>
              <a:t>Azure App Service</a:t>
            </a:r>
          </a:p>
        </p:txBody>
      </p:sp>
      <p:sp>
        <p:nvSpPr>
          <p:cNvPr id="9" name="Text Placeholder 5">
            <a:extLst>
              <a:ext uri="{FF2B5EF4-FFF2-40B4-BE49-F238E27FC236}">
                <a16:creationId xmlns:a16="http://schemas.microsoft.com/office/drawing/2014/main" id="{3EB8879E-0A3B-4FEE-820A-59EA4CAD8C7C}"/>
              </a:ext>
            </a:extLst>
          </p:cNvPr>
          <p:cNvSpPr txBox="1">
            <a:spLocks/>
          </p:cNvSpPr>
          <p:nvPr/>
        </p:nvSpPr>
        <p:spPr>
          <a:xfrm>
            <a:off x="4071668" y="2362098"/>
            <a:ext cx="8212407" cy="3100592"/>
          </a:xfrm>
          <a:prstGeom prst="rect">
            <a:avLst/>
          </a:prstGeom>
        </p:spPr>
        <p:txBody>
          <a:bodyPr/>
          <a:lstStyle>
            <a:lvl1pPr marL="232898" marR="0" indent="-232898"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3"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65795" marR="0" indent="-232898"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38" kern="1200" spc="0" baseline="0">
                <a:gradFill>
                  <a:gsLst>
                    <a:gs pos="1250">
                      <a:schemeClr val="tx1"/>
                    </a:gs>
                    <a:gs pos="100000">
                      <a:schemeClr val="tx1"/>
                    </a:gs>
                  </a:gsLst>
                  <a:lin ang="5400000" scaled="0"/>
                </a:gradFill>
                <a:latin typeface="+mn-lt"/>
                <a:ea typeface="+mn-ea"/>
                <a:cs typeface="+mn-cs"/>
              </a:defRPr>
            </a:lvl2pPr>
            <a:lvl3pPr marL="669581" marR="0" indent="-203785"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0" kern="1200" spc="0" baseline="0">
                <a:gradFill>
                  <a:gsLst>
                    <a:gs pos="1250">
                      <a:schemeClr val="tx1"/>
                    </a:gs>
                    <a:gs pos="100000">
                      <a:schemeClr val="tx1"/>
                    </a:gs>
                  </a:gsLst>
                  <a:lin ang="5400000" scaled="0"/>
                </a:gradFill>
                <a:latin typeface="+mn-lt"/>
                <a:ea typeface="+mn-ea"/>
                <a:cs typeface="+mn-cs"/>
              </a:defRPr>
            </a:lvl3pPr>
            <a:lvl4pPr marL="858811" marR="0" indent="-184377"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6" kern="1200" spc="0" baseline="0">
                <a:gradFill>
                  <a:gsLst>
                    <a:gs pos="1250">
                      <a:schemeClr val="tx1"/>
                    </a:gs>
                    <a:gs pos="100000">
                      <a:schemeClr val="tx1"/>
                    </a:gs>
                  </a:gsLst>
                  <a:lin ang="5400000" scaled="0"/>
                </a:gradFill>
                <a:latin typeface="+mn-lt"/>
                <a:ea typeface="+mn-ea"/>
                <a:cs typeface="+mn-cs"/>
              </a:defRPr>
            </a:lvl4pPr>
            <a:lvl5pPr marL="1043188" marR="0" indent="-171439"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6" kern="1200" spc="0" baseline="0">
                <a:gradFill>
                  <a:gsLst>
                    <a:gs pos="1250">
                      <a:schemeClr val="tx1"/>
                    </a:gs>
                    <a:gs pos="100000">
                      <a:schemeClr val="tx1"/>
                    </a:gs>
                  </a:gsLst>
                  <a:lin ang="5400000" scaled="0"/>
                </a:gradFill>
                <a:latin typeface="+mn-lt"/>
                <a:ea typeface="+mn-ea"/>
                <a:cs typeface="+mn-cs"/>
              </a:defRPr>
            </a:lvl5pPr>
            <a:lvl6pPr marL="2613263"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6pPr>
            <a:lvl7pPr marL="3088403"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7pPr>
            <a:lvl8pPr marL="3563541"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8pPr>
            <a:lvl9pPr marL="4038681"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9pPr>
          </a:lstStyle>
          <a:p>
            <a:pPr marL="0" lvl="0" indent="0">
              <a:buNone/>
              <a:defRPr/>
            </a:pPr>
            <a:r>
              <a:rPr lang="en-GB" dirty="0">
                <a:gradFill>
                  <a:gsLst>
                    <a:gs pos="1250">
                      <a:srgbClr val="000000"/>
                    </a:gs>
                    <a:gs pos="100000">
                      <a:srgbClr val="000000"/>
                    </a:gs>
                  </a:gsLst>
                  <a:lin ang="5400000" scaled="0"/>
                </a:gradFill>
              </a:rPr>
              <a:t>HTTP-based service that enables you to build and host many types of web-based solutions without managing infrastructure. For example, you can host web apps, mobile back ends, and RESTful APIs in several supported programming languages</a:t>
            </a:r>
            <a:endParaRPr kumimoji="0" lang="en-GB" sz="2853"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endParaRPr>
          </a:p>
        </p:txBody>
      </p:sp>
      <p:pic>
        <p:nvPicPr>
          <p:cNvPr id="11" name="Content Placeholder 8">
            <a:extLst>
              <a:ext uri="{FF2B5EF4-FFF2-40B4-BE49-F238E27FC236}">
                <a16:creationId xmlns:a16="http://schemas.microsoft.com/office/drawing/2014/main" id="{4A89964D-A35C-4CC9-9BFF-8864DCBE0EEC}"/>
              </a:ext>
            </a:extLst>
          </p:cNvPr>
          <p:cNvPicPr>
            <a:picLocks noChangeAspect="1"/>
          </p:cNvPicPr>
          <p:nvPr/>
        </p:nvPicPr>
        <p:blipFill>
          <a:blip r:embed="rId3"/>
          <a:srcRect/>
          <a:stretch/>
        </p:blipFill>
        <p:spPr>
          <a:xfrm>
            <a:off x="605855" y="2655094"/>
            <a:ext cx="2143984" cy="2143984"/>
          </a:xfrm>
          <a:prstGeom prst="rect">
            <a:avLst/>
          </a:prstGeom>
        </p:spPr>
      </p:pic>
      <p:sp>
        <p:nvSpPr>
          <p:cNvPr id="4" name="Rectangle 3">
            <a:extLst>
              <a:ext uri="{FF2B5EF4-FFF2-40B4-BE49-F238E27FC236}">
                <a16:creationId xmlns:a16="http://schemas.microsoft.com/office/drawing/2014/main" id="{BC4211A4-E43B-4FD1-A7A6-5C454B851C22}"/>
              </a:ext>
            </a:extLst>
          </p:cNvPr>
          <p:cNvSpPr/>
          <p:nvPr/>
        </p:nvSpPr>
        <p:spPr bwMode="auto">
          <a:xfrm>
            <a:off x="3551237" y="1740694"/>
            <a:ext cx="152400" cy="4343400"/>
          </a:xfrm>
          <a:prstGeom prst="rect">
            <a:avLst/>
          </a:prstGeom>
          <a:solidFill>
            <a:srgbClr val="74B23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spcBef>
                <a:spcPct val="0"/>
              </a:spcBef>
              <a:spcAft>
                <a:spcPct val="0"/>
              </a:spcAft>
              <a:buClrTx/>
              <a:buSzTx/>
              <a:buFontTx/>
              <a:buNone/>
              <a:tabLst/>
              <a:defRPr/>
            </a:pPr>
            <a:endParaRPr kumimoji="0" lang="en-GB"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383557999"/>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4">
            <a:extLst>
              <a:ext uri="{FF2B5EF4-FFF2-40B4-BE49-F238E27FC236}">
                <a16:creationId xmlns:a16="http://schemas.microsoft.com/office/drawing/2014/main" id="{3F2CED08-3BD5-40E1-82CB-3CC3B3160CC7}"/>
              </a:ext>
            </a:extLst>
          </p:cNvPr>
          <p:cNvSpPr txBox="1">
            <a:spLocks/>
          </p:cNvSpPr>
          <p:nvPr/>
        </p:nvSpPr>
        <p:spPr>
          <a:xfrm>
            <a:off x="427037" y="141278"/>
            <a:ext cx="10259207" cy="738664"/>
          </a:xfrm>
          <a:prstGeom prst="rect">
            <a:avLst/>
          </a:prstGeom>
        </p:spPr>
        <p:txBody>
          <a:bodyPr vert="horz" wrap="square" lIns="0" tIns="0" rIns="0" bIns="0" rtlCol="0" anchor="t">
            <a:spAutoFit/>
          </a:bodyPr>
          <a:lstStyle>
            <a:lvl1pPr algn="l" defTabSz="950278" rtl="0" eaLnBrk="1" latinLnBrk="0" hangingPunct="1">
              <a:lnSpc>
                <a:spcPct val="100000"/>
              </a:lnSpc>
              <a:spcBef>
                <a:spcPct val="0"/>
              </a:spcBef>
              <a:buNone/>
              <a:defRPr lang="en-US" sz="3668" b="0" kern="1200" cap="none" spc="-51" baseline="0" dirty="0" smtClean="0">
                <a:ln w="3175">
                  <a:noFill/>
                </a:ln>
                <a:solidFill>
                  <a:schemeClr val="tx1"/>
                </a:solidFill>
                <a:effectLst/>
                <a:latin typeface="+mj-lt"/>
                <a:ea typeface="+mn-ea"/>
                <a:cs typeface="Segoe UI" pitchFamily="34" charset="0"/>
              </a:defRPr>
            </a:lvl1pPr>
          </a:lstStyle>
          <a:p>
            <a:pPr marL="0" marR="0" lvl="0" indent="0" algn="l" defTabSz="950278" rtl="0" eaLnBrk="1" fontAlgn="auto" latinLnBrk="0" hangingPunct="1">
              <a:lnSpc>
                <a:spcPct val="100000"/>
              </a:lnSpc>
              <a:spcBef>
                <a:spcPct val="0"/>
              </a:spcBef>
              <a:spcAft>
                <a:spcPts val="0"/>
              </a:spcAft>
              <a:buClrTx/>
              <a:buSzTx/>
              <a:buFontTx/>
              <a:buNone/>
              <a:tabLst/>
              <a:defRPr/>
            </a:pPr>
            <a:r>
              <a:rPr kumimoji="0" lang="en-GB" sz="4800" b="0" i="0" u="none" strike="noStrike" kern="1200" cap="none" spc="-102" normalizeH="0" baseline="0" noProof="0" dirty="0">
                <a:ln w="3175">
                  <a:noFill/>
                </a:ln>
                <a:solidFill>
                  <a:srgbClr val="FFFFFF"/>
                </a:solidFill>
                <a:effectLst/>
                <a:uLnTx/>
                <a:uFillTx/>
                <a:latin typeface="Segoe UI Light"/>
                <a:ea typeface="+mn-ea"/>
                <a:cs typeface="Segoe UI" pitchFamily="34" charset="0"/>
              </a:rPr>
              <a:t>Azure App Service</a:t>
            </a:r>
          </a:p>
        </p:txBody>
      </p:sp>
      <p:sp>
        <p:nvSpPr>
          <p:cNvPr id="9" name="Text Placeholder 5">
            <a:extLst>
              <a:ext uri="{FF2B5EF4-FFF2-40B4-BE49-F238E27FC236}">
                <a16:creationId xmlns:a16="http://schemas.microsoft.com/office/drawing/2014/main" id="{3EB8879E-0A3B-4FEE-820A-59EA4CAD8C7C}"/>
              </a:ext>
            </a:extLst>
          </p:cNvPr>
          <p:cNvSpPr txBox="1">
            <a:spLocks/>
          </p:cNvSpPr>
          <p:nvPr/>
        </p:nvSpPr>
        <p:spPr>
          <a:xfrm>
            <a:off x="4071668" y="2069103"/>
            <a:ext cx="8212407" cy="3509550"/>
          </a:xfrm>
          <a:prstGeom prst="rect">
            <a:avLst/>
          </a:prstGeom>
        </p:spPr>
        <p:txBody>
          <a:bodyPr/>
          <a:lstStyle>
            <a:lvl1pPr marL="232898" marR="0" indent="-232898"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3"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65795" marR="0" indent="-232898"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38" kern="1200" spc="0" baseline="0">
                <a:gradFill>
                  <a:gsLst>
                    <a:gs pos="1250">
                      <a:schemeClr val="tx1"/>
                    </a:gs>
                    <a:gs pos="100000">
                      <a:schemeClr val="tx1"/>
                    </a:gs>
                  </a:gsLst>
                  <a:lin ang="5400000" scaled="0"/>
                </a:gradFill>
                <a:latin typeface="+mn-lt"/>
                <a:ea typeface="+mn-ea"/>
                <a:cs typeface="+mn-cs"/>
              </a:defRPr>
            </a:lvl2pPr>
            <a:lvl3pPr marL="669581" marR="0" indent="-203785"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0" kern="1200" spc="0" baseline="0">
                <a:gradFill>
                  <a:gsLst>
                    <a:gs pos="1250">
                      <a:schemeClr val="tx1"/>
                    </a:gs>
                    <a:gs pos="100000">
                      <a:schemeClr val="tx1"/>
                    </a:gs>
                  </a:gsLst>
                  <a:lin ang="5400000" scaled="0"/>
                </a:gradFill>
                <a:latin typeface="+mn-lt"/>
                <a:ea typeface="+mn-ea"/>
                <a:cs typeface="+mn-cs"/>
              </a:defRPr>
            </a:lvl3pPr>
            <a:lvl4pPr marL="858811" marR="0" indent="-184377"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6" kern="1200" spc="0" baseline="0">
                <a:gradFill>
                  <a:gsLst>
                    <a:gs pos="1250">
                      <a:schemeClr val="tx1"/>
                    </a:gs>
                    <a:gs pos="100000">
                      <a:schemeClr val="tx1"/>
                    </a:gs>
                  </a:gsLst>
                  <a:lin ang="5400000" scaled="0"/>
                </a:gradFill>
                <a:latin typeface="+mn-lt"/>
                <a:ea typeface="+mn-ea"/>
                <a:cs typeface="+mn-cs"/>
              </a:defRPr>
            </a:lvl4pPr>
            <a:lvl5pPr marL="1043188" marR="0" indent="-171439"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6" kern="1200" spc="0" baseline="0">
                <a:gradFill>
                  <a:gsLst>
                    <a:gs pos="1250">
                      <a:schemeClr val="tx1"/>
                    </a:gs>
                    <a:gs pos="100000">
                      <a:schemeClr val="tx1"/>
                    </a:gs>
                  </a:gsLst>
                  <a:lin ang="5400000" scaled="0"/>
                </a:gradFill>
                <a:latin typeface="+mn-lt"/>
                <a:ea typeface="+mn-ea"/>
                <a:cs typeface="+mn-cs"/>
              </a:defRPr>
            </a:lvl5pPr>
            <a:lvl6pPr marL="2613263"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6pPr>
            <a:lvl7pPr marL="3088403"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7pPr>
            <a:lvl8pPr marL="3563541"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8pPr>
            <a:lvl9pPr marL="4038681"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9pPr>
          </a:lstStyle>
          <a:p>
            <a:pPr marL="0" marR="0" lvl="0" indent="0" algn="l" defTabSz="950278" rtl="0" eaLnBrk="1" fontAlgn="auto" latinLnBrk="0" hangingPunct="1">
              <a:lnSpc>
                <a:spcPct val="150000"/>
              </a:lnSpc>
              <a:spcBef>
                <a:spcPct val="20000"/>
              </a:spcBef>
              <a:spcAft>
                <a:spcPts val="0"/>
              </a:spcAft>
              <a:buClrTx/>
              <a:buSzPct val="90000"/>
              <a:buFont typeface="Wingdings" panose="05000000000000000000" pitchFamily="2" charset="2"/>
              <a:buNone/>
              <a:tabLst/>
              <a:defRPr/>
            </a:pPr>
            <a:r>
              <a:rPr kumimoji="0" lang="en-GB" sz="2853"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Fully managed compute platform</a:t>
            </a:r>
          </a:p>
          <a:p>
            <a:pPr marL="0" marR="0" lvl="0" indent="0" algn="l" defTabSz="950278" rtl="0" eaLnBrk="1" fontAlgn="auto" latinLnBrk="0" hangingPunct="1">
              <a:lnSpc>
                <a:spcPct val="150000"/>
              </a:lnSpc>
              <a:spcBef>
                <a:spcPct val="20000"/>
              </a:spcBef>
              <a:spcAft>
                <a:spcPts val="0"/>
              </a:spcAft>
              <a:buClrTx/>
              <a:buSzPct val="90000"/>
              <a:buFont typeface="Wingdings" panose="05000000000000000000" pitchFamily="2" charset="2"/>
              <a:buNone/>
              <a:tabLst/>
              <a:defRPr/>
            </a:pPr>
            <a:r>
              <a:rPr kumimoji="0" lang="en-GB" sz="2853"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Optimized for hosting websites and web apps</a:t>
            </a:r>
          </a:p>
          <a:p>
            <a:pPr marL="0" marR="0" lvl="0" indent="0" algn="l" defTabSz="950278" rtl="0" eaLnBrk="1" fontAlgn="auto" latinLnBrk="0" hangingPunct="1">
              <a:lnSpc>
                <a:spcPct val="150000"/>
              </a:lnSpc>
              <a:spcBef>
                <a:spcPct val="20000"/>
              </a:spcBef>
              <a:spcAft>
                <a:spcPts val="0"/>
              </a:spcAft>
              <a:buClrTx/>
              <a:buSzPct val="90000"/>
              <a:buFont typeface="Wingdings" panose="05000000000000000000" pitchFamily="2" charset="2"/>
              <a:buNone/>
              <a:tabLst/>
              <a:defRPr/>
            </a:pPr>
            <a:r>
              <a:rPr kumimoji="0" lang="en-GB" sz="2853"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Windows and Linux natively or Containers</a:t>
            </a:r>
          </a:p>
          <a:p>
            <a:pPr marL="0" marR="0" lvl="0" indent="0" algn="l" defTabSz="950278" rtl="0" eaLnBrk="1" fontAlgn="auto" latinLnBrk="0" hangingPunct="1">
              <a:lnSpc>
                <a:spcPct val="150000"/>
              </a:lnSpc>
              <a:spcBef>
                <a:spcPct val="20000"/>
              </a:spcBef>
              <a:spcAft>
                <a:spcPts val="0"/>
              </a:spcAft>
              <a:buClrTx/>
              <a:buSzPct val="90000"/>
              <a:buFont typeface="Wingdings" panose="05000000000000000000" pitchFamily="2" charset="2"/>
              <a:buNone/>
              <a:tabLst/>
              <a:defRPr/>
            </a:pPr>
            <a:r>
              <a:rPr kumimoji="0" lang="en-GB" sz="2853"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Options for very high scale, isolated environments</a:t>
            </a:r>
          </a:p>
        </p:txBody>
      </p:sp>
      <p:pic>
        <p:nvPicPr>
          <p:cNvPr id="11" name="Content Placeholder 8">
            <a:extLst>
              <a:ext uri="{FF2B5EF4-FFF2-40B4-BE49-F238E27FC236}">
                <a16:creationId xmlns:a16="http://schemas.microsoft.com/office/drawing/2014/main" id="{4A89964D-A35C-4CC9-9BFF-8864DCBE0EEC}"/>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605855" y="2655094"/>
            <a:ext cx="2143984" cy="2143984"/>
          </a:xfrm>
          <a:prstGeom prst="rect">
            <a:avLst/>
          </a:prstGeom>
        </p:spPr>
      </p:pic>
      <p:sp>
        <p:nvSpPr>
          <p:cNvPr id="4" name="Rectangle 3">
            <a:extLst>
              <a:ext uri="{FF2B5EF4-FFF2-40B4-BE49-F238E27FC236}">
                <a16:creationId xmlns:a16="http://schemas.microsoft.com/office/drawing/2014/main" id="{BC4211A4-E43B-4FD1-A7A6-5C454B851C22}"/>
              </a:ext>
            </a:extLst>
          </p:cNvPr>
          <p:cNvSpPr/>
          <p:nvPr/>
        </p:nvSpPr>
        <p:spPr bwMode="auto">
          <a:xfrm>
            <a:off x="3551237" y="1740694"/>
            <a:ext cx="152400" cy="4343400"/>
          </a:xfrm>
          <a:prstGeom prst="rect">
            <a:avLst/>
          </a:prstGeom>
          <a:solidFill>
            <a:srgbClr val="74B23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286275927"/>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555F46D0-BCBF-934B-876C-AD3F3AF134B2}"/>
              </a:ext>
            </a:extLst>
          </p:cNvPr>
          <p:cNvSpPr>
            <a:spLocks noGrp="1"/>
          </p:cNvSpPr>
          <p:nvPr>
            <p:ph type="body" sz="quarter" idx="13"/>
          </p:nvPr>
        </p:nvSpPr>
        <p:spPr>
          <a:xfrm>
            <a:off x="2231440" y="1728265"/>
            <a:ext cx="10082797" cy="878061"/>
          </a:xfrm>
        </p:spPr>
        <p:txBody>
          <a:bodyPr/>
          <a:lstStyle/>
          <a:p>
            <a:r>
              <a:rPr lang="en-US" dirty="0">
                <a:cs typeface="Segoe UI"/>
              </a:rPr>
              <a:t>Build and Host App of Multiple languages and frameworks</a:t>
            </a:r>
          </a:p>
        </p:txBody>
      </p:sp>
      <p:sp>
        <p:nvSpPr>
          <p:cNvPr id="6" name="Text Placeholder 5">
            <a:extLst>
              <a:ext uri="{FF2B5EF4-FFF2-40B4-BE49-F238E27FC236}">
                <a16:creationId xmlns:a16="http://schemas.microsoft.com/office/drawing/2014/main" id="{141887EF-ECF1-8C41-9B0E-3E27B4E8B8DA}"/>
              </a:ext>
            </a:extLst>
          </p:cNvPr>
          <p:cNvSpPr>
            <a:spLocks noGrp="1"/>
          </p:cNvSpPr>
          <p:nvPr>
            <p:ph type="body" sz="quarter" idx="20"/>
          </p:nvPr>
        </p:nvSpPr>
        <p:spPr>
          <a:xfrm>
            <a:off x="2217281" y="3019908"/>
            <a:ext cx="9608083" cy="439031"/>
          </a:xfrm>
        </p:spPr>
        <p:txBody>
          <a:bodyPr/>
          <a:lstStyle/>
          <a:p>
            <a:r>
              <a:rPr lang="en-US" dirty="0">
                <a:cs typeface="Segoe UI"/>
              </a:rPr>
              <a:t>Auto-scaling and high availability</a:t>
            </a:r>
          </a:p>
        </p:txBody>
      </p:sp>
      <p:sp>
        <p:nvSpPr>
          <p:cNvPr id="7" name="Text Placeholder 6">
            <a:extLst>
              <a:ext uri="{FF2B5EF4-FFF2-40B4-BE49-F238E27FC236}">
                <a16:creationId xmlns:a16="http://schemas.microsoft.com/office/drawing/2014/main" id="{F0FE02AC-CF5B-BE45-839F-A919DD954AB2}"/>
              </a:ext>
            </a:extLst>
          </p:cNvPr>
          <p:cNvSpPr>
            <a:spLocks noGrp="1"/>
          </p:cNvSpPr>
          <p:nvPr>
            <p:ph type="body" sz="quarter" idx="22"/>
          </p:nvPr>
        </p:nvSpPr>
        <p:spPr/>
        <p:txBody>
          <a:bodyPr/>
          <a:lstStyle/>
          <a:p>
            <a:r>
              <a:rPr lang="en-US" dirty="0">
                <a:cs typeface="Segoe UI"/>
              </a:rPr>
              <a:t>DevOps optimization, security, and compliance</a:t>
            </a:r>
          </a:p>
        </p:txBody>
      </p:sp>
      <p:sp>
        <p:nvSpPr>
          <p:cNvPr id="8" name="Text Placeholder 7">
            <a:extLst>
              <a:ext uri="{FF2B5EF4-FFF2-40B4-BE49-F238E27FC236}">
                <a16:creationId xmlns:a16="http://schemas.microsoft.com/office/drawing/2014/main" id="{CB4336E1-871C-9641-B586-549E73AA56FF}"/>
              </a:ext>
            </a:extLst>
          </p:cNvPr>
          <p:cNvSpPr>
            <a:spLocks noGrp="1"/>
          </p:cNvSpPr>
          <p:nvPr>
            <p:ph type="body" sz="quarter" idx="24"/>
          </p:nvPr>
        </p:nvSpPr>
        <p:spPr/>
        <p:txBody>
          <a:bodyPr/>
          <a:lstStyle/>
          <a:p>
            <a:r>
              <a:rPr lang="en-US" dirty="0">
                <a:cs typeface="Segoe UI"/>
              </a:rPr>
              <a:t>Templates, IDE integration, serverless and much more…</a:t>
            </a:r>
          </a:p>
        </p:txBody>
      </p:sp>
      <p:pic>
        <p:nvPicPr>
          <p:cNvPr id="14" name="Content Placeholder 13">
            <a:extLst>
              <a:ext uri="{FF2B5EF4-FFF2-40B4-BE49-F238E27FC236}">
                <a16:creationId xmlns:a16="http://schemas.microsoft.com/office/drawing/2014/main" id="{0E58BDE4-E499-7147-82D7-9325A04E5AA0}"/>
              </a:ext>
            </a:extLst>
          </p:cNvPr>
          <p:cNvPicPr>
            <a:picLocks noGrp="1" noChangeAspect="1"/>
          </p:cNvPicPr>
          <p:nvPr>
            <p:ph sz="quarter" idx="28"/>
          </p:nvPr>
        </p:nvPicPr>
        <p:blipFill>
          <a:blip r:embed="rId3">
            <a:duotone>
              <a:schemeClr val="accent1">
                <a:shade val="45000"/>
                <a:satMod val="135000"/>
              </a:schemeClr>
              <a:prstClr val="white"/>
            </a:duotone>
          </a:blip>
          <a:srcRect/>
          <a:stretch/>
        </p:blipFill>
        <p:spPr>
          <a:xfrm>
            <a:off x="667331" y="1871770"/>
            <a:ext cx="767957" cy="590735"/>
          </a:xfrm>
          <a:noFill/>
        </p:spPr>
      </p:pic>
      <p:pic>
        <p:nvPicPr>
          <p:cNvPr id="16" name="Content Placeholder 15">
            <a:extLst>
              <a:ext uri="{FF2B5EF4-FFF2-40B4-BE49-F238E27FC236}">
                <a16:creationId xmlns:a16="http://schemas.microsoft.com/office/drawing/2014/main" id="{B6C964E8-E7A5-AF42-93B8-88E075FC5452}"/>
              </a:ext>
            </a:extLst>
          </p:cNvPr>
          <p:cNvPicPr>
            <a:picLocks noGrp="1" noChangeAspect="1"/>
          </p:cNvPicPr>
          <p:nvPr>
            <p:ph sz="quarter" idx="29"/>
          </p:nvPr>
        </p:nvPicPr>
        <p:blipFill>
          <a:blip r:embed="rId4">
            <a:duotone>
              <a:schemeClr val="accent1">
                <a:shade val="45000"/>
                <a:satMod val="135000"/>
              </a:schemeClr>
              <a:prstClr val="white"/>
            </a:duotone>
          </a:blip>
          <a:srcRect/>
          <a:stretch/>
        </p:blipFill>
        <p:spPr>
          <a:xfrm>
            <a:off x="712881" y="2894537"/>
            <a:ext cx="598757" cy="598757"/>
          </a:xfrm>
          <a:noFill/>
        </p:spPr>
      </p:pic>
      <p:pic>
        <p:nvPicPr>
          <p:cNvPr id="18" name="Content Placeholder 17">
            <a:extLst>
              <a:ext uri="{FF2B5EF4-FFF2-40B4-BE49-F238E27FC236}">
                <a16:creationId xmlns:a16="http://schemas.microsoft.com/office/drawing/2014/main" id="{F8AD184E-0110-A140-9F90-83BC062CF46B}"/>
              </a:ext>
            </a:extLst>
          </p:cNvPr>
          <p:cNvPicPr>
            <a:picLocks noGrp="1" noChangeAspect="1"/>
          </p:cNvPicPr>
          <p:nvPr>
            <p:ph sz="quarter" idx="30"/>
          </p:nvPr>
        </p:nvPicPr>
        <p:blipFill>
          <a:blip r:embed="rId5">
            <a:duotone>
              <a:schemeClr val="accent1">
                <a:shade val="45000"/>
                <a:satMod val="135000"/>
              </a:schemeClr>
              <a:prstClr val="white"/>
            </a:duotone>
          </a:blip>
          <a:srcRect/>
          <a:stretch/>
        </p:blipFill>
        <p:spPr>
          <a:xfrm>
            <a:off x="769032" y="4016263"/>
            <a:ext cx="457343" cy="590735"/>
          </a:xfrm>
          <a:noFill/>
        </p:spPr>
      </p:pic>
      <p:pic>
        <p:nvPicPr>
          <p:cNvPr id="20" name="Content Placeholder 19">
            <a:extLst>
              <a:ext uri="{FF2B5EF4-FFF2-40B4-BE49-F238E27FC236}">
                <a16:creationId xmlns:a16="http://schemas.microsoft.com/office/drawing/2014/main" id="{09EFE4E0-DBE3-D042-A768-21C7B503200C}"/>
              </a:ext>
            </a:extLst>
          </p:cNvPr>
          <p:cNvPicPr>
            <a:picLocks noGrp="1" noChangeAspect="1"/>
          </p:cNvPicPr>
          <p:nvPr>
            <p:ph sz="quarter" idx="31"/>
          </p:nvPr>
        </p:nvPicPr>
        <p:blipFill>
          <a:blip r:embed="rId6">
            <a:duotone>
              <a:schemeClr val="accent1">
                <a:shade val="45000"/>
                <a:satMod val="135000"/>
              </a:schemeClr>
              <a:prstClr val="white"/>
            </a:duotone>
          </a:blip>
          <a:srcRect/>
          <a:stretch/>
        </p:blipFill>
        <p:spPr>
          <a:xfrm>
            <a:off x="712881" y="5126081"/>
            <a:ext cx="598757" cy="515595"/>
          </a:xfrm>
          <a:noFill/>
        </p:spPr>
      </p:pic>
      <p:sp>
        <p:nvSpPr>
          <p:cNvPr id="12" name="Title 1">
            <a:extLst>
              <a:ext uri="{FF2B5EF4-FFF2-40B4-BE49-F238E27FC236}">
                <a16:creationId xmlns:a16="http://schemas.microsoft.com/office/drawing/2014/main" id="{9E829098-F9F7-425D-893C-05B14A202EFA}"/>
              </a:ext>
            </a:extLst>
          </p:cNvPr>
          <p:cNvSpPr txBox="1">
            <a:spLocks/>
          </p:cNvSpPr>
          <p:nvPr/>
        </p:nvSpPr>
        <p:spPr>
          <a:xfrm>
            <a:off x="274640" y="216694"/>
            <a:ext cx="11889564" cy="916534"/>
          </a:xfrm>
          <a:prstGeom prst="rect">
            <a:avLst/>
          </a:prstGeom>
        </p:spPr>
        <p:txBody>
          <a:bodyPr vert="horz" wrap="square" lIns="146304" tIns="91440" rIns="146304" bIns="91440" rtlCol="0" anchor="t">
            <a:noAutofit/>
          </a:bodyPr>
          <a:lstStyle>
            <a:lvl1pPr algn="l" defTabSz="931710" rtl="0" eaLnBrk="1" latinLnBrk="0" hangingPunct="1">
              <a:lnSpc>
                <a:spcPct val="90000"/>
              </a:lnSpc>
              <a:spcBef>
                <a:spcPct val="0"/>
              </a:spcBef>
              <a:buNone/>
              <a:defRPr lang="en-US" sz="4800" b="0" kern="1200" cap="none" spc="-102" baseline="0">
                <a:ln w="3175">
                  <a:noFill/>
                </a:ln>
                <a:solidFill>
                  <a:schemeClr val="tx1"/>
                </a:solidFill>
                <a:effectLst/>
                <a:latin typeface="+mj-lt"/>
                <a:ea typeface="+mn-ea"/>
                <a:cs typeface="Segoe UI" pitchFamily="34" charset="0"/>
              </a:defRPr>
            </a:lvl1pPr>
          </a:lstStyle>
          <a:p>
            <a:pPr marL="0" marR="0" lvl="0" indent="0" algn="l" defTabSz="931710" rtl="0" eaLnBrk="1" fontAlgn="auto" latinLnBrk="0" hangingPunct="1">
              <a:lnSpc>
                <a:spcPct val="90000"/>
              </a:lnSpc>
              <a:spcBef>
                <a:spcPct val="0"/>
              </a:spcBef>
              <a:spcAft>
                <a:spcPts val="0"/>
              </a:spcAft>
              <a:buClrTx/>
              <a:buSzTx/>
              <a:buFontTx/>
              <a:buNone/>
              <a:tabLst/>
              <a:defRPr/>
            </a:pPr>
            <a:r>
              <a:rPr kumimoji="0" lang="en-GB" sz="4600" b="0" i="0" u="none" strike="noStrike" kern="1200" cap="none" spc="-102" normalizeH="0" baseline="0" noProof="0">
                <a:ln w="3175">
                  <a:noFill/>
                </a:ln>
                <a:solidFill>
                  <a:srgbClr val="FFFFFF"/>
                </a:solidFill>
                <a:effectLst/>
                <a:uLnTx/>
                <a:uFillTx/>
                <a:latin typeface="Segoe UI Light"/>
                <a:ea typeface="+mn-ea"/>
                <a:cs typeface="Segoe UI" pitchFamily="34" charset="0"/>
              </a:rPr>
              <a:t>Azure App Service</a:t>
            </a:r>
            <a:endParaRPr kumimoji="0" lang="en-GB" sz="4600" b="0" i="0" u="none" strike="noStrike" kern="1200" cap="none" spc="-102" normalizeH="0" baseline="0" noProof="0" dirty="0">
              <a:ln w="3175">
                <a:noFill/>
              </a:ln>
              <a:solidFill>
                <a:srgbClr val="FFFFFF"/>
              </a:solidFill>
              <a:effectLst/>
              <a:uLnTx/>
              <a:uFillTx/>
              <a:latin typeface="Segoe UI Light"/>
              <a:ea typeface="+mn-ea"/>
              <a:cs typeface="Segoe UI" pitchFamily="34" charset="0"/>
            </a:endParaRPr>
          </a:p>
        </p:txBody>
      </p:sp>
    </p:spTree>
    <p:extLst>
      <p:ext uri="{BB962C8B-B14F-4D97-AF65-F5344CB8AC3E}">
        <p14:creationId xmlns:p14="http://schemas.microsoft.com/office/powerpoint/2010/main" val="1675538222"/>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9CB73BB-2AA6-458F-9B0A-E987A051A35E}"/>
              </a:ext>
            </a:extLst>
          </p:cNvPr>
          <p:cNvSpPr>
            <a:spLocks noGrp="1"/>
          </p:cNvSpPr>
          <p:nvPr>
            <p:ph type="title"/>
          </p:nvPr>
        </p:nvSpPr>
        <p:spPr>
          <a:xfrm>
            <a:off x="274640" y="216694"/>
            <a:ext cx="11889564" cy="916534"/>
          </a:xfrm>
        </p:spPr>
        <p:txBody>
          <a:bodyPr/>
          <a:lstStyle/>
          <a:p>
            <a:r>
              <a:rPr lang="en-GB" sz="4600" dirty="0"/>
              <a:t>Azure App Service</a:t>
            </a:r>
            <a:endParaRPr lang="en-US" sz="4600" dirty="0"/>
          </a:p>
        </p:txBody>
      </p:sp>
      <p:sp>
        <p:nvSpPr>
          <p:cNvPr id="9" name="Rectangle 8">
            <a:extLst>
              <a:ext uri="{FF2B5EF4-FFF2-40B4-BE49-F238E27FC236}">
                <a16:creationId xmlns:a16="http://schemas.microsoft.com/office/drawing/2014/main" id="{AD934EF5-7F88-4D9D-A8C3-87C450042F56}"/>
              </a:ext>
            </a:extLst>
          </p:cNvPr>
          <p:cNvSpPr/>
          <p:nvPr/>
        </p:nvSpPr>
        <p:spPr bwMode="auto">
          <a:xfrm>
            <a:off x="10200335" y="1133228"/>
            <a:ext cx="2235708" cy="5560466"/>
          </a:xfrm>
          <a:prstGeom prst="rect">
            <a:avLst/>
          </a:prstGeom>
          <a:solidFill>
            <a:schemeClr val="tx1">
              <a:lumMod val="85000"/>
            </a:schemeClr>
          </a:solidFill>
          <a:ln w="9525" cap="flat" cmpd="sng" algn="ctr">
            <a:noFill/>
            <a:prstDash val="solid"/>
            <a:headEnd type="none" w="med" len="med"/>
            <a:tailEnd type="none" w="med" len="med"/>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rtl="0" eaLnBrk="1" fontAlgn="base" latinLnBrk="0" hangingPunct="1">
              <a:lnSpc>
                <a:spcPct val="90000"/>
              </a:lnSpc>
              <a:spcBef>
                <a:spcPct val="0"/>
              </a:spcBef>
              <a:spcAft>
                <a:spcPct val="0"/>
              </a:spcAft>
              <a:buClrTx/>
              <a:buSzTx/>
              <a:buFontTx/>
              <a:buNone/>
              <a:tabLst/>
              <a:defRPr/>
            </a:pPr>
            <a:endParaRPr kumimoji="0" lang="en-US" sz="199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PC1_E977" title="Icon of a desktop PC">
            <a:extLst>
              <a:ext uri="{FF2B5EF4-FFF2-40B4-BE49-F238E27FC236}">
                <a16:creationId xmlns:a16="http://schemas.microsoft.com/office/drawing/2014/main" id="{DC5A4CB3-1BB6-41B5-8485-CCBF852DD75E}"/>
              </a:ext>
            </a:extLst>
          </p:cNvPr>
          <p:cNvSpPr>
            <a:spLocks noChangeAspect="1" noEditPoints="1"/>
          </p:cNvSpPr>
          <p:nvPr/>
        </p:nvSpPr>
        <p:spPr bwMode="auto">
          <a:xfrm>
            <a:off x="11085395" y="1426694"/>
            <a:ext cx="465590" cy="372618"/>
          </a:xfrm>
          <a:custGeom>
            <a:avLst/>
            <a:gdLst>
              <a:gd name="T0" fmla="*/ 1697 w 5093"/>
              <a:gd name="T1" fmla="*/ 1359 h 4076"/>
              <a:gd name="T2" fmla="*/ 5093 w 5093"/>
              <a:gd name="T3" fmla="*/ 1359 h 4076"/>
              <a:gd name="T4" fmla="*/ 5093 w 5093"/>
              <a:gd name="T5" fmla="*/ 3398 h 4076"/>
              <a:gd name="T6" fmla="*/ 1697 w 5093"/>
              <a:gd name="T7" fmla="*/ 3398 h 4076"/>
              <a:gd name="T8" fmla="*/ 1697 w 5093"/>
              <a:gd name="T9" fmla="*/ 1359 h 4076"/>
              <a:gd name="T10" fmla="*/ 3396 w 5093"/>
              <a:gd name="T11" fmla="*/ 3398 h 4076"/>
              <a:gd name="T12" fmla="*/ 3396 w 5093"/>
              <a:gd name="T13" fmla="*/ 4076 h 4076"/>
              <a:gd name="T14" fmla="*/ 2547 w 5093"/>
              <a:gd name="T15" fmla="*/ 4076 h 4076"/>
              <a:gd name="T16" fmla="*/ 4244 w 5093"/>
              <a:gd name="T17" fmla="*/ 4076 h 4076"/>
              <a:gd name="T18" fmla="*/ 510 w 5093"/>
              <a:gd name="T19" fmla="*/ 680 h 4076"/>
              <a:gd name="T20" fmla="*/ 1528 w 5093"/>
              <a:gd name="T21" fmla="*/ 680 h 4076"/>
              <a:gd name="T22" fmla="*/ 510 w 5093"/>
              <a:gd name="T23" fmla="*/ 3398 h 4076"/>
              <a:gd name="T24" fmla="*/ 1697 w 5093"/>
              <a:gd name="T25" fmla="*/ 3398 h 4076"/>
              <a:gd name="T26" fmla="*/ 510 w 5093"/>
              <a:gd name="T27" fmla="*/ 2718 h 4076"/>
              <a:gd name="T28" fmla="*/ 1705 w 5093"/>
              <a:gd name="T29" fmla="*/ 2718 h 4076"/>
              <a:gd name="T30" fmla="*/ 2038 w 5093"/>
              <a:gd name="T31" fmla="*/ 1359 h 4076"/>
              <a:gd name="T32" fmla="*/ 2038 w 5093"/>
              <a:gd name="T33" fmla="*/ 0 h 4076"/>
              <a:gd name="T34" fmla="*/ 0 w 5093"/>
              <a:gd name="T35" fmla="*/ 0 h 4076"/>
              <a:gd name="T36" fmla="*/ 0 w 5093"/>
              <a:gd name="T37" fmla="*/ 4076 h 4076"/>
              <a:gd name="T38" fmla="*/ 2038 w 5093"/>
              <a:gd name="T39" fmla="*/ 4076 h 4076"/>
              <a:gd name="T40" fmla="*/ 2038 w 5093"/>
              <a:gd name="T41" fmla="*/ 3398 h 4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93" h="4076">
                <a:moveTo>
                  <a:pt x="1697" y="1359"/>
                </a:moveTo>
                <a:lnTo>
                  <a:pt x="5093" y="1359"/>
                </a:lnTo>
                <a:lnTo>
                  <a:pt x="5093" y="3398"/>
                </a:lnTo>
                <a:lnTo>
                  <a:pt x="1697" y="3398"/>
                </a:lnTo>
                <a:lnTo>
                  <a:pt x="1697" y="1359"/>
                </a:lnTo>
                <a:moveTo>
                  <a:pt x="3396" y="3398"/>
                </a:moveTo>
                <a:lnTo>
                  <a:pt x="3396" y="4076"/>
                </a:lnTo>
                <a:moveTo>
                  <a:pt x="2547" y="4076"/>
                </a:moveTo>
                <a:lnTo>
                  <a:pt x="4244" y="4076"/>
                </a:lnTo>
                <a:moveTo>
                  <a:pt x="510" y="680"/>
                </a:moveTo>
                <a:lnTo>
                  <a:pt x="1528" y="680"/>
                </a:lnTo>
                <a:moveTo>
                  <a:pt x="510" y="3398"/>
                </a:moveTo>
                <a:lnTo>
                  <a:pt x="1697" y="3398"/>
                </a:lnTo>
                <a:moveTo>
                  <a:pt x="510" y="2718"/>
                </a:moveTo>
                <a:lnTo>
                  <a:pt x="1705" y="2718"/>
                </a:lnTo>
                <a:moveTo>
                  <a:pt x="2038" y="1359"/>
                </a:moveTo>
                <a:lnTo>
                  <a:pt x="2038" y="0"/>
                </a:lnTo>
                <a:lnTo>
                  <a:pt x="0" y="0"/>
                </a:lnTo>
                <a:lnTo>
                  <a:pt x="0" y="4076"/>
                </a:lnTo>
                <a:lnTo>
                  <a:pt x="2038" y="4076"/>
                </a:lnTo>
                <a:lnTo>
                  <a:pt x="2038" y="3398"/>
                </a:lnTo>
              </a:path>
            </a:pathLst>
          </a:custGeom>
          <a:noFill/>
          <a:ln w="1587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155" tIns="46577" rIns="93155" bIns="46577" numCol="1" anchor="t" anchorCtr="0" compatLnSpc="1">
            <a:prstTxWarp prst="textNoShape">
              <a:avLst/>
            </a:prstTxWarp>
          </a:bodyPr>
          <a:lstStyle/>
          <a:p>
            <a:pPr marL="0" marR="0" lvl="0" indent="0" algn="l" defTabSz="931557" rtl="0" eaLnBrk="1" fontAlgn="auto" latinLnBrk="0" hangingPunct="1">
              <a:lnSpc>
                <a:spcPct val="100000"/>
              </a:lnSpc>
              <a:spcBef>
                <a:spcPts val="0"/>
              </a:spcBef>
              <a:spcAft>
                <a:spcPts val="0"/>
              </a:spcAft>
              <a:buClrTx/>
              <a:buSzTx/>
              <a:buFontTx/>
              <a:buNone/>
              <a:tabLst/>
              <a:defRPr/>
            </a:pPr>
            <a:endParaRPr kumimoji="0" lang="en-US" sz="917"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 name="Browser_4" title="Icon of a website or an app window">
            <a:extLst>
              <a:ext uri="{FF2B5EF4-FFF2-40B4-BE49-F238E27FC236}">
                <a16:creationId xmlns:a16="http://schemas.microsoft.com/office/drawing/2014/main" id="{1B6B0E90-AAC6-41A8-9964-8F55587032E2}"/>
              </a:ext>
            </a:extLst>
          </p:cNvPr>
          <p:cNvSpPr>
            <a:spLocks noChangeAspect="1" noEditPoints="1"/>
          </p:cNvSpPr>
          <p:nvPr/>
        </p:nvSpPr>
        <p:spPr bwMode="auto">
          <a:xfrm>
            <a:off x="11066443" y="4973126"/>
            <a:ext cx="503493" cy="372618"/>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587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155" tIns="46577" rIns="93155" bIns="46577" numCol="1" anchor="t" anchorCtr="0" compatLnSpc="1">
            <a:prstTxWarp prst="textNoShape">
              <a:avLst/>
            </a:prstTxWarp>
          </a:bodyPr>
          <a:lstStyle/>
          <a:p>
            <a:pPr marL="0" marR="0" lvl="0" indent="0" algn="l" defTabSz="931557" rtl="0" eaLnBrk="1" fontAlgn="auto" latinLnBrk="0" hangingPunct="1">
              <a:lnSpc>
                <a:spcPct val="100000"/>
              </a:lnSpc>
              <a:spcBef>
                <a:spcPts val="0"/>
              </a:spcBef>
              <a:spcAft>
                <a:spcPts val="0"/>
              </a:spcAft>
              <a:buClrTx/>
              <a:buSzTx/>
              <a:buFontTx/>
              <a:buNone/>
              <a:tabLst/>
              <a:defRPr/>
            </a:pPr>
            <a:endParaRPr kumimoji="0" lang="en-US" sz="1798" b="0" i="0" u="none" strike="noStrike" kern="0" cap="none" spc="0" normalizeH="0" baseline="0" noProof="0">
              <a:ln>
                <a:noFill/>
              </a:ln>
              <a:solidFill>
                <a:srgbClr val="000000"/>
              </a:solidFill>
              <a:effectLst/>
              <a:uLnTx/>
              <a:uFillTx/>
              <a:latin typeface="Segoe UI"/>
              <a:ea typeface="+mn-ea"/>
              <a:cs typeface="+mn-cs"/>
            </a:endParaRPr>
          </a:p>
        </p:txBody>
      </p:sp>
      <p:sp>
        <p:nvSpPr>
          <p:cNvPr id="12" name="Browser" title="Icon of a browser window">
            <a:extLst>
              <a:ext uri="{FF2B5EF4-FFF2-40B4-BE49-F238E27FC236}">
                <a16:creationId xmlns:a16="http://schemas.microsoft.com/office/drawing/2014/main" id="{BBEA5FE7-A3DB-4FE0-9E77-C8598A6FD8C2}"/>
              </a:ext>
            </a:extLst>
          </p:cNvPr>
          <p:cNvSpPr>
            <a:spLocks noChangeAspect="1" noEditPoints="1"/>
          </p:cNvSpPr>
          <p:nvPr/>
        </p:nvSpPr>
        <p:spPr bwMode="auto">
          <a:xfrm>
            <a:off x="11085396" y="3186068"/>
            <a:ext cx="465589" cy="372618"/>
          </a:xfrm>
          <a:custGeom>
            <a:avLst/>
            <a:gdLst>
              <a:gd name="T0" fmla="*/ 3750 w 3750"/>
              <a:gd name="T1" fmla="*/ 3000 h 3000"/>
              <a:gd name="T2" fmla="*/ 0 w 3750"/>
              <a:gd name="T3" fmla="*/ 3000 h 3000"/>
              <a:gd name="T4" fmla="*/ 0 w 3750"/>
              <a:gd name="T5" fmla="*/ 0 h 3000"/>
              <a:gd name="T6" fmla="*/ 3750 w 3750"/>
              <a:gd name="T7" fmla="*/ 0 h 3000"/>
              <a:gd name="T8" fmla="*/ 3750 w 3750"/>
              <a:gd name="T9" fmla="*/ 3000 h 3000"/>
              <a:gd name="T10" fmla="*/ 0 w 3750"/>
              <a:gd name="T11" fmla="*/ 750 h 3000"/>
              <a:gd name="T12" fmla="*/ 3750 w 3750"/>
              <a:gd name="T13" fmla="*/ 750 h 3000"/>
              <a:gd name="T14" fmla="*/ 3335 w 3750"/>
              <a:gd name="T15" fmla="*/ 375 h 3000"/>
              <a:gd name="T16" fmla="*/ 3375 w 3750"/>
              <a:gd name="T17" fmla="*/ 415 h 3000"/>
              <a:gd name="T18" fmla="*/ 3414 w 3750"/>
              <a:gd name="T19" fmla="*/ 375 h 3000"/>
              <a:gd name="T20" fmla="*/ 3375 w 3750"/>
              <a:gd name="T21" fmla="*/ 336 h 3000"/>
              <a:gd name="T22" fmla="*/ 3335 w 3750"/>
              <a:gd name="T23" fmla="*/ 375 h 3000"/>
              <a:gd name="T24" fmla="*/ 2886 w 3750"/>
              <a:gd name="T25" fmla="*/ 375 h 3000"/>
              <a:gd name="T26" fmla="*/ 2925 w 3750"/>
              <a:gd name="T27" fmla="*/ 415 h 3000"/>
              <a:gd name="T28" fmla="*/ 2965 w 3750"/>
              <a:gd name="T29" fmla="*/ 375 h 3000"/>
              <a:gd name="T30" fmla="*/ 2925 w 3750"/>
              <a:gd name="T31" fmla="*/ 336 h 3000"/>
              <a:gd name="T32" fmla="*/ 2886 w 3750"/>
              <a:gd name="T33" fmla="*/ 375 h 3000"/>
              <a:gd name="T34" fmla="*/ 2437 w 3750"/>
              <a:gd name="T35" fmla="*/ 375 h 3000"/>
              <a:gd name="T36" fmla="*/ 2476 w 3750"/>
              <a:gd name="T37" fmla="*/ 415 h 3000"/>
              <a:gd name="T38" fmla="*/ 2516 w 3750"/>
              <a:gd name="T39" fmla="*/ 375 h 3000"/>
              <a:gd name="T40" fmla="*/ 2476 w 3750"/>
              <a:gd name="T41" fmla="*/ 336 h 3000"/>
              <a:gd name="T42" fmla="*/ 2437 w 3750"/>
              <a:gd name="T43" fmla="*/ 375 h 3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50" h="3000">
                <a:moveTo>
                  <a:pt x="3750" y="3000"/>
                </a:moveTo>
                <a:cubicBezTo>
                  <a:pt x="0" y="3000"/>
                  <a:pt x="0" y="3000"/>
                  <a:pt x="0" y="3000"/>
                </a:cubicBezTo>
                <a:cubicBezTo>
                  <a:pt x="0" y="0"/>
                  <a:pt x="0" y="0"/>
                  <a:pt x="0" y="0"/>
                </a:cubicBezTo>
                <a:cubicBezTo>
                  <a:pt x="3750" y="0"/>
                  <a:pt x="3750" y="0"/>
                  <a:pt x="3750" y="0"/>
                </a:cubicBezTo>
                <a:lnTo>
                  <a:pt x="3750" y="3000"/>
                </a:lnTo>
                <a:close/>
                <a:moveTo>
                  <a:pt x="0" y="750"/>
                </a:moveTo>
                <a:cubicBezTo>
                  <a:pt x="3750" y="750"/>
                  <a:pt x="3750" y="750"/>
                  <a:pt x="3750" y="750"/>
                </a:cubicBezTo>
                <a:moveTo>
                  <a:pt x="3335" y="375"/>
                </a:moveTo>
                <a:cubicBezTo>
                  <a:pt x="3335" y="397"/>
                  <a:pt x="3353" y="415"/>
                  <a:pt x="3375" y="415"/>
                </a:cubicBezTo>
                <a:cubicBezTo>
                  <a:pt x="3397" y="415"/>
                  <a:pt x="3414" y="397"/>
                  <a:pt x="3414" y="375"/>
                </a:cubicBezTo>
                <a:cubicBezTo>
                  <a:pt x="3414" y="353"/>
                  <a:pt x="3397" y="336"/>
                  <a:pt x="3375" y="336"/>
                </a:cubicBezTo>
                <a:cubicBezTo>
                  <a:pt x="3353" y="336"/>
                  <a:pt x="3335" y="353"/>
                  <a:pt x="3335" y="375"/>
                </a:cubicBezTo>
                <a:close/>
                <a:moveTo>
                  <a:pt x="2886" y="375"/>
                </a:moveTo>
                <a:cubicBezTo>
                  <a:pt x="2886" y="397"/>
                  <a:pt x="2904" y="415"/>
                  <a:pt x="2925" y="415"/>
                </a:cubicBezTo>
                <a:cubicBezTo>
                  <a:pt x="2947" y="415"/>
                  <a:pt x="2965" y="397"/>
                  <a:pt x="2965" y="375"/>
                </a:cubicBezTo>
                <a:cubicBezTo>
                  <a:pt x="2965" y="353"/>
                  <a:pt x="2947" y="336"/>
                  <a:pt x="2925" y="336"/>
                </a:cubicBezTo>
                <a:cubicBezTo>
                  <a:pt x="2904" y="336"/>
                  <a:pt x="2886" y="353"/>
                  <a:pt x="2886" y="375"/>
                </a:cubicBezTo>
                <a:close/>
                <a:moveTo>
                  <a:pt x="2437" y="375"/>
                </a:moveTo>
                <a:cubicBezTo>
                  <a:pt x="2437" y="397"/>
                  <a:pt x="2454" y="415"/>
                  <a:pt x="2476" y="415"/>
                </a:cubicBezTo>
                <a:cubicBezTo>
                  <a:pt x="2498" y="415"/>
                  <a:pt x="2516" y="397"/>
                  <a:pt x="2516" y="375"/>
                </a:cubicBezTo>
                <a:cubicBezTo>
                  <a:pt x="2516" y="353"/>
                  <a:pt x="2498" y="336"/>
                  <a:pt x="2476" y="336"/>
                </a:cubicBezTo>
                <a:cubicBezTo>
                  <a:pt x="2454" y="336"/>
                  <a:pt x="2437" y="353"/>
                  <a:pt x="2437" y="375"/>
                </a:cubicBezTo>
                <a:close/>
              </a:path>
            </a:pathLst>
          </a:custGeom>
          <a:noFill/>
          <a:ln w="1587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155" tIns="46577" rIns="93155" bIns="46577" numCol="1" anchor="t" anchorCtr="0" compatLnSpc="1">
            <a:prstTxWarp prst="textNoShape">
              <a:avLst/>
            </a:prstTxWarp>
          </a:bodyPr>
          <a:lstStyle/>
          <a:p>
            <a:pPr marL="0" marR="0" lvl="0" indent="0" algn="l" defTabSz="931557" rtl="0" eaLnBrk="1" fontAlgn="auto" latinLnBrk="0" hangingPunct="1">
              <a:lnSpc>
                <a:spcPct val="100000"/>
              </a:lnSpc>
              <a:spcBef>
                <a:spcPts val="0"/>
              </a:spcBef>
              <a:spcAft>
                <a:spcPts val="0"/>
              </a:spcAft>
              <a:buClrTx/>
              <a:buSzTx/>
              <a:buFontTx/>
              <a:buNone/>
              <a:tabLst/>
              <a:defRPr/>
            </a:pPr>
            <a:endParaRPr kumimoji="0" lang="en-US" sz="1798" b="0" i="0" u="none" strike="noStrike" kern="0" cap="none" spc="0" normalizeH="0" baseline="0" noProof="0">
              <a:ln>
                <a:noFill/>
              </a:ln>
              <a:solidFill>
                <a:srgbClr val="000000"/>
              </a:solidFill>
              <a:effectLst/>
              <a:uLnTx/>
              <a:uFillTx/>
              <a:latin typeface="Segoe UI"/>
              <a:ea typeface="+mn-ea"/>
              <a:cs typeface="+mn-cs"/>
            </a:endParaRPr>
          </a:p>
        </p:txBody>
      </p:sp>
      <p:sp>
        <p:nvSpPr>
          <p:cNvPr id="13" name="plug" title="Icon of a power plug showing an A to B connection">
            <a:extLst>
              <a:ext uri="{FF2B5EF4-FFF2-40B4-BE49-F238E27FC236}">
                <a16:creationId xmlns:a16="http://schemas.microsoft.com/office/drawing/2014/main" id="{CF303CE8-227D-4ECA-AEF6-8FA676C35963}"/>
              </a:ext>
            </a:extLst>
          </p:cNvPr>
          <p:cNvSpPr>
            <a:spLocks noChangeAspect="1" noEditPoints="1"/>
          </p:cNvSpPr>
          <p:nvPr/>
        </p:nvSpPr>
        <p:spPr bwMode="auto">
          <a:xfrm>
            <a:off x="11121639" y="4087633"/>
            <a:ext cx="393105" cy="372618"/>
          </a:xfrm>
          <a:custGeom>
            <a:avLst/>
            <a:gdLst>
              <a:gd name="T0" fmla="*/ 169 w 346"/>
              <a:gd name="T1" fmla="*/ 90 h 328"/>
              <a:gd name="T2" fmla="*/ 199 w 346"/>
              <a:gd name="T3" fmla="*/ 61 h 328"/>
              <a:gd name="T4" fmla="*/ 279 w 346"/>
              <a:gd name="T5" fmla="*/ 63 h 328"/>
              <a:gd name="T6" fmla="*/ 279 w 346"/>
              <a:gd name="T7" fmla="*/ 63 h 328"/>
              <a:gd name="T8" fmla="*/ 277 w 346"/>
              <a:gd name="T9" fmla="*/ 143 h 328"/>
              <a:gd name="T10" fmla="*/ 247 w 346"/>
              <a:gd name="T11" fmla="*/ 172 h 328"/>
              <a:gd name="T12" fmla="*/ 169 w 346"/>
              <a:gd name="T13" fmla="*/ 90 h 328"/>
              <a:gd name="T14" fmla="*/ 279 w 346"/>
              <a:gd name="T15" fmla="*/ 63 h 328"/>
              <a:gd name="T16" fmla="*/ 346 w 346"/>
              <a:gd name="T17" fmla="*/ 0 h 328"/>
              <a:gd name="T18" fmla="*/ 99 w 346"/>
              <a:gd name="T19" fmla="*/ 156 h 328"/>
              <a:gd name="T20" fmla="*/ 69 w 346"/>
              <a:gd name="T21" fmla="*/ 185 h 328"/>
              <a:gd name="T22" fmla="*/ 67 w 346"/>
              <a:gd name="T23" fmla="*/ 265 h 328"/>
              <a:gd name="T24" fmla="*/ 67 w 346"/>
              <a:gd name="T25" fmla="*/ 265 h 328"/>
              <a:gd name="T26" fmla="*/ 147 w 346"/>
              <a:gd name="T27" fmla="*/ 267 h 328"/>
              <a:gd name="T28" fmla="*/ 177 w 346"/>
              <a:gd name="T29" fmla="*/ 238 h 328"/>
              <a:gd name="T30" fmla="*/ 99 w 346"/>
              <a:gd name="T31" fmla="*/ 156 h 328"/>
              <a:gd name="T32" fmla="*/ 67 w 346"/>
              <a:gd name="T33" fmla="*/ 265 h 328"/>
              <a:gd name="T34" fmla="*/ 0 w 346"/>
              <a:gd name="T35" fmla="*/ 328 h 328"/>
              <a:gd name="T36" fmla="*/ 157 w 346"/>
              <a:gd name="T37" fmla="*/ 143 h 328"/>
              <a:gd name="T38" fmla="*/ 120 w 346"/>
              <a:gd name="T39" fmla="*/ 178 h 328"/>
              <a:gd name="T40" fmla="*/ 193 w 346"/>
              <a:gd name="T41" fmla="*/ 181 h 328"/>
              <a:gd name="T42" fmla="*/ 156 w 346"/>
              <a:gd name="T43" fmla="*/ 216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6" h="328">
                <a:moveTo>
                  <a:pt x="169" y="90"/>
                </a:moveTo>
                <a:cubicBezTo>
                  <a:pt x="199" y="61"/>
                  <a:pt x="199" y="61"/>
                  <a:pt x="199" y="61"/>
                </a:cubicBezTo>
                <a:cubicBezTo>
                  <a:pt x="222" y="40"/>
                  <a:pt x="258" y="41"/>
                  <a:pt x="279" y="63"/>
                </a:cubicBezTo>
                <a:cubicBezTo>
                  <a:pt x="279" y="63"/>
                  <a:pt x="279" y="63"/>
                  <a:pt x="279" y="63"/>
                </a:cubicBezTo>
                <a:cubicBezTo>
                  <a:pt x="300" y="86"/>
                  <a:pt x="300" y="122"/>
                  <a:pt x="277" y="143"/>
                </a:cubicBezTo>
                <a:cubicBezTo>
                  <a:pt x="247" y="172"/>
                  <a:pt x="247" y="172"/>
                  <a:pt x="247" y="172"/>
                </a:cubicBezTo>
                <a:lnTo>
                  <a:pt x="169" y="90"/>
                </a:lnTo>
                <a:close/>
                <a:moveTo>
                  <a:pt x="279" y="63"/>
                </a:moveTo>
                <a:cubicBezTo>
                  <a:pt x="346" y="0"/>
                  <a:pt x="346" y="0"/>
                  <a:pt x="346" y="0"/>
                </a:cubicBezTo>
                <a:moveTo>
                  <a:pt x="99" y="156"/>
                </a:moveTo>
                <a:cubicBezTo>
                  <a:pt x="69" y="185"/>
                  <a:pt x="69" y="185"/>
                  <a:pt x="69" y="185"/>
                </a:cubicBezTo>
                <a:cubicBezTo>
                  <a:pt x="46" y="206"/>
                  <a:pt x="46" y="242"/>
                  <a:pt x="67" y="265"/>
                </a:cubicBezTo>
                <a:cubicBezTo>
                  <a:pt x="67" y="265"/>
                  <a:pt x="67" y="265"/>
                  <a:pt x="67" y="265"/>
                </a:cubicBezTo>
                <a:cubicBezTo>
                  <a:pt x="88" y="287"/>
                  <a:pt x="124" y="288"/>
                  <a:pt x="147" y="267"/>
                </a:cubicBezTo>
                <a:cubicBezTo>
                  <a:pt x="177" y="238"/>
                  <a:pt x="177" y="238"/>
                  <a:pt x="177" y="238"/>
                </a:cubicBezTo>
                <a:lnTo>
                  <a:pt x="99" y="156"/>
                </a:lnTo>
                <a:close/>
                <a:moveTo>
                  <a:pt x="67" y="265"/>
                </a:moveTo>
                <a:cubicBezTo>
                  <a:pt x="0" y="328"/>
                  <a:pt x="0" y="328"/>
                  <a:pt x="0" y="328"/>
                </a:cubicBezTo>
                <a:moveTo>
                  <a:pt x="157" y="143"/>
                </a:moveTo>
                <a:cubicBezTo>
                  <a:pt x="120" y="178"/>
                  <a:pt x="120" y="178"/>
                  <a:pt x="120" y="178"/>
                </a:cubicBezTo>
                <a:moveTo>
                  <a:pt x="193" y="181"/>
                </a:moveTo>
                <a:cubicBezTo>
                  <a:pt x="156" y="216"/>
                  <a:pt x="156" y="216"/>
                  <a:pt x="156" y="216"/>
                </a:cubicBezTo>
              </a:path>
            </a:pathLst>
          </a:custGeom>
          <a:noFill/>
          <a:ln w="1587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155" tIns="46577" rIns="93155" bIns="46577" numCol="1" anchor="t" anchorCtr="0" compatLnSpc="1">
            <a:prstTxWarp prst="textNoShape">
              <a:avLst/>
            </a:prstTxWarp>
          </a:bodyPr>
          <a:lstStyle/>
          <a:p>
            <a:pPr marL="0" marR="0" lvl="0" indent="0" algn="l" defTabSz="931557" rtl="0" eaLnBrk="1" fontAlgn="auto" latinLnBrk="0" hangingPunct="1">
              <a:lnSpc>
                <a:spcPct val="100000"/>
              </a:lnSpc>
              <a:spcBef>
                <a:spcPts val="0"/>
              </a:spcBef>
              <a:spcAft>
                <a:spcPts val="0"/>
              </a:spcAft>
              <a:buClrTx/>
              <a:buSzTx/>
              <a:buFontTx/>
              <a:buNone/>
              <a:tabLst/>
              <a:defRPr/>
            </a:pPr>
            <a:endParaRPr kumimoji="0" lang="en-US" sz="917" b="0" i="0" u="none" strike="noStrike" kern="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14" name="Database_EFC7" title="Icon of a cylinder">
            <a:extLst>
              <a:ext uri="{FF2B5EF4-FFF2-40B4-BE49-F238E27FC236}">
                <a16:creationId xmlns:a16="http://schemas.microsoft.com/office/drawing/2014/main" id="{49F4737A-DCB0-4D52-A2FD-5D69BCD0BA76}"/>
              </a:ext>
            </a:extLst>
          </p:cNvPr>
          <p:cNvSpPr>
            <a:spLocks noChangeAspect="1" noEditPoints="1"/>
          </p:cNvSpPr>
          <p:nvPr/>
        </p:nvSpPr>
        <p:spPr bwMode="auto">
          <a:xfrm>
            <a:off x="11156940" y="2263417"/>
            <a:ext cx="322498" cy="419195"/>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587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155" tIns="46577" rIns="93155" bIns="46577" numCol="1" anchor="t" anchorCtr="0" compatLnSpc="1">
            <a:prstTxWarp prst="textNoShape">
              <a:avLst/>
            </a:prstTxWarp>
          </a:bodyPr>
          <a:lstStyle/>
          <a:p>
            <a:pPr marL="0" marR="0" lvl="0" indent="0" algn="l" defTabSz="931557" rtl="0" eaLnBrk="1" fontAlgn="auto" latinLnBrk="0" hangingPunct="1">
              <a:lnSpc>
                <a:spcPct val="100000"/>
              </a:lnSpc>
              <a:spcBef>
                <a:spcPts val="0"/>
              </a:spcBef>
              <a:spcAft>
                <a:spcPts val="0"/>
              </a:spcAft>
              <a:buClrTx/>
              <a:buSzTx/>
              <a:buFontTx/>
              <a:buNone/>
              <a:tabLst/>
              <a:defRPr/>
            </a:pPr>
            <a:endParaRPr kumimoji="0" lang="en-US" sz="1798" b="0" i="0" u="none" strike="noStrike" kern="0" cap="none" spc="0" normalizeH="0" baseline="0" noProof="0">
              <a:ln>
                <a:noFill/>
              </a:ln>
              <a:solidFill>
                <a:srgbClr val="000000"/>
              </a:solidFill>
              <a:effectLst/>
              <a:uLnTx/>
              <a:uFillTx/>
              <a:latin typeface="Segoe UI"/>
              <a:ea typeface="+mn-ea"/>
              <a:cs typeface="+mn-cs"/>
            </a:endParaRPr>
          </a:p>
        </p:txBody>
      </p:sp>
      <p:sp>
        <p:nvSpPr>
          <p:cNvPr id="16" name="Text Placeholder 5">
            <a:extLst>
              <a:ext uri="{FF2B5EF4-FFF2-40B4-BE49-F238E27FC236}">
                <a16:creationId xmlns:a16="http://schemas.microsoft.com/office/drawing/2014/main" id="{267AC30A-D8A0-4072-BBE9-35399A831E6A}"/>
              </a:ext>
            </a:extLst>
          </p:cNvPr>
          <p:cNvSpPr txBox="1">
            <a:spLocks/>
          </p:cNvSpPr>
          <p:nvPr/>
        </p:nvSpPr>
        <p:spPr>
          <a:xfrm>
            <a:off x="603092" y="1462413"/>
            <a:ext cx="7062946" cy="1590435"/>
          </a:xfrm>
          <a:prstGeom prst="rect">
            <a:avLst/>
          </a:prstGeom>
        </p:spPr>
        <p:txBody>
          <a:bodyPr vert="horz" wrap="square" lIns="0" tIns="0" rIns="0" bIns="0" rtlCol="0">
            <a:spAutoFit/>
          </a:bodyPr>
          <a:lstStyle>
            <a:lvl1pPr marL="232898" marR="0" indent="-232898"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3"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65795" marR="0" indent="-232898"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38" kern="1200" spc="0" baseline="0">
                <a:gradFill>
                  <a:gsLst>
                    <a:gs pos="1250">
                      <a:schemeClr val="tx1"/>
                    </a:gs>
                    <a:gs pos="100000">
                      <a:schemeClr val="tx1"/>
                    </a:gs>
                  </a:gsLst>
                  <a:lin ang="5400000" scaled="0"/>
                </a:gradFill>
                <a:latin typeface="+mn-lt"/>
                <a:ea typeface="+mn-ea"/>
                <a:cs typeface="+mn-cs"/>
              </a:defRPr>
            </a:lvl2pPr>
            <a:lvl3pPr marL="669581" marR="0" indent="-203785"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0" kern="1200" spc="0" baseline="0">
                <a:gradFill>
                  <a:gsLst>
                    <a:gs pos="1250">
                      <a:schemeClr val="tx1"/>
                    </a:gs>
                    <a:gs pos="100000">
                      <a:schemeClr val="tx1"/>
                    </a:gs>
                  </a:gsLst>
                  <a:lin ang="5400000" scaled="0"/>
                </a:gradFill>
                <a:latin typeface="+mn-lt"/>
                <a:ea typeface="+mn-ea"/>
                <a:cs typeface="+mn-cs"/>
              </a:defRPr>
            </a:lvl3pPr>
            <a:lvl4pPr marL="858811" marR="0" indent="-184377"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6" kern="1200" spc="0" baseline="0">
                <a:gradFill>
                  <a:gsLst>
                    <a:gs pos="1250">
                      <a:schemeClr val="tx1"/>
                    </a:gs>
                    <a:gs pos="100000">
                      <a:schemeClr val="tx1"/>
                    </a:gs>
                  </a:gsLst>
                  <a:lin ang="5400000" scaled="0"/>
                </a:gradFill>
                <a:latin typeface="+mn-lt"/>
                <a:ea typeface="+mn-ea"/>
                <a:cs typeface="+mn-cs"/>
              </a:defRPr>
            </a:lvl4pPr>
            <a:lvl5pPr marL="1043188" marR="0" indent="-171439"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6" kern="1200" spc="0" baseline="0">
                <a:gradFill>
                  <a:gsLst>
                    <a:gs pos="1250">
                      <a:schemeClr val="tx1"/>
                    </a:gs>
                    <a:gs pos="100000">
                      <a:schemeClr val="tx1"/>
                    </a:gs>
                  </a:gsLst>
                  <a:lin ang="5400000" scaled="0"/>
                </a:gradFill>
                <a:latin typeface="+mn-lt"/>
                <a:ea typeface="+mn-ea"/>
                <a:cs typeface="+mn-cs"/>
              </a:defRPr>
            </a:lvl5pPr>
            <a:lvl6pPr marL="2613263"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6pPr>
            <a:lvl7pPr marL="3088403"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7pPr>
            <a:lvl8pPr marL="3563541"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8pPr>
            <a:lvl9pPr marL="4038681"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9pPr>
          </a:lstStyle>
          <a:p>
            <a:pPr marL="0" marR="0" lvl="0" indent="0" algn="l" defTabSz="950278" rtl="0" eaLnBrk="1" fontAlgn="auto" latinLnBrk="0" hangingPunct="1">
              <a:lnSpc>
                <a:spcPct val="100000"/>
              </a:lnSpc>
              <a:spcBef>
                <a:spcPts val="1834"/>
              </a:spcBef>
              <a:spcAft>
                <a:spcPts val="0"/>
              </a:spcAft>
              <a:buClrTx/>
              <a:buSzPct val="90000"/>
              <a:buFont typeface="Wingdings" panose="05000000000000000000" pitchFamily="2" charset="2"/>
              <a:buNone/>
              <a:tabLst/>
              <a:defRPr/>
            </a:pPr>
            <a:r>
              <a:rPr kumimoji="0" lang="en-US" sz="2445"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Windows or Linux</a:t>
            </a:r>
          </a:p>
          <a:p>
            <a:pPr marL="0" marR="0" lvl="0" indent="0" algn="l" defTabSz="950278" rtl="0" eaLnBrk="1" fontAlgn="auto" latinLnBrk="0" hangingPunct="1">
              <a:lnSpc>
                <a:spcPct val="100000"/>
              </a:lnSpc>
              <a:spcBef>
                <a:spcPts val="1834"/>
              </a:spcBef>
              <a:spcAft>
                <a:spcPts val="0"/>
              </a:spcAft>
              <a:buClrTx/>
              <a:buSzPct val="90000"/>
              <a:buFont typeface="Wingdings" panose="05000000000000000000" pitchFamily="2" charset="2"/>
              <a:buNone/>
              <a:tabLst/>
              <a:defRPr/>
            </a:pPr>
            <a:r>
              <a:rPr kumimoji="0" lang="en-US" sz="2445"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Web App or Web App for Containers</a:t>
            </a:r>
          </a:p>
          <a:p>
            <a:pPr marL="0" marR="0" lvl="0" indent="0" algn="l" defTabSz="950278" rtl="0" eaLnBrk="1" fontAlgn="auto" latinLnBrk="0" hangingPunct="1">
              <a:lnSpc>
                <a:spcPct val="100000"/>
              </a:lnSpc>
              <a:spcBef>
                <a:spcPts val="1834"/>
              </a:spcBef>
              <a:spcAft>
                <a:spcPts val="0"/>
              </a:spcAft>
              <a:buClrTx/>
              <a:buSzPct val="90000"/>
              <a:buFont typeface="Wingdings" panose="05000000000000000000" pitchFamily="2" charset="2"/>
              <a:buNone/>
              <a:tabLst/>
              <a:defRPr/>
            </a:pPr>
            <a:r>
              <a:rPr kumimoji="0" lang="en-US" sz="2445"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VS Code Extension</a:t>
            </a:r>
            <a:endParaRPr kumimoji="0" lang="en-US" sz="2853"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endParaRPr>
          </a:p>
        </p:txBody>
      </p:sp>
      <p:pic>
        <p:nvPicPr>
          <p:cNvPr id="17" name="Picture 2" descr="App Service Blog">
            <a:extLst>
              <a:ext uri="{FF2B5EF4-FFF2-40B4-BE49-F238E27FC236}">
                <a16:creationId xmlns:a16="http://schemas.microsoft.com/office/drawing/2014/main" id="{D2958D95-EE7F-4E32-AB27-1BCE4997CD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20526" y="1397081"/>
            <a:ext cx="1788987" cy="17889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9927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4">
            <a:extLst>
              <a:ext uri="{FF2B5EF4-FFF2-40B4-BE49-F238E27FC236}">
                <a16:creationId xmlns:a16="http://schemas.microsoft.com/office/drawing/2014/main" id="{3F2CED08-3BD5-40E1-82CB-3CC3B3160CC7}"/>
              </a:ext>
            </a:extLst>
          </p:cNvPr>
          <p:cNvSpPr txBox="1">
            <a:spLocks/>
          </p:cNvSpPr>
          <p:nvPr/>
        </p:nvSpPr>
        <p:spPr>
          <a:xfrm>
            <a:off x="427037" y="141278"/>
            <a:ext cx="10259207" cy="738664"/>
          </a:xfrm>
          <a:prstGeom prst="rect">
            <a:avLst/>
          </a:prstGeom>
        </p:spPr>
        <p:txBody>
          <a:bodyPr vert="horz" wrap="square" lIns="0" tIns="0" rIns="0" bIns="0" rtlCol="0" anchor="t">
            <a:spAutoFit/>
          </a:bodyPr>
          <a:lstStyle>
            <a:lvl1pPr algn="l" defTabSz="950278" rtl="0" eaLnBrk="1" latinLnBrk="0" hangingPunct="1">
              <a:lnSpc>
                <a:spcPct val="100000"/>
              </a:lnSpc>
              <a:spcBef>
                <a:spcPct val="0"/>
              </a:spcBef>
              <a:buNone/>
              <a:defRPr lang="en-US" sz="3668" b="0" kern="1200" cap="none" spc="-51" baseline="0" dirty="0" smtClean="0">
                <a:ln w="3175">
                  <a:noFill/>
                </a:ln>
                <a:solidFill>
                  <a:schemeClr val="tx1"/>
                </a:solidFill>
                <a:effectLst/>
                <a:latin typeface="+mj-lt"/>
                <a:ea typeface="+mn-ea"/>
                <a:cs typeface="Segoe UI" pitchFamily="34" charset="0"/>
              </a:defRPr>
            </a:lvl1pPr>
          </a:lstStyle>
          <a:p>
            <a:pPr marL="0" marR="0" lvl="0" indent="0" algn="l" defTabSz="950278" rtl="0" eaLnBrk="1" fontAlgn="auto" latinLnBrk="0" hangingPunct="1">
              <a:lnSpc>
                <a:spcPct val="100000"/>
              </a:lnSpc>
              <a:spcBef>
                <a:spcPct val="0"/>
              </a:spcBef>
              <a:spcAft>
                <a:spcPts val="0"/>
              </a:spcAft>
              <a:buClrTx/>
              <a:buSzTx/>
              <a:buFontTx/>
              <a:buNone/>
              <a:tabLst/>
              <a:defRPr/>
            </a:pPr>
            <a:r>
              <a:rPr kumimoji="0" lang="en-GB" sz="4800" b="0" i="0" u="none" strike="noStrike" kern="1200" cap="none" spc="-102" normalizeH="0" baseline="0" noProof="0" dirty="0">
                <a:ln w="3175">
                  <a:noFill/>
                </a:ln>
                <a:solidFill>
                  <a:srgbClr val="FFFFFF"/>
                </a:solidFill>
                <a:effectLst/>
                <a:uLnTx/>
                <a:uFillTx/>
                <a:latin typeface="Segoe UI Light"/>
                <a:ea typeface="+mn-ea"/>
                <a:cs typeface="Segoe UI" pitchFamily="34" charset="0"/>
              </a:rPr>
              <a:t>Web App for Containers</a:t>
            </a:r>
          </a:p>
        </p:txBody>
      </p:sp>
      <p:sp>
        <p:nvSpPr>
          <p:cNvPr id="9" name="Text Placeholder 5">
            <a:extLst>
              <a:ext uri="{FF2B5EF4-FFF2-40B4-BE49-F238E27FC236}">
                <a16:creationId xmlns:a16="http://schemas.microsoft.com/office/drawing/2014/main" id="{3EB8879E-0A3B-4FEE-820A-59EA4CAD8C7C}"/>
              </a:ext>
            </a:extLst>
          </p:cNvPr>
          <p:cNvSpPr txBox="1">
            <a:spLocks/>
          </p:cNvSpPr>
          <p:nvPr/>
        </p:nvSpPr>
        <p:spPr>
          <a:xfrm>
            <a:off x="4071668" y="2069103"/>
            <a:ext cx="7535115" cy="3509550"/>
          </a:xfrm>
          <a:prstGeom prst="rect">
            <a:avLst/>
          </a:prstGeom>
        </p:spPr>
        <p:txBody>
          <a:bodyPr/>
          <a:lstStyle>
            <a:lvl1pPr marL="232898" marR="0" indent="-232898"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3"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65795" marR="0" indent="-232898"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38" kern="1200" spc="0" baseline="0">
                <a:gradFill>
                  <a:gsLst>
                    <a:gs pos="1250">
                      <a:schemeClr val="tx1"/>
                    </a:gs>
                    <a:gs pos="100000">
                      <a:schemeClr val="tx1"/>
                    </a:gs>
                  </a:gsLst>
                  <a:lin ang="5400000" scaled="0"/>
                </a:gradFill>
                <a:latin typeface="+mn-lt"/>
                <a:ea typeface="+mn-ea"/>
                <a:cs typeface="+mn-cs"/>
              </a:defRPr>
            </a:lvl2pPr>
            <a:lvl3pPr marL="669581" marR="0" indent="-203785"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0" kern="1200" spc="0" baseline="0">
                <a:gradFill>
                  <a:gsLst>
                    <a:gs pos="1250">
                      <a:schemeClr val="tx1"/>
                    </a:gs>
                    <a:gs pos="100000">
                      <a:schemeClr val="tx1"/>
                    </a:gs>
                  </a:gsLst>
                  <a:lin ang="5400000" scaled="0"/>
                </a:gradFill>
                <a:latin typeface="+mn-lt"/>
                <a:ea typeface="+mn-ea"/>
                <a:cs typeface="+mn-cs"/>
              </a:defRPr>
            </a:lvl3pPr>
            <a:lvl4pPr marL="858811" marR="0" indent="-184377"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6" kern="1200" spc="0" baseline="0">
                <a:gradFill>
                  <a:gsLst>
                    <a:gs pos="1250">
                      <a:schemeClr val="tx1"/>
                    </a:gs>
                    <a:gs pos="100000">
                      <a:schemeClr val="tx1"/>
                    </a:gs>
                  </a:gsLst>
                  <a:lin ang="5400000" scaled="0"/>
                </a:gradFill>
                <a:latin typeface="+mn-lt"/>
                <a:ea typeface="+mn-ea"/>
                <a:cs typeface="+mn-cs"/>
              </a:defRPr>
            </a:lvl4pPr>
            <a:lvl5pPr marL="1043188" marR="0" indent="-171439"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6" kern="1200" spc="0" baseline="0">
                <a:gradFill>
                  <a:gsLst>
                    <a:gs pos="1250">
                      <a:schemeClr val="tx1"/>
                    </a:gs>
                    <a:gs pos="100000">
                      <a:schemeClr val="tx1"/>
                    </a:gs>
                  </a:gsLst>
                  <a:lin ang="5400000" scaled="0"/>
                </a:gradFill>
                <a:latin typeface="+mn-lt"/>
                <a:ea typeface="+mn-ea"/>
                <a:cs typeface="+mn-cs"/>
              </a:defRPr>
            </a:lvl5pPr>
            <a:lvl6pPr marL="2613263"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6pPr>
            <a:lvl7pPr marL="3088403"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7pPr>
            <a:lvl8pPr marL="3563541"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8pPr>
            <a:lvl9pPr marL="4038681"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9pPr>
          </a:lstStyle>
          <a:p>
            <a:pPr marL="0" marR="0" lvl="0" indent="0" algn="l" defTabSz="950278" rtl="0" eaLnBrk="1" fontAlgn="auto" latinLnBrk="0" hangingPunct="1">
              <a:lnSpc>
                <a:spcPct val="150000"/>
              </a:lnSpc>
              <a:spcBef>
                <a:spcPct val="20000"/>
              </a:spcBef>
              <a:spcAft>
                <a:spcPts val="0"/>
              </a:spcAft>
              <a:buClrTx/>
              <a:buSzPct val="90000"/>
              <a:buFont typeface="Wingdings" panose="05000000000000000000" pitchFamily="2" charset="2"/>
              <a:buNone/>
              <a:tabLst/>
              <a:defRPr/>
            </a:pPr>
            <a:r>
              <a:rPr kumimoji="0" lang="en-GB" sz="2853"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Easily deploy and run and containerized apps</a:t>
            </a:r>
          </a:p>
          <a:p>
            <a:pPr marL="0" marR="0" lvl="0" indent="0" algn="l" defTabSz="950278" rtl="0" eaLnBrk="1" fontAlgn="auto" latinLnBrk="0" hangingPunct="1">
              <a:lnSpc>
                <a:spcPct val="150000"/>
              </a:lnSpc>
              <a:spcBef>
                <a:spcPct val="20000"/>
              </a:spcBef>
              <a:spcAft>
                <a:spcPts val="0"/>
              </a:spcAft>
              <a:buClrTx/>
              <a:buSzPct val="90000"/>
              <a:buFont typeface="Wingdings" panose="05000000000000000000" pitchFamily="2" charset="2"/>
              <a:buNone/>
              <a:tabLst/>
              <a:defRPr/>
            </a:pPr>
            <a:r>
              <a:rPr kumimoji="0" lang="en-GB" sz="2853"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Take advantage of built-in auto scaling and load balancing</a:t>
            </a:r>
          </a:p>
          <a:p>
            <a:pPr marL="0" marR="0" lvl="0" indent="0" algn="l" defTabSz="950278" rtl="0" eaLnBrk="1" fontAlgn="auto" latinLnBrk="0" hangingPunct="1">
              <a:lnSpc>
                <a:spcPct val="150000"/>
              </a:lnSpc>
              <a:spcBef>
                <a:spcPct val="20000"/>
              </a:spcBef>
              <a:spcAft>
                <a:spcPts val="0"/>
              </a:spcAft>
              <a:buClrTx/>
              <a:buSzPct val="90000"/>
              <a:buFont typeface="Wingdings" panose="05000000000000000000" pitchFamily="2" charset="2"/>
              <a:buNone/>
              <a:tabLst/>
              <a:defRPr/>
            </a:pPr>
            <a:r>
              <a:rPr kumimoji="0" lang="en-GB" sz="2853"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Streamline CI/CD with Docker Hub, Azure Container Registry, and GitHub</a:t>
            </a:r>
          </a:p>
        </p:txBody>
      </p:sp>
      <p:pic>
        <p:nvPicPr>
          <p:cNvPr id="11" name="Content Placeholder 8">
            <a:extLst>
              <a:ext uri="{FF2B5EF4-FFF2-40B4-BE49-F238E27FC236}">
                <a16:creationId xmlns:a16="http://schemas.microsoft.com/office/drawing/2014/main" id="{4A89964D-A35C-4CC9-9BFF-8864DCBE0EEC}"/>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453455" y="2702696"/>
            <a:ext cx="2604114" cy="1933907"/>
          </a:xfrm>
          <a:prstGeom prst="rect">
            <a:avLst/>
          </a:prstGeom>
        </p:spPr>
      </p:pic>
      <p:sp>
        <p:nvSpPr>
          <p:cNvPr id="4" name="Rectangle 3">
            <a:extLst>
              <a:ext uri="{FF2B5EF4-FFF2-40B4-BE49-F238E27FC236}">
                <a16:creationId xmlns:a16="http://schemas.microsoft.com/office/drawing/2014/main" id="{BC4211A4-E43B-4FD1-A7A6-5C454B851C22}"/>
              </a:ext>
            </a:extLst>
          </p:cNvPr>
          <p:cNvSpPr/>
          <p:nvPr/>
        </p:nvSpPr>
        <p:spPr bwMode="auto">
          <a:xfrm>
            <a:off x="3551237" y="1740694"/>
            <a:ext cx="152400" cy="4343400"/>
          </a:xfrm>
          <a:prstGeom prst="rect">
            <a:avLst/>
          </a:prstGeom>
          <a:solidFill>
            <a:srgbClr val="74B23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2544329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9CB73BB-2AA6-458F-9B0A-E987A051A35E}"/>
              </a:ext>
            </a:extLst>
          </p:cNvPr>
          <p:cNvSpPr>
            <a:spLocks noGrp="1"/>
          </p:cNvSpPr>
          <p:nvPr>
            <p:ph type="title"/>
          </p:nvPr>
        </p:nvSpPr>
        <p:spPr/>
        <p:txBody>
          <a:bodyPr/>
          <a:lstStyle/>
          <a:p>
            <a:r>
              <a:rPr lang="en-US" sz="4600" dirty="0"/>
              <a:t>Module 2: Outline</a:t>
            </a:r>
          </a:p>
        </p:txBody>
      </p:sp>
      <p:sp>
        <p:nvSpPr>
          <p:cNvPr id="2" name="Rectangle 1">
            <a:extLst>
              <a:ext uri="{FF2B5EF4-FFF2-40B4-BE49-F238E27FC236}">
                <a16:creationId xmlns:a16="http://schemas.microsoft.com/office/drawing/2014/main" id="{AAF12876-D394-44DD-ACFF-DA53207EA100}"/>
              </a:ext>
            </a:extLst>
          </p:cNvPr>
          <p:cNvSpPr/>
          <p:nvPr/>
        </p:nvSpPr>
        <p:spPr>
          <a:xfrm>
            <a:off x="427037" y="1283494"/>
            <a:ext cx="10972800" cy="5170646"/>
          </a:xfrm>
          <a:prstGeom prst="rect">
            <a:avLst/>
          </a:prstGeom>
        </p:spPr>
        <p:txBody>
          <a:bodyPr wrap="square">
            <a:spAutoFit/>
          </a:bodyPr>
          <a:lstStyle/>
          <a:p>
            <a:pPr marL="1275118" lvl="2" indent="-342900">
              <a:buFont typeface="Wingdings" panose="05000000000000000000" pitchFamily="2" charset="2"/>
              <a:buChar char="§"/>
              <a:defRPr/>
            </a:pPr>
            <a:r>
              <a:rPr lang="en-GB" sz="2800" dirty="0">
                <a:solidFill>
                  <a:srgbClr val="3C3C3C"/>
                </a:solidFill>
              </a:rPr>
              <a:t>Demo: Creating and Exploring Azure Function</a:t>
            </a:r>
          </a:p>
          <a:p>
            <a:pPr marL="1275118" lvl="2" indent="-342900">
              <a:buFont typeface="Wingdings" panose="05000000000000000000" pitchFamily="2" charset="2"/>
              <a:buChar char="§"/>
              <a:defRPr/>
            </a:pPr>
            <a:r>
              <a:rPr lang="en-GB" sz="2800" dirty="0">
                <a:solidFill>
                  <a:srgbClr val="3C3C3C"/>
                </a:solidFill>
              </a:rPr>
              <a:t>Demo: Deploying Azure Function from Azure DevOps</a:t>
            </a:r>
          </a:p>
          <a:p>
            <a:pPr lvl="2">
              <a:spcAft>
                <a:spcPts val="1200"/>
              </a:spcAft>
              <a:defRPr/>
            </a:pPr>
            <a:endParaRPr lang="en-GB" sz="600" dirty="0">
              <a:solidFill>
                <a:srgbClr val="3C3C3C"/>
              </a:solidFill>
            </a:endParaRPr>
          </a:p>
          <a:p>
            <a:pPr marL="514350" indent="-514350">
              <a:buFont typeface="+mj-lt"/>
              <a:buAutoNum type="arabicParenR" startAt="5"/>
              <a:defRPr/>
            </a:pPr>
            <a:r>
              <a:rPr lang="en-GB" sz="2800" dirty="0">
                <a:solidFill>
                  <a:srgbClr val="3C3C3C"/>
                </a:solidFill>
                <a:latin typeface="Segoe UI"/>
              </a:rPr>
              <a:t>Understanding and Working with Azure Logic App</a:t>
            </a:r>
          </a:p>
          <a:p>
            <a:pPr marL="1275118" lvl="2" indent="-342900">
              <a:buFont typeface="Wingdings" panose="05000000000000000000" pitchFamily="2" charset="2"/>
              <a:buChar char="§"/>
              <a:defRPr/>
            </a:pPr>
            <a:r>
              <a:rPr lang="en-GB" sz="2800" dirty="0">
                <a:solidFill>
                  <a:srgbClr val="3C3C3C"/>
                </a:solidFill>
              </a:rPr>
              <a:t>Demo: Creating and Exploring Logic App</a:t>
            </a:r>
          </a:p>
          <a:p>
            <a:pPr marL="1275118" lvl="2" indent="-342900">
              <a:buFont typeface="Wingdings" panose="05000000000000000000" pitchFamily="2" charset="2"/>
              <a:buChar char="§"/>
              <a:defRPr/>
            </a:pPr>
            <a:r>
              <a:rPr lang="en-GB" sz="2800" dirty="0">
                <a:solidFill>
                  <a:srgbClr val="3C3C3C"/>
                </a:solidFill>
              </a:rPr>
              <a:t>Demo: Deploying Logic App from Azure DevOps</a:t>
            </a:r>
          </a:p>
          <a:p>
            <a:pPr marL="1275118" lvl="2" indent="-342900">
              <a:buFont typeface="Wingdings" panose="05000000000000000000" pitchFamily="2" charset="2"/>
              <a:buChar char="§"/>
              <a:defRPr/>
            </a:pPr>
            <a:r>
              <a:rPr lang="en-GB" sz="2800" dirty="0">
                <a:solidFill>
                  <a:srgbClr val="3C3C3C"/>
                </a:solidFill>
              </a:rPr>
              <a:t>Demo: Creating and working with Azure Logic App and Azure Function</a:t>
            </a:r>
          </a:p>
          <a:p>
            <a:pPr lvl="2">
              <a:defRPr/>
            </a:pPr>
            <a:endParaRPr lang="en-GB" sz="600" dirty="0">
              <a:solidFill>
                <a:srgbClr val="3C3C3C"/>
              </a:solidFill>
            </a:endParaRPr>
          </a:p>
          <a:p>
            <a:pPr marL="514350" indent="-514350">
              <a:buFont typeface="+mj-lt"/>
              <a:buAutoNum type="arabicParenR" startAt="6"/>
              <a:defRPr/>
            </a:pPr>
            <a:r>
              <a:rPr lang="en-GB" sz="2800" dirty="0">
                <a:solidFill>
                  <a:srgbClr val="3C3C3C"/>
                </a:solidFill>
              </a:rPr>
              <a:t>Understanding and Working with Azure App Service</a:t>
            </a:r>
          </a:p>
          <a:p>
            <a:pPr marL="1275118" lvl="2" indent="-342900">
              <a:buFont typeface="Wingdings" panose="05000000000000000000" pitchFamily="2" charset="2"/>
              <a:buChar char="§"/>
              <a:defRPr/>
            </a:pPr>
            <a:r>
              <a:rPr lang="en-GB" sz="2800" dirty="0">
                <a:solidFill>
                  <a:srgbClr val="3C3C3C"/>
                </a:solidFill>
              </a:rPr>
              <a:t>Demo: Creating and Exploring Windows App Service</a:t>
            </a:r>
          </a:p>
          <a:p>
            <a:pPr marL="1275118" lvl="2" indent="-342900">
              <a:buFont typeface="Wingdings" panose="05000000000000000000" pitchFamily="2" charset="2"/>
              <a:buChar char="§"/>
              <a:defRPr/>
            </a:pPr>
            <a:r>
              <a:rPr lang="en-GB" sz="2800" dirty="0">
                <a:solidFill>
                  <a:srgbClr val="3C3C3C"/>
                </a:solidFill>
              </a:rPr>
              <a:t>Demo: Creating and Exploring Linux App Service</a:t>
            </a:r>
          </a:p>
          <a:p>
            <a:pPr marL="1275118" lvl="2" indent="-342900">
              <a:buFont typeface="Wingdings" panose="05000000000000000000" pitchFamily="2" charset="2"/>
              <a:buChar char="§"/>
              <a:defRPr/>
            </a:pPr>
            <a:r>
              <a:rPr lang="en-GB" sz="2800" dirty="0">
                <a:solidFill>
                  <a:srgbClr val="3C3C3C"/>
                </a:solidFill>
              </a:rPr>
              <a:t>Demo: Creating and Exploring Web App for Containers</a:t>
            </a:r>
          </a:p>
        </p:txBody>
      </p:sp>
    </p:spTree>
    <p:extLst>
      <p:ext uri="{BB962C8B-B14F-4D97-AF65-F5344CB8AC3E}">
        <p14:creationId xmlns:p14="http://schemas.microsoft.com/office/powerpoint/2010/main" val="421749274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9CB73BB-2AA6-458F-9B0A-E987A051A35E}"/>
              </a:ext>
            </a:extLst>
          </p:cNvPr>
          <p:cNvSpPr>
            <a:spLocks noGrp="1"/>
          </p:cNvSpPr>
          <p:nvPr>
            <p:ph type="title"/>
          </p:nvPr>
        </p:nvSpPr>
        <p:spPr>
          <a:xfrm>
            <a:off x="274640" y="216694"/>
            <a:ext cx="11889564" cy="916534"/>
          </a:xfrm>
        </p:spPr>
        <p:txBody>
          <a:bodyPr/>
          <a:lstStyle/>
          <a:p>
            <a:r>
              <a:rPr lang="en-GB" sz="4600" dirty="0"/>
              <a:t>Azure App Service</a:t>
            </a:r>
            <a:endParaRPr lang="en-US" sz="4600" dirty="0"/>
          </a:p>
        </p:txBody>
      </p:sp>
      <p:grpSp>
        <p:nvGrpSpPr>
          <p:cNvPr id="58" name="Group 57">
            <a:extLst>
              <a:ext uri="{FF2B5EF4-FFF2-40B4-BE49-F238E27FC236}">
                <a16:creationId xmlns:a16="http://schemas.microsoft.com/office/drawing/2014/main" id="{5CC8F518-109F-405B-ADDA-1B05784178CF}"/>
              </a:ext>
            </a:extLst>
          </p:cNvPr>
          <p:cNvGrpSpPr/>
          <p:nvPr/>
        </p:nvGrpSpPr>
        <p:grpSpPr>
          <a:xfrm>
            <a:off x="4435683" y="3272184"/>
            <a:ext cx="462445" cy="272342"/>
            <a:chOff x="4924540" y="2915646"/>
            <a:chExt cx="462708" cy="272496"/>
          </a:xfrm>
          <a:solidFill>
            <a:srgbClr val="353535"/>
          </a:solidFill>
        </p:grpSpPr>
        <p:sp>
          <p:nvSpPr>
            <p:cNvPr id="59" name="Rectangle 58">
              <a:extLst>
                <a:ext uri="{FF2B5EF4-FFF2-40B4-BE49-F238E27FC236}">
                  <a16:creationId xmlns:a16="http://schemas.microsoft.com/office/drawing/2014/main" id="{F737636C-807F-4FCA-A5A6-242D41947875}"/>
                </a:ext>
              </a:extLst>
            </p:cNvPr>
            <p:cNvSpPr/>
            <p:nvPr/>
          </p:nvSpPr>
          <p:spPr bwMode="auto">
            <a:xfrm>
              <a:off x="4924540" y="2915646"/>
              <a:ext cx="462708" cy="85209"/>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182776" tIns="146220" rIns="182776" bIns="146220" numCol="1" spcCol="0" rtlCol="0" fromWordArt="0" anchor="t" anchorCtr="0" forceAA="0" compatLnSpc="1">
              <a:prstTxWarp prst="textNoShape">
                <a:avLst/>
              </a:prstTxWarp>
              <a:noAutofit/>
            </a:bodyPr>
            <a:lstStyle/>
            <a:p>
              <a:pPr marL="0" marR="0" lvl="0" indent="0" algn="ctr" defTabSz="931756"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Light" charset="0"/>
                <a:ea typeface="Segoe UI Light" charset="0"/>
                <a:cs typeface="Segoe UI Light" charset="0"/>
              </a:endParaRPr>
            </a:p>
          </p:txBody>
        </p:sp>
        <p:sp>
          <p:nvSpPr>
            <p:cNvPr id="60" name="Rectangle 59">
              <a:extLst>
                <a:ext uri="{FF2B5EF4-FFF2-40B4-BE49-F238E27FC236}">
                  <a16:creationId xmlns:a16="http://schemas.microsoft.com/office/drawing/2014/main" id="{E05D208F-A08E-4A1A-AECD-2255BB0415D5}"/>
                </a:ext>
              </a:extLst>
            </p:cNvPr>
            <p:cNvSpPr/>
            <p:nvPr/>
          </p:nvSpPr>
          <p:spPr bwMode="auto">
            <a:xfrm>
              <a:off x="4924540" y="3102933"/>
              <a:ext cx="462708" cy="85209"/>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182776" tIns="146220" rIns="182776" bIns="146220" numCol="1" spcCol="0" rtlCol="0" fromWordArt="0" anchor="t" anchorCtr="0" forceAA="0" compatLnSpc="1">
              <a:prstTxWarp prst="textNoShape">
                <a:avLst/>
              </a:prstTxWarp>
              <a:noAutofit/>
            </a:bodyPr>
            <a:lstStyle/>
            <a:p>
              <a:pPr marL="0" marR="0" lvl="0" indent="0" algn="ctr" defTabSz="931756"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Light" charset="0"/>
                <a:ea typeface="Segoe UI Light" charset="0"/>
                <a:cs typeface="Segoe UI Light" charset="0"/>
              </a:endParaRPr>
            </a:p>
          </p:txBody>
        </p:sp>
      </p:grpSp>
      <p:grpSp>
        <p:nvGrpSpPr>
          <p:cNvPr id="4" name="Group 3">
            <a:extLst>
              <a:ext uri="{FF2B5EF4-FFF2-40B4-BE49-F238E27FC236}">
                <a16:creationId xmlns:a16="http://schemas.microsoft.com/office/drawing/2014/main" id="{D5A294DE-8ACB-442B-BBDA-0401D50B143E}"/>
              </a:ext>
            </a:extLst>
          </p:cNvPr>
          <p:cNvGrpSpPr/>
          <p:nvPr/>
        </p:nvGrpSpPr>
        <p:grpSpPr>
          <a:xfrm>
            <a:off x="5190326" y="1379513"/>
            <a:ext cx="3446800" cy="1618259"/>
            <a:chOff x="5190326" y="1379513"/>
            <a:chExt cx="3446800" cy="1618259"/>
          </a:xfrm>
        </p:grpSpPr>
        <p:sp>
          <p:nvSpPr>
            <p:cNvPr id="35" name="Rectangle 34">
              <a:extLst>
                <a:ext uri="{FF2B5EF4-FFF2-40B4-BE49-F238E27FC236}">
                  <a16:creationId xmlns:a16="http://schemas.microsoft.com/office/drawing/2014/main" id="{A41A65B9-CEBD-4814-8AC0-EC1A3D7BA5BA}"/>
                </a:ext>
              </a:extLst>
            </p:cNvPr>
            <p:cNvSpPr/>
            <p:nvPr/>
          </p:nvSpPr>
          <p:spPr bwMode="auto">
            <a:xfrm>
              <a:off x="5190326" y="1379513"/>
              <a:ext cx="3446800" cy="1618259"/>
            </a:xfrm>
            <a:prstGeom prst="rect">
              <a:avLst/>
            </a:prstGeom>
            <a:solidFill>
              <a:srgbClr val="74B230"/>
            </a:solidFill>
            <a:ln w="3175" cap="flat" cmpd="sng" algn="ctr">
              <a:noFill/>
              <a:prstDash val="solid"/>
              <a:headEnd type="none" w="med" len="med"/>
              <a:tailEnd type="none" w="med" len="med"/>
            </a:ln>
            <a:effectLst/>
          </p:spPr>
          <p:txBody>
            <a:bodyPr vert="horz" wrap="square" lIns="1097125" tIns="146283" rIns="182854" bIns="146283" numCol="1" rtlCol="0" anchor="t" anchorCtr="0" compatLnSpc="1">
              <a:prstTxWarp prst="textNoShape">
                <a:avLst/>
              </a:prstTxWarp>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rPr>
                <a:t>Web apps</a:t>
              </a:r>
            </a:p>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59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rPr>
                <a:t>Web apps that scale  with your business</a:t>
              </a:r>
            </a:p>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159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61" name="Picture 60">
              <a:extLst>
                <a:ext uri="{FF2B5EF4-FFF2-40B4-BE49-F238E27FC236}">
                  <a16:creationId xmlns:a16="http://schemas.microsoft.com/office/drawing/2014/main" id="{1F9177B1-62D6-4AF0-8C0D-A58C13FB7882}"/>
                </a:ext>
              </a:extLst>
            </p:cNvPr>
            <p:cNvPicPr>
              <a:picLocks noChangeAspect="1"/>
            </p:cNvPicPr>
            <p:nvPr/>
          </p:nvPicPr>
          <p:blipFill>
            <a:blip r:embed="rId3">
              <a:duotone>
                <a:prstClr val="black"/>
                <a:srgbClr val="737373">
                  <a:tint val="45000"/>
                  <a:satMod val="400000"/>
                </a:srgbClr>
              </a:duotone>
              <a:lum bright="100000" contrast="-40000"/>
            </a:blip>
            <a:stretch>
              <a:fillRect/>
            </a:stretch>
          </p:blipFill>
          <p:spPr>
            <a:xfrm>
              <a:off x="5356400" y="1492533"/>
              <a:ext cx="723973" cy="707095"/>
            </a:xfrm>
            <a:prstGeom prst="rect">
              <a:avLst/>
            </a:prstGeom>
          </p:spPr>
        </p:pic>
      </p:grpSp>
      <p:grpSp>
        <p:nvGrpSpPr>
          <p:cNvPr id="5" name="Group 4">
            <a:extLst>
              <a:ext uri="{FF2B5EF4-FFF2-40B4-BE49-F238E27FC236}">
                <a16:creationId xmlns:a16="http://schemas.microsoft.com/office/drawing/2014/main" id="{31AA09F1-614E-4418-B183-322FF2204AB9}"/>
              </a:ext>
            </a:extLst>
          </p:cNvPr>
          <p:cNvGrpSpPr/>
          <p:nvPr/>
        </p:nvGrpSpPr>
        <p:grpSpPr>
          <a:xfrm>
            <a:off x="8687090" y="1379513"/>
            <a:ext cx="3002490" cy="1618259"/>
            <a:chOff x="8687090" y="1379513"/>
            <a:chExt cx="3002490" cy="1618259"/>
          </a:xfrm>
        </p:grpSpPr>
        <p:sp>
          <p:nvSpPr>
            <p:cNvPr id="36" name="Rectangle 35">
              <a:extLst>
                <a:ext uri="{FF2B5EF4-FFF2-40B4-BE49-F238E27FC236}">
                  <a16:creationId xmlns:a16="http://schemas.microsoft.com/office/drawing/2014/main" id="{6F334D23-4295-465B-97A5-B57635C6611F}"/>
                </a:ext>
              </a:extLst>
            </p:cNvPr>
            <p:cNvSpPr/>
            <p:nvPr/>
          </p:nvSpPr>
          <p:spPr bwMode="auto">
            <a:xfrm>
              <a:off x="8687090" y="1379513"/>
              <a:ext cx="3002490" cy="1618259"/>
            </a:xfrm>
            <a:prstGeom prst="rect">
              <a:avLst/>
            </a:prstGeom>
            <a:solidFill>
              <a:srgbClr val="74B230"/>
            </a:solidFill>
            <a:ln w="3175" cap="flat" cmpd="sng" algn="ctr">
              <a:noFill/>
              <a:prstDash val="solid"/>
              <a:headEnd type="none" w="med" len="med"/>
              <a:tailEnd type="none" w="med" len="med"/>
            </a:ln>
            <a:effectLst/>
          </p:spPr>
          <p:txBody>
            <a:bodyPr vert="horz" wrap="square" lIns="1097125" tIns="146283" rIns="182854" bIns="146283" numCol="1" rtlCol="0" anchor="t" anchorCtr="0" compatLnSpc="1">
              <a:prstTxWarp prst="textNoShape">
                <a:avLst/>
              </a:prstTxWarp>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rPr>
                <a:t>Mobile apps</a:t>
              </a:r>
            </a:p>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59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rPr>
                <a:t>Build mobile apps </a:t>
              </a:r>
              <a:br>
                <a:rPr kumimoji="0" lang="en-US" sz="159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rPr>
              </a:br>
              <a:r>
                <a:rPr kumimoji="0" lang="en-US" sz="159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rPr>
                <a:t>for any device  </a:t>
              </a:r>
            </a:p>
          </p:txBody>
        </p:sp>
        <p:pic>
          <p:nvPicPr>
            <p:cNvPr id="62" name="Picture 61">
              <a:extLst>
                <a:ext uri="{FF2B5EF4-FFF2-40B4-BE49-F238E27FC236}">
                  <a16:creationId xmlns:a16="http://schemas.microsoft.com/office/drawing/2014/main" id="{F1630C8F-4713-4404-B7D9-F574C3D1219C}"/>
                </a:ext>
              </a:extLst>
            </p:cNvPr>
            <p:cNvPicPr>
              <a:picLocks noChangeAspect="1"/>
            </p:cNvPicPr>
            <p:nvPr/>
          </p:nvPicPr>
          <p:blipFill>
            <a:blip r:embed="rId4">
              <a:duotone>
                <a:prstClr val="black"/>
                <a:srgbClr val="737373">
                  <a:tint val="45000"/>
                  <a:satMod val="400000"/>
                </a:srgbClr>
              </a:duotone>
              <a:lum bright="100000" contrast="-40000"/>
            </a:blip>
            <a:stretch>
              <a:fillRect/>
            </a:stretch>
          </p:blipFill>
          <p:spPr>
            <a:xfrm>
              <a:off x="8897885" y="1517816"/>
              <a:ext cx="556000" cy="798359"/>
            </a:xfrm>
            <a:prstGeom prst="rect">
              <a:avLst/>
            </a:prstGeom>
          </p:spPr>
        </p:pic>
      </p:grpSp>
      <p:grpSp>
        <p:nvGrpSpPr>
          <p:cNvPr id="8" name="Group 7">
            <a:extLst>
              <a:ext uri="{FF2B5EF4-FFF2-40B4-BE49-F238E27FC236}">
                <a16:creationId xmlns:a16="http://schemas.microsoft.com/office/drawing/2014/main" id="{45206F68-742A-4916-85A0-095E8050C956}"/>
              </a:ext>
            </a:extLst>
          </p:cNvPr>
          <p:cNvGrpSpPr/>
          <p:nvPr/>
        </p:nvGrpSpPr>
        <p:grpSpPr>
          <a:xfrm>
            <a:off x="8687090" y="3036094"/>
            <a:ext cx="3002490" cy="1663972"/>
            <a:chOff x="8687090" y="3036094"/>
            <a:chExt cx="3002490" cy="1663972"/>
          </a:xfrm>
          <a:solidFill>
            <a:srgbClr val="74B230"/>
          </a:solidFill>
        </p:grpSpPr>
        <p:sp>
          <p:nvSpPr>
            <p:cNvPr id="37" name="Rectangle 36">
              <a:extLst>
                <a:ext uri="{FF2B5EF4-FFF2-40B4-BE49-F238E27FC236}">
                  <a16:creationId xmlns:a16="http://schemas.microsoft.com/office/drawing/2014/main" id="{18562A98-345F-4577-8DC7-EA4900835C81}"/>
                </a:ext>
              </a:extLst>
            </p:cNvPr>
            <p:cNvSpPr/>
            <p:nvPr/>
          </p:nvSpPr>
          <p:spPr bwMode="auto">
            <a:xfrm>
              <a:off x="8687090" y="3036094"/>
              <a:ext cx="3002490" cy="1663972"/>
            </a:xfrm>
            <a:prstGeom prst="rect">
              <a:avLst/>
            </a:prstGeom>
            <a:grpFill/>
            <a:ln w="3175" cap="flat" cmpd="sng" algn="ctr">
              <a:noFill/>
              <a:prstDash val="solid"/>
              <a:headEnd type="none" w="med" len="med"/>
              <a:tailEnd type="none" w="med" len="med"/>
            </a:ln>
            <a:effectLst/>
          </p:spPr>
          <p:txBody>
            <a:bodyPr vert="horz" wrap="square" lIns="1097125" tIns="146283" rIns="182854" bIns="146283" numCol="1" rtlCol="0" anchor="t" anchorCtr="0" compatLnSpc="1">
              <a:prstTxWarp prst="textNoShape">
                <a:avLst/>
              </a:prstTxWarp>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rPr>
                <a:t>API apps</a:t>
              </a:r>
            </a:p>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59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rPr>
                <a:t>Easily build and consume APIs in </a:t>
              </a:r>
              <a:br>
                <a:rPr kumimoji="0" lang="en-US" sz="159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rPr>
              </a:br>
              <a:r>
                <a:rPr kumimoji="0" lang="en-US" sz="159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rPr>
                <a:t>the cloud</a:t>
              </a:r>
            </a:p>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63" name="Picture 62">
              <a:extLst>
                <a:ext uri="{FF2B5EF4-FFF2-40B4-BE49-F238E27FC236}">
                  <a16:creationId xmlns:a16="http://schemas.microsoft.com/office/drawing/2014/main" id="{D53513BB-0AC4-4148-ADB8-BFCE296C15B2}"/>
                </a:ext>
              </a:extLst>
            </p:cNvPr>
            <p:cNvPicPr>
              <a:picLocks noChangeAspect="1"/>
            </p:cNvPicPr>
            <p:nvPr/>
          </p:nvPicPr>
          <p:blipFill>
            <a:blip r:embed="rId5" cstate="print">
              <a:biLevel thresh="25000"/>
              <a:extLst>
                <a:ext uri="{BEBA8EAE-BF5A-486C-A8C5-ECC9F3942E4B}">
                  <a14:imgProps xmlns:a14="http://schemas.microsoft.com/office/drawing/2010/main">
                    <a14:imgLayer r:embed="rId6">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8834513" y="3139578"/>
              <a:ext cx="682745" cy="645009"/>
            </a:xfrm>
            <a:prstGeom prst="flowChartOffpageConnector">
              <a:avLst/>
            </a:prstGeom>
            <a:grpFill/>
          </p:spPr>
        </p:pic>
      </p:grpSp>
      <p:grpSp>
        <p:nvGrpSpPr>
          <p:cNvPr id="7" name="Group 6">
            <a:extLst>
              <a:ext uri="{FF2B5EF4-FFF2-40B4-BE49-F238E27FC236}">
                <a16:creationId xmlns:a16="http://schemas.microsoft.com/office/drawing/2014/main" id="{FAE26FA4-2AFF-4F59-A1ED-8CBD954B25BC}"/>
              </a:ext>
            </a:extLst>
          </p:cNvPr>
          <p:cNvGrpSpPr/>
          <p:nvPr/>
        </p:nvGrpSpPr>
        <p:grpSpPr>
          <a:xfrm>
            <a:off x="5190326" y="3036094"/>
            <a:ext cx="3446800" cy="1663972"/>
            <a:chOff x="5190326" y="3036094"/>
            <a:chExt cx="3446800" cy="1663972"/>
          </a:xfrm>
          <a:solidFill>
            <a:srgbClr val="74B230"/>
          </a:solidFill>
        </p:grpSpPr>
        <p:sp>
          <p:nvSpPr>
            <p:cNvPr id="64" name="Rectangle 63">
              <a:extLst>
                <a:ext uri="{FF2B5EF4-FFF2-40B4-BE49-F238E27FC236}">
                  <a16:creationId xmlns:a16="http://schemas.microsoft.com/office/drawing/2014/main" id="{8256E2B0-0351-42F8-A229-AEC14F38AC41}"/>
                </a:ext>
              </a:extLst>
            </p:cNvPr>
            <p:cNvSpPr/>
            <p:nvPr/>
          </p:nvSpPr>
          <p:spPr bwMode="auto">
            <a:xfrm>
              <a:off x="5190326" y="3036094"/>
              <a:ext cx="3446800" cy="1663972"/>
            </a:xfrm>
            <a:prstGeom prst="rect">
              <a:avLst/>
            </a:prstGeom>
            <a:grpFill/>
            <a:ln w="3175" cap="flat" cmpd="sng" algn="ctr">
              <a:noFill/>
              <a:prstDash val="solid"/>
              <a:headEnd type="none" w="med" len="med"/>
              <a:tailEnd type="none" w="med" len="med"/>
            </a:ln>
            <a:effectLst/>
          </p:spPr>
          <p:txBody>
            <a:bodyPr vert="horz" wrap="square" lIns="1097125" tIns="146283" rIns="182854" bIns="146283" numCol="1" rtlCol="0" anchor="t" anchorCtr="0" compatLnSpc="1">
              <a:prstTxWarp prst="textNoShape">
                <a:avLst/>
              </a:prstTxWarp>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rPr>
                <a:t>Functions</a:t>
              </a:r>
            </a:p>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599"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mn-ea"/>
                  <a:cs typeface="+mn-cs"/>
                </a:rPr>
                <a:t>Serverless</a:t>
              </a:r>
              <a:r>
                <a:rPr kumimoji="0" lang="en-US" sz="159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rPr>
                <a:t> event based development accelerator</a:t>
              </a:r>
            </a:p>
          </p:txBody>
        </p:sp>
        <p:pic>
          <p:nvPicPr>
            <p:cNvPr id="65" name="Picture 64">
              <a:extLst>
                <a:ext uri="{FF2B5EF4-FFF2-40B4-BE49-F238E27FC236}">
                  <a16:creationId xmlns:a16="http://schemas.microsoft.com/office/drawing/2014/main" id="{AF383EF9-F691-4E10-B88E-8B01B2826592}"/>
                </a:ext>
              </a:extLst>
            </p:cNvPr>
            <p:cNvPicPr>
              <a:picLocks noChangeAspect="1"/>
            </p:cNvPicPr>
            <p:nvPr/>
          </p:nvPicPr>
          <p:blipFill>
            <a:blip r:embed="rId7"/>
            <a:stretch>
              <a:fillRect/>
            </a:stretch>
          </p:blipFill>
          <p:spPr>
            <a:xfrm>
              <a:off x="5344523" y="3335491"/>
              <a:ext cx="740613" cy="611811"/>
            </a:xfrm>
            <a:prstGeom prst="rect">
              <a:avLst/>
            </a:prstGeom>
            <a:grpFill/>
          </p:spPr>
        </p:pic>
      </p:grpSp>
      <p:pic>
        <p:nvPicPr>
          <p:cNvPr id="66" name="Picture 65">
            <a:extLst>
              <a:ext uri="{FF2B5EF4-FFF2-40B4-BE49-F238E27FC236}">
                <a16:creationId xmlns:a16="http://schemas.microsoft.com/office/drawing/2014/main" id="{A7B6744F-D339-4295-B7C8-BD1DA5E040F4}"/>
              </a:ext>
            </a:extLst>
          </p:cNvPr>
          <p:cNvPicPr>
            <a:picLocks noChangeAspect="1"/>
          </p:cNvPicPr>
          <p:nvPr/>
        </p:nvPicPr>
        <p:blipFill>
          <a:blip r:embed="rId8"/>
          <a:stretch>
            <a:fillRect/>
          </a:stretch>
        </p:blipFill>
        <p:spPr>
          <a:xfrm>
            <a:off x="723079" y="1738796"/>
            <a:ext cx="3322781" cy="3322777"/>
          </a:xfrm>
          <a:prstGeom prst="rect">
            <a:avLst/>
          </a:prstGeom>
        </p:spPr>
      </p:pic>
      <p:grpSp>
        <p:nvGrpSpPr>
          <p:cNvPr id="3" name="Group 2">
            <a:extLst>
              <a:ext uri="{FF2B5EF4-FFF2-40B4-BE49-F238E27FC236}">
                <a16:creationId xmlns:a16="http://schemas.microsoft.com/office/drawing/2014/main" id="{E2DDC8E1-4632-4D23-9099-BFA8163E2DD3}"/>
              </a:ext>
            </a:extLst>
          </p:cNvPr>
          <p:cNvGrpSpPr/>
          <p:nvPr/>
        </p:nvGrpSpPr>
        <p:grpSpPr>
          <a:xfrm>
            <a:off x="5190326" y="4744415"/>
            <a:ext cx="3446800" cy="1663972"/>
            <a:chOff x="5190326" y="5105922"/>
            <a:chExt cx="3446800" cy="1663972"/>
          </a:xfrm>
          <a:solidFill>
            <a:srgbClr val="74B230"/>
          </a:solidFill>
        </p:grpSpPr>
        <p:sp>
          <p:nvSpPr>
            <p:cNvPr id="68" name="Rectangle 67">
              <a:extLst>
                <a:ext uri="{FF2B5EF4-FFF2-40B4-BE49-F238E27FC236}">
                  <a16:creationId xmlns:a16="http://schemas.microsoft.com/office/drawing/2014/main" id="{A83EDE33-542F-4FCA-A82E-E5EAC4D2EF67}"/>
                </a:ext>
              </a:extLst>
            </p:cNvPr>
            <p:cNvSpPr/>
            <p:nvPr/>
          </p:nvSpPr>
          <p:spPr bwMode="auto">
            <a:xfrm>
              <a:off x="5190326" y="5105922"/>
              <a:ext cx="3446800" cy="1663972"/>
            </a:xfrm>
            <a:prstGeom prst="rect">
              <a:avLst/>
            </a:prstGeom>
            <a:grpFill/>
            <a:ln w="3175" cap="flat" cmpd="sng" algn="ctr">
              <a:noFill/>
              <a:prstDash val="solid"/>
              <a:headEnd type="none" w="med" len="med"/>
              <a:tailEnd type="none" w="med" len="med"/>
            </a:ln>
            <a:effectLst/>
          </p:spPr>
          <p:txBody>
            <a:bodyPr vert="horz" wrap="square" lIns="1097125" tIns="146283" rIns="182854" bIns="146283" numCol="1" rtlCol="0" anchor="t" anchorCtr="0" compatLnSpc="1">
              <a:prstTxWarp prst="textNoShape">
                <a:avLst/>
              </a:prstTxWarp>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 name="Rectangle 1">
              <a:extLst>
                <a:ext uri="{FF2B5EF4-FFF2-40B4-BE49-F238E27FC236}">
                  <a16:creationId xmlns:a16="http://schemas.microsoft.com/office/drawing/2014/main" id="{F933E937-BC47-4E82-A423-28C0FE8381E9}"/>
                </a:ext>
              </a:extLst>
            </p:cNvPr>
            <p:cNvSpPr/>
            <p:nvPr/>
          </p:nvSpPr>
          <p:spPr>
            <a:xfrm>
              <a:off x="5344523" y="5176304"/>
              <a:ext cx="1340432" cy="369332"/>
            </a:xfrm>
            <a:prstGeom prst="rect">
              <a:avLst/>
            </a:prstGeom>
            <a:grpFill/>
          </p:spPr>
          <p:txBody>
            <a:bodyPr wrap="none">
              <a:sp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rPr>
                <a:t>And more…</a:t>
              </a:r>
            </a:p>
          </p:txBody>
        </p:sp>
      </p:grpSp>
    </p:spTree>
    <p:extLst>
      <p:ext uri="{BB962C8B-B14F-4D97-AF65-F5344CB8AC3E}">
        <p14:creationId xmlns:p14="http://schemas.microsoft.com/office/powerpoint/2010/main" val="1575997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6"/>
                                        </p:tgtEl>
                                        <p:attrNameLst>
                                          <p:attrName>style.visibility</p:attrName>
                                        </p:attrNameLst>
                                      </p:cBhvr>
                                      <p:to>
                                        <p:strVal val="visible"/>
                                      </p:to>
                                    </p:set>
                                    <p:animEffect transition="in" filter="fade">
                                      <p:cBhvr>
                                        <p:cTn id="7" dur="500"/>
                                        <p:tgtEl>
                                          <p:spTgt spid="6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8"/>
                                        </p:tgtEl>
                                        <p:attrNameLst>
                                          <p:attrName>style.visibility</p:attrName>
                                        </p:attrNameLst>
                                      </p:cBhvr>
                                      <p:to>
                                        <p:strVal val="visible"/>
                                      </p:to>
                                    </p:set>
                                    <p:animEffect transition="in" filter="fade">
                                      <p:cBhvr>
                                        <p:cTn id="11" dur="500"/>
                                        <p:tgtEl>
                                          <p:spTgt spid="58"/>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500"/>
                                        <p:tgtEl>
                                          <p:spTgt spid="7"/>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500"/>
                                        <p:tgtEl>
                                          <p:spTgt spid="8"/>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3"/>
                                        </p:tgtEl>
                                        <p:attrNameLst>
                                          <p:attrName>style.visibility</p:attrName>
                                        </p:attrNameLst>
                                      </p:cBhvr>
                                      <p:to>
                                        <p:strVal val="visible"/>
                                      </p:to>
                                    </p:set>
                                    <p:animEffect transition="in" filter="fade">
                                      <p:cBhvr>
                                        <p:cTn id="3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9CB73BB-2AA6-458F-9B0A-E987A051A35E}"/>
              </a:ext>
            </a:extLst>
          </p:cNvPr>
          <p:cNvSpPr>
            <a:spLocks noGrp="1"/>
          </p:cNvSpPr>
          <p:nvPr>
            <p:ph type="title"/>
          </p:nvPr>
        </p:nvSpPr>
        <p:spPr>
          <a:xfrm>
            <a:off x="274640" y="216694"/>
            <a:ext cx="11889564" cy="916534"/>
          </a:xfrm>
        </p:spPr>
        <p:txBody>
          <a:bodyPr/>
          <a:lstStyle/>
          <a:p>
            <a:r>
              <a:rPr lang="en-GB" sz="4600" dirty="0"/>
              <a:t>An End-to-End Application PaaS Platform </a:t>
            </a:r>
            <a:endParaRPr lang="en-US" sz="4600" dirty="0"/>
          </a:p>
        </p:txBody>
      </p:sp>
      <p:sp>
        <p:nvSpPr>
          <p:cNvPr id="107" name="TextBox 106">
            <a:extLst>
              <a:ext uri="{FF2B5EF4-FFF2-40B4-BE49-F238E27FC236}">
                <a16:creationId xmlns:a16="http://schemas.microsoft.com/office/drawing/2014/main" id="{9026BF52-70F0-43F1-899F-B6304807B565}"/>
              </a:ext>
            </a:extLst>
          </p:cNvPr>
          <p:cNvSpPr txBox="1"/>
          <p:nvPr/>
        </p:nvSpPr>
        <p:spPr>
          <a:xfrm>
            <a:off x="250347" y="1350392"/>
            <a:ext cx="2040548" cy="424732"/>
          </a:xfrm>
          <a:prstGeom prst="rect">
            <a:avLst/>
          </a:prstGeom>
        </p:spPr>
        <p:txBody>
          <a:bodyPr wrap="none" lIns="186494" rIns="186494" rtlCol="0">
            <a:spAutoFit/>
          </a:bodyPr>
          <a:lstStyle>
            <a:defPPr>
              <a:defRPr lang="en-US"/>
            </a:defPPr>
            <a:lvl1pPr algn="ctr" defTabSz="914367">
              <a:lnSpc>
                <a:spcPct val="90000"/>
              </a:lnSpc>
              <a:spcAft>
                <a:spcPts val="588"/>
              </a:spcAft>
              <a:defRPr sz="2400">
                <a:gradFill>
                  <a:gsLst>
                    <a:gs pos="730">
                      <a:schemeClr val="tx1"/>
                    </a:gs>
                    <a:gs pos="55000">
                      <a:schemeClr val="tx1"/>
                    </a:gs>
                  </a:gsLst>
                  <a:lin ang="5400000" scaled="1"/>
                </a:gradFill>
                <a:latin typeface="Segoe UI Semilight" panose="020B0402040204020203" pitchFamily="34" charset="0"/>
                <a:cs typeface="Segoe UI Semilight" panose="020B0402040204020203" pitchFamily="34" charset="0"/>
              </a:defRPr>
            </a:lvl1pPr>
          </a:lstStyle>
          <a:p>
            <a:pPr marL="0" marR="0" lvl="0" indent="0" algn="r" defTabSz="932384" rtl="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solidFill>
                  <a:srgbClr val="74B230"/>
                </a:solidFill>
                <a:effectLst/>
                <a:uLnTx/>
                <a:uFillTx/>
                <a:latin typeface="Segoe UI Semibold" panose="020B0702040204020203" pitchFamily="34" charset="0"/>
                <a:ea typeface="+mn-ea"/>
                <a:cs typeface="Segoe UI Semibold" panose="020B0702040204020203" pitchFamily="34" charset="0"/>
              </a:rPr>
              <a:t>SOLUTIONS</a:t>
            </a:r>
          </a:p>
        </p:txBody>
      </p:sp>
      <p:sp>
        <p:nvSpPr>
          <p:cNvPr id="108" name="TextBox 107">
            <a:extLst>
              <a:ext uri="{FF2B5EF4-FFF2-40B4-BE49-F238E27FC236}">
                <a16:creationId xmlns:a16="http://schemas.microsoft.com/office/drawing/2014/main" id="{E87961D0-90A1-4E24-A458-AF9F70D00CC2}"/>
              </a:ext>
            </a:extLst>
          </p:cNvPr>
          <p:cNvSpPr txBox="1"/>
          <p:nvPr/>
        </p:nvSpPr>
        <p:spPr>
          <a:xfrm>
            <a:off x="391413" y="3108162"/>
            <a:ext cx="1700711" cy="424732"/>
          </a:xfrm>
          <a:prstGeom prst="rect">
            <a:avLst/>
          </a:prstGeom>
        </p:spPr>
        <p:txBody>
          <a:bodyPr wrap="none" lIns="186494" rIns="186494" rtlCol="0">
            <a:spAutoFit/>
          </a:bodyPr>
          <a:lstStyle>
            <a:defPPr>
              <a:defRPr lang="en-US"/>
            </a:defPPr>
            <a:lvl1pPr algn="ctr" defTabSz="914367">
              <a:lnSpc>
                <a:spcPct val="90000"/>
              </a:lnSpc>
              <a:spcAft>
                <a:spcPts val="588"/>
              </a:spcAft>
              <a:defRPr sz="2400">
                <a:gradFill>
                  <a:gsLst>
                    <a:gs pos="730">
                      <a:schemeClr val="tx1"/>
                    </a:gs>
                    <a:gs pos="55000">
                      <a:schemeClr val="tx1"/>
                    </a:gs>
                  </a:gsLst>
                  <a:lin ang="5400000" scaled="1"/>
                </a:gradFill>
                <a:latin typeface="Segoe UI Semilight" panose="020B0402040204020203" pitchFamily="34" charset="0"/>
                <a:cs typeface="Segoe UI Semilight" panose="020B0402040204020203" pitchFamily="34" charset="0"/>
              </a:defRPr>
            </a:lvl1pPr>
          </a:lstStyle>
          <a:p>
            <a:pPr marL="0" marR="0" lvl="0" indent="0" algn="r" defTabSz="932384" rtl="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solidFill>
                  <a:srgbClr val="74B230"/>
                </a:solidFill>
                <a:effectLst/>
                <a:uLnTx/>
                <a:uFillTx/>
                <a:latin typeface="Segoe UI Semibold" panose="020B0702040204020203" pitchFamily="34" charset="0"/>
                <a:ea typeface="+mn-ea"/>
                <a:cs typeface="Segoe UI Semibold" panose="020B0702040204020203" pitchFamily="34" charset="0"/>
              </a:rPr>
              <a:t>SERVICES</a:t>
            </a:r>
          </a:p>
        </p:txBody>
      </p:sp>
      <p:sp>
        <p:nvSpPr>
          <p:cNvPr id="109" name="TextBox 108">
            <a:extLst>
              <a:ext uri="{FF2B5EF4-FFF2-40B4-BE49-F238E27FC236}">
                <a16:creationId xmlns:a16="http://schemas.microsoft.com/office/drawing/2014/main" id="{48D98AFE-2B44-4B24-8118-C1A6DC1FC611}"/>
              </a:ext>
            </a:extLst>
          </p:cNvPr>
          <p:cNvSpPr txBox="1"/>
          <p:nvPr/>
        </p:nvSpPr>
        <p:spPr>
          <a:xfrm>
            <a:off x="227906" y="5187366"/>
            <a:ext cx="1945971" cy="424732"/>
          </a:xfrm>
          <a:prstGeom prst="rect">
            <a:avLst/>
          </a:prstGeom>
        </p:spPr>
        <p:txBody>
          <a:bodyPr wrap="none" lIns="186494" rIns="186494" rtlCol="0">
            <a:spAutoFit/>
          </a:bodyPr>
          <a:lstStyle/>
          <a:p>
            <a:pPr marL="0" marR="0" lvl="0" indent="0" algn="r" defTabSz="932384" rtl="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solidFill>
                  <a:srgbClr val="74B230"/>
                </a:solidFill>
                <a:effectLst/>
                <a:uLnTx/>
                <a:uFillTx/>
                <a:latin typeface="Segoe UI Semibold" panose="020B0702040204020203" pitchFamily="34" charset="0"/>
                <a:ea typeface="+mn-ea"/>
                <a:cs typeface="Segoe UI Semibold" panose="020B0702040204020203" pitchFamily="34" charset="0"/>
              </a:rPr>
              <a:t>PLATFORM</a:t>
            </a:r>
          </a:p>
        </p:txBody>
      </p:sp>
      <p:grpSp>
        <p:nvGrpSpPr>
          <p:cNvPr id="110" name="Group 109">
            <a:extLst>
              <a:ext uri="{FF2B5EF4-FFF2-40B4-BE49-F238E27FC236}">
                <a16:creationId xmlns:a16="http://schemas.microsoft.com/office/drawing/2014/main" id="{3B33C64C-464A-4BF1-B3E5-839854452677}"/>
              </a:ext>
            </a:extLst>
          </p:cNvPr>
          <p:cNvGrpSpPr/>
          <p:nvPr/>
        </p:nvGrpSpPr>
        <p:grpSpPr>
          <a:xfrm>
            <a:off x="2276407" y="1350392"/>
            <a:ext cx="1771695" cy="1610447"/>
            <a:chOff x="2009482" y="419099"/>
            <a:chExt cx="1737360" cy="1579237"/>
          </a:xfrm>
        </p:grpSpPr>
        <p:sp>
          <p:nvSpPr>
            <p:cNvPr id="111" name="Rectangle 110">
              <a:extLst>
                <a:ext uri="{FF2B5EF4-FFF2-40B4-BE49-F238E27FC236}">
                  <a16:creationId xmlns:a16="http://schemas.microsoft.com/office/drawing/2014/main" id="{60D7F4F8-C0B1-4B81-9BC5-05861053B1F0}"/>
                </a:ext>
              </a:extLst>
            </p:cNvPr>
            <p:cNvSpPr/>
            <p:nvPr/>
          </p:nvSpPr>
          <p:spPr bwMode="auto">
            <a:xfrm>
              <a:off x="2009482" y="419099"/>
              <a:ext cx="1737360" cy="1579237"/>
            </a:xfrm>
            <a:prstGeom prst="rect">
              <a:avLst/>
            </a:prstGeom>
            <a:solidFill>
              <a:srgbClr val="353535">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800" b="0" i="0" u="sng" strike="noStrike" kern="0" cap="none" spc="0" normalizeH="0" baseline="0" noProof="0" dirty="0">
                <a:ln>
                  <a:noFill/>
                </a:ln>
                <a:gradFill>
                  <a:gsLst>
                    <a:gs pos="89286">
                      <a:srgbClr val="000000"/>
                    </a:gs>
                    <a:gs pos="72857">
                      <a:srgbClr val="000000"/>
                    </a:gs>
                  </a:gsLst>
                  <a:lin ang="5400000" scaled="0"/>
                </a:gradFill>
                <a:effectLst/>
                <a:uLnTx/>
                <a:uFillTx/>
                <a:latin typeface="Segoe UI Semilight"/>
                <a:ea typeface="Segoe UI" pitchFamily="34" charset="0"/>
                <a:cs typeface="Segoe UI" pitchFamily="34" charset="0"/>
              </a:endParaRPr>
            </a:p>
          </p:txBody>
        </p:sp>
        <p:grpSp>
          <p:nvGrpSpPr>
            <p:cNvPr id="112" name="Group 111">
              <a:extLst>
                <a:ext uri="{FF2B5EF4-FFF2-40B4-BE49-F238E27FC236}">
                  <a16:creationId xmlns:a16="http://schemas.microsoft.com/office/drawing/2014/main" id="{53FDBE4A-491B-4653-9BAF-F41CA8B57C98}"/>
                </a:ext>
              </a:extLst>
            </p:cNvPr>
            <p:cNvGrpSpPr/>
            <p:nvPr/>
          </p:nvGrpSpPr>
          <p:grpSpPr>
            <a:xfrm>
              <a:off x="2189403" y="591070"/>
              <a:ext cx="1377520" cy="1154475"/>
              <a:chOff x="2189403" y="591070"/>
              <a:chExt cx="1377520" cy="1154475"/>
            </a:xfrm>
          </p:grpSpPr>
          <p:sp>
            <p:nvSpPr>
              <p:cNvPr id="113" name="TextBox 112">
                <a:extLst>
                  <a:ext uri="{FF2B5EF4-FFF2-40B4-BE49-F238E27FC236}">
                    <a16:creationId xmlns:a16="http://schemas.microsoft.com/office/drawing/2014/main" id="{A0F26D1C-57DB-4EAC-9B9A-1A708AC856A9}"/>
                  </a:ext>
                </a:extLst>
              </p:cNvPr>
              <p:cNvSpPr txBox="1"/>
              <p:nvPr/>
            </p:nvSpPr>
            <p:spPr>
              <a:xfrm>
                <a:off x="2189403" y="1410534"/>
                <a:ext cx="1377520" cy="335011"/>
              </a:xfrm>
              <a:prstGeom prst="rect">
                <a:avLst/>
              </a:prstGeom>
              <a:noFill/>
            </p:spPr>
            <p:txBody>
              <a:bodyPr wrap="none" rtlCol="0">
                <a:spAutoFit/>
              </a:bodyPr>
              <a:lstStyle/>
              <a:p>
                <a:pPr marL="0" marR="0" lvl="0" indent="0" algn="ctr" defTabSz="932384" rtl="0" eaLnBrk="1" fontAlgn="auto" latinLnBrk="0" hangingPunct="1">
                  <a:lnSpc>
                    <a:spcPct val="90000"/>
                  </a:lnSpc>
                  <a:spcBef>
                    <a:spcPts val="0"/>
                  </a:spcBef>
                  <a:spcAft>
                    <a:spcPts val="0"/>
                  </a:spcAft>
                  <a:buClrTx/>
                  <a:buSzTx/>
                  <a:buFontTx/>
                  <a:buNone/>
                  <a:tabLst/>
                  <a:defRPr/>
                </a:pPr>
                <a:r>
                  <a:rPr kumimoji="0" lang="en-US" sz="1800" b="0" i="0" u="none" strike="noStrike" kern="0" cap="none" spc="0" normalizeH="0" baseline="0" noProof="0" dirty="0">
                    <a:ln>
                      <a:noFill/>
                    </a:ln>
                    <a:gradFill>
                      <a:gsLst>
                        <a:gs pos="98571">
                          <a:srgbClr val="505050"/>
                        </a:gs>
                        <a:gs pos="72857">
                          <a:srgbClr val="505050"/>
                        </a:gs>
                      </a:gsLst>
                      <a:lin ang="5400000" scaled="1"/>
                    </a:gradFill>
                    <a:effectLst/>
                    <a:uLnTx/>
                    <a:uFillTx/>
                    <a:latin typeface="Segoe UI"/>
                    <a:ea typeface="+mn-ea"/>
                    <a:cs typeface="Segoe UI" panose="020B0502040204020203" pitchFamily="34" charset="0"/>
                  </a:rPr>
                  <a:t>eCommerce</a:t>
                </a:r>
              </a:p>
            </p:txBody>
          </p:sp>
          <p:sp>
            <p:nvSpPr>
              <p:cNvPr id="114" name="Rectangle 113">
                <a:extLst>
                  <a:ext uri="{FF2B5EF4-FFF2-40B4-BE49-F238E27FC236}">
                    <a16:creationId xmlns:a16="http://schemas.microsoft.com/office/drawing/2014/main" id="{880AD215-B90F-4A39-ABE4-02DE5159793F}"/>
                  </a:ext>
                </a:extLst>
              </p:cNvPr>
              <p:cNvSpPr/>
              <p:nvPr/>
            </p:nvSpPr>
            <p:spPr>
              <a:xfrm>
                <a:off x="2364336" y="718640"/>
                <a:ext cx="1018684" cy="663377"/>
              </a:xfrm>
              <a:prstGeom prst="rect">
                <a:avLst/>
              </a:prstGeom>
              <a:solidFill>
                <a:srgbClr val="74B230"/>
              </a:solidFill>
              <a:ln w="10795" cap="flat" cmpd="sng" algn="ctr">
                <a:noFill/>
                <a:prstDash val="solid"/>
              </a:ln>
              <a:effectLst/>
            </p:spPr>
            <p:txBody>
              <a:bodyPr rot="0" spcFirstLastPara="0" vertOverflow="overflow" horzOverflow="overflow" vert="horz" wrap="square" lIns="93247" tIns="93247" rIns="93247" bIns="93247" numCol="1" spcCol="0" rtlCol="0" fromWordArt="0" anchor="b" anchorCtr="0" forceAA="0" compatLnSpc="1">
                <a:prstTxWarp prst="textNoShape">
                  <a:avLst/>
                </a:prstTxWarp>
                <a:noAutofit/>
              </a:bodyPr>
              <a:lstStyle/>
              <a:p>
                <a:pPr marL="0" marR="0" lvl="0" indent="0" algn="r" defTabSz="932418" rtl="0" eaLnBrk="1" fontAlgn="auto" latinLnBrk="0" hangingPunct="1">
                  <a:lnSpc>
                    <a:spcPct val="90000"/>
                  </a:lnSpc>
                  <a:spcBef>
                    <a:spcPts val="0"/>
                  </a:spcBef>
                  <a:spcAft>
                    <a:spcPts val="0"/>
                  </a:spcAft>
                  <a:buClrTx/>
                  <a:buSzTx/>
                  <a:buFontTx/>
                  <a:buNone/>
                  <a:tabLst/>
                  <a:defRPr/>
                </a:pPr>
                <a:endParaRPr kumimoji="0" lang="en-US" sz="1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115" name="Freeform 6">
                <a:extLst>
                  <a:ext uri="{FF2B5EF4-FFF2-40B4-BE49-F238E27FC236}">
                    <a16:creationId xmlns:a16="http://schemas.microsoft.com/office/drawing/2014/main" id="{ABA96829-1184-4157-A28F-66996C6E283F}"/>
                  </a:ext>
                </a:extLst>
              </p:cNvPr>
              <p:cNvSpPr>
                <a:spLocks noChangeAspect="1" noEditPoints="1"/>
              </p:cNvSpPr>
              <p:nvPr/>
            </p:nvSpPr>
            <p:spPr bwMode="auto">
              <a:xfrm>
                <a:off x="2350215" y="591070"/>
                <a:ext cx="1055894" cy="802250"/>
              </a:xfrm>
              <a:custGeom>
                <a:avLst/>
                <a:gdLst>
                  <a:gd name="T0" fmla="*/ 235 w 238"/>
                  <a:gd name="T1" fmla="*/ 27 h 181"/>
                  <a:gd name="T2" fmla="*/ 3 w 238"/>
                  <a:gd name="T3" fmla="*/ 27 h 181"/>
                  <a:gd name="T4" fmla="*/ 0 w 238"/>
                  <a:gd name="T5" fmla="*/ 31 h 181"/>
                  <a:gd name="T6" fmla="*/ 0 w 238"/>
                  <a:gd name="T7" fmla="*/ 177 h 181"/>
                  <a:gd name="T8" fmla="*/ 3 w 238"/>
                  <a:gd name="T9" fmla="*/ 181 h 181"/>
                  <a:gd name="T10" fmla="*/ 235 w 238"/>
                  <a:gd name="T11" fmla="*/ 181 h 181"/>
                  <a:gd name="T12" fmla="*/ 238 w 238"/>
                  <a:gd name="T13" fmla="*/ 177 h 181"/>
                  <a:gd name="T14" fmla="*/ 238 w 238"/>
                  <a:gd name="T15" fmla="*/ 31 h 181"/>
                  <a:gd name="T16" fmla="*/ 235 w 238"/>
                  <a:gd name="T17" fmla="*/ 27 h 181"/>
                  <a:gd name="T18" fmla="*/ 229 w 238"/>
                  <a:gd name="T19" fmla="*/ 172 h 181"/>
                  <a:gd name="T20" fmla="*/ 9 w 238"/>
                  <a:gd name="T21" fmla="*/ 172 h 181"/>
                  <a:gd name="T22" fmla="*/ 9 w 238"/>
                  <a:gd name="T23" fmla="*/ 37 h 181"/>
                  <a:gd name="T24" fmla="*/ 229 w 238"/>
                  <a:gd name="T25" fmla="*/ 37 h 181"/>
                  <a:gd name="T26" fmla="*/ 229 w 238"/>
                  <a:gd name="T27" fmla="*/ 172 h 181"/>
                  <a:gd name="T28" fmla="*/ 229 w 238"/>
                  <a:gd name="T29" fmla="*/ 172 h 181"/>
                  <a:gd name="T30" fmla="*/ 202 w 238"/>
                  <a:gd name="T31" fmla="*/ 14 h 181"/>
                  <a:gd name="T32" fmla="*/ 197 w 238"/>
                  <a:gd name="T33" fmla="*/ 14 h 181"/>
                  <a:gd name="T34" fmla="*/ 197 w 238"/>
                  <a:gd name="T35" fmla="*/ 9 h 181"/>
                  <a:gd name="T36" fmla="*/ 202 w 238"/>
                  <a:gd name="T37" fmla="*/ 9 h 181"/>
                  <a:gd name="T38" fmla="*/ 202 w 238"/>
                  <a:gd name="T39" fmla="*/ 14 h 181"/>
                  <a:gd name="T40" fmla="*/ 202 w 238"/>
                  <a:gd name="T41" fmla="*/ 14 h 181"/>
                  <a:gd name="T42" fmla="*/ 235 w 238"/>
                  <a:gd name="T43" fmla="*/ 0 h 181"/>
                  <a:gd name="T44" fmla="*/ 3 w 238"/>
                  <a:gd name="T45" fmla="*/ 0 h 181"/>
                  <a:gd name="T46" fmla="*/ 0 w 238"/>
                  <a:gd name="T47" fmla="*/ 3 h 181"/>
                  <a:gd name="T48" fmla="*/ 0 w 238"/>
                  <a:gd name="T49" fmla="*/ 20 h 181"/>
                  <a:gd name="T50" fmla="*/ 3 w 238"/>
                  <a:gd name="T51" fmla="*/ 23 h 181"/>
                  <a:gd name="T52" fmla="*/ 235 w 238"/>
                  <a:gd name="T53" fmla="*/ 23 h 181"/>
                  <a:gd name="T54" fmla="*/ 238 w 238"/>
                  <a:gd name="T55" fmla="*/ 20 h 181"/>
                  <a:gd name="T56" fmla="*/ 238 w 238"/>
                  <a:gd name="T57" fmla="*/ 3 h 181"/>
                  <a:gd name="T58" fmla="*/ 235 w 238"/>
                  <a:gd name="T59" fmla="*/ 0 h 181"/>
                  <a:gd name="T60" fmla="*/ 189 w 238"/>
                  <a:gd name="T61" fmla="*/ 16 h 181"/>
                  <a:gd name="T62" fmla="*/ 178 w 238"/>
                  <a:gd name="T63" fmla="*/ 16 h 181"/>
                  <a:gd name="T64" fmla="*/ 178 w 238"/>
                  <a:gd name="T65" fmla="*/ 14 h 181"/>
                  <a:gd name="T66" fmla="*/ 189 w 238"/>
                  <a:gd name="T67" fmla="*/ 14 h 181"/>
                  <a:gd name="T68" fmla="*/ 189 w 238"/>
                  <a:gd name="T69" fmla="*/ 16 h 181"/>
                  <a:gd name="T70" fmla="*/ 189 w 238"/>
                  <a:gd name="T71" fmla="*/ 16 h 181"/>
                  <a:gd name="T72" fmla="*/ 203 w 238"/>
                  <a:gd name="T73" fmla="*/ 16 h 181"/>
                  <a:gd name="T74" fmla="*/ 195 w 238"/>
                  <a:gd name="T75" fmla="*/ 16 h 181"/>
                  <a:gd name="T76" fmla="*/ 195 w 238"/>
                  <a:gd name="T77" fmla="*/ 7 h 181"/>
                  <a:gd name="T78" fmla="*/ 203 w 238"/>
                  <a:gd name="T79" fmla="*/ 7 h 181"/>
                  <a:gd name="T80" fmla="*/ 203 w 238"/>
                  <a:gd name="T81" fmla="*/ 16 h 181"/>
                  <a:gd name="T82" fmla="*/ 203 w 238"/>
                  <a:gd name="T83" fmla="*/ 16 h 181"/>
                  <a:gd name="T84" fmla="*/ 223 w 238"/>
                  <a:gd name="T85" fmla="*/ 16 h 181"/>
                  <a:gd name="T86" fmla="*/ 220 w 238"/>
                  <a:gd name="T87" fmla="*/ 16 h 181"/>
                  <a:gd name="T88" fmla="*/ 218 w 238"/>
                  <a:gd name="T89" fmla="*/ 14 h 181"/>
                  <a:gd name="T90" fmla="*/ 217 w 238"/>
                  <a:gd name="T91" fmla="*/ 13 h 181"/>
                  <a:gd name="T92" fmla="*/ 214 w 238"/>
                  <a:gd name="T93" fmla="*/ 16 h 181"/>
                  <a:gd name="T94" fmla="*/ 214 w 238"/>
                  <a:gd name="T95" fmla="*/ 16 h 181"/>
                  <a:gd name="T96" fmla="*/ 211 w 238"/>
                  <a:gd name="T97" fmla="*/ 16 h 181"/>
                  <a:gd name="T98" fmla="*/ 215 w 238"/>
                  <a:gd name="T99" fmla="*/ 11 h 181"/>
                  <a:gd name="T100" fmla="*/ 211 w 238"/>
                  <a:gd name="T101" fmla="*/ 7 h 181"/>
                  <a:gd name="T102" fmla="*/ 214 w 238"/>
                  <a:gd name="T103" fmla="*/ 7 h 181"/>
                  <a:gd name="T104" fmla="*/ 217 w 238"/>
                  <a:gd name="T105" fmla="*/ 10 h 181"/>
                  <a:gd name="T106" fmla="*/ 220 w 238"/>
                  <a:gd name="T107" fmla="*/ 7 h 181"/>
                  <a:gd name="T108" fmla="*/ 223 w 238"/>
                  <a:gd name="T109" fmla="*/ 7 h 181"/>
                  <a:gd name="T110" fmla="*/ 218 w 238"/>
                  <a:gd name="T111" fmla="*/ 11 h 181"/>
                  <a:gd name="T112" fmla="*/ 223 w 238"/>
                  <a:gd name="T113" fmla="*/ 16 h 181"/>
                  <a:gd name="T114" fmla="*/ 223 w 238"/>
                  <a:gd name="T115" fmla="*/ 16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38" h="181">
                    <a:moveTo>
                      <a:pt x="235" y="27"/>
                    </a:moveTo>
                    <a:cubicBezTo>
                      <a:pt x="3" y="27"/>
                      <a:pt x="3" y="27"/>
                      <a:pt x="3" y="27"/>
                    </a:cubicBezTo>
                    <a:cubicBezTo>
                      <a:pt x="1" y="27"/>
                      <a:pt x="0" y="29"/>
                      <a:pt x="0" y="31"/>
                    </a:cubicBezTo>
                    <a:cubicBezTo>
                      <a:pt x="0" y="177"/>
                      <a:pt x="0" y="177"/>
                      <a:pt x="0" y="177"/>
                    </a:cubicBezTo>
                    <a:cubicBezTo>
                      <a:pt x="0" y="179"/>
                      <a:pt x="1" y="181"/>
                      <a:pt x="3" y="181"/>
                    </a:cubicBezTo>
                    <a:cubicBezTo>
                      <a:pt x="235" y="181"/>
                      <a:pt x="235" y="181"/>
                      <a:pt x="235" y="181"/>
                    </a:cubicBezTo>
                    <a:cubicBezTo>
                      <a:pt x="237" y="181"/>
                      <a:pt x="238" y="179"/>
                      <a:pt x="238" y="177"/>
                    </a:cubicBezTo>
                    <a:cubicBezTo>
                      <a:pt x="238" y="31"/>
                      <a:pt x="238" y="31"/>
                      <a:pt x="238" y="31"/>
                    </a:cubicBezTo>
                    <a:cubicBezTo>
                      <a:pt x="238" y="29"/>
                      <a:pt x="237" y="27"/>
                      <a:pt x="235" y="27"/>
                    </a:cubicBezTo>
                    <a:close/>
                    <a:moveTo>
                      <a:pt x="229" y="172"/>
                    </a:moveTo>
                    <a:cubicBezTo>
                      <a:pt x="9" y="172"/>
                      <a:pt x="9" y="172"/>
                      <a:pt x="9" y="172"/>
                    </a:cubicBezTo>
                    <a:cubicBezTo>
                      <a:pt x="9" y="37"/>
                      <a:pt x="9" y="37"/>
                      <a:pt x="9" y="37"/>
                    </a:cubicBezTo>
                    <a:cubicBezTo>
                      <a:pt x="229" y="37"/>
                      <a:pt x="229" y="37"/>
                      <a:pt x="229" y="37"/>
                    </a:cubicBezTo>
                    <a:cubicBezTo>
                      <a:pt x="229" y="172"/>
                      <a:pt x="229" y="172"/>
                      <a:pt x="229" y="172"/>
                    </a:cubicBezTo>
                    <a:cubicBezTo>
                      <a:pt x="229" y="172"/>
                      <a:pt x="229" y="172"/>
                      <a:pt x="229" y="172"/>
                    </a:cubicBezTo>
                    <a:close/>
                    <a:moveTo>
                      <a:pt x="202" y="14"/>
                    </a:moveTo>
                    <a:cubicBezTo>
                      <a:pt x="197" y="14"/>
                      <a:pt x="197" y="14"/>
                      <a:pt x="197" y="14"/>
                    </a:cubicBezTo>
                    <a:cubicBezTo>
                      <a:pt x="197" y="9"/>
                      <a:pt x="197" y="9"/>
                      <a:pt x="197" y="9"/>
                    </a:cubicBezTo>
                    <a:cubicBezTo>
                      <a:pt x="202" y="9"/>
                      <a:pt x="202" y="9"/>
                      <a:pt x="202" y="9"/>
                    </a:cubicBezTo>
                    <a:cubicBezTo>
                      <a:pt x="202" y="14"/>
                      <a:pt x="202" y="14"/>
                      <a:pt x="202" y="14"/>
                    </a:cubicBezTo>
                    <a:cubicBezTo>
                      <a:pt x="202" y="14"/>
                      <a:pt x="202" y="14"/>
                      <a:pt x="202" y="14"/>
                    </a:cubicBezTo>
                    <a:close/>
                    <a:moveTo>
                      <a:pt x="235" y="0"/>
                    </a:moveTo>
                    <a:cubicBezTo>
                      <a:pt x="3" y="0"/>
                      <a:pt x="3" y="0"/>
                      <a:pt x="3" y="0"/>
                    </a:cubicBezTo>
                    <a:cubicBezTo>
                      <a:pt x="1" y="0"/>
                      <a:pt x="0" y="1"/>
                      <a:pt x="0" y="3"/>
                    </a:cubicBezTo>
                    <a:cubicBezTo>
                      <a:pt x="0" y="20"/>
                      <a:pt x="0" y="20"/>
                      <a:pt x="0" y="20"/>
                    </a:cubicBezTo>
                    <a:cubicBezTo>
                      <a:pt x="0" y="22"/>
                      <a:pt x="1" y="23"/>
                      <a:pt x="3" y="23"/>
                    </a:cubicBezTo>
                    <a:cubicBezTo>
                      <a:pt x="235" y="23"/>
                      <a:pt x="235" y="23"/>
                      <a:pt x="235" y="23"/>
                    </a:cubicBezTo>
                    <a:cubicBezTo>
                      <a:pt x="237" y="23"/>
                      <a:pt x="238" y="22"/>
                      <a:pt x="238" y="20"/>
                    </a:cubicBezTo>
                    <a:cubicBezTo>
                      <a:pt x="238" y="3"/>
                      <a:pt x="238" y="3"/>
                      <a:pt x="238" y="3"/>
                    </a:cubicBezTo>
                    <a:cubicBezTo>
                      <a:pt x="238" y="1"/>
                      <a:pt x="237" y="0"/>
                      <a:pt x="235" y="0"/>
                    </a:cubicBezTo>
                    <a:close/>
                    <a:moveTo>
                      <a:pt x="189" y="16"/>
                    </a:moveTo>
                    <a:cubicBezTo>
                      <a:pt x="178" y="16"/>
                      <a:pt x="178" y="16"/>
                      <a:pt x="178" y="16"/>
                    </a:cubicBezTo>
                    <a:cubicBezTo>
                      <a:pt x="178" y="14"/>
                      <a:pt x="178" y="14"/>
                      <a:pt x="178" y="14"/>
                    </a:cubicBezTo>
                    <a:cubicBezTo>
                      <a:pt x="189" y="14"/>
                      <a:pt x="189" y="14"/>
                      <a:pt x="189" y="14"/>
                    </a:cubicBezTo>
                    <a:cubicBezTo>
                      <a:pt x="189" y="16"/>
                      <a:pt x="189" y="16"/>
                      <a:pt x="189" y="16"/>
                    </a:cubicBezTo>
                    <a:cubicBezTo>
                      <a:pt x="189" y="16"/>
                      <a:pt x="189" y="16"/>
                      <a:pt x="189" y="16"/>
                    </a:cubicBezTo>
                    <a:close/>
                    <a:moveTo>
                      <a:pt x="203" y="16"/>
                    </a:moveTo>
                    <a:cubicBezTo>
                      <a:pt x="195" y="16"/>
                      <a:pt x="195" y="16"/>
                      <a:pt x="195" y="16"/>
                    </a:cubicBezTo>
                    <a:cubicBezTo>
                      <a:pt x="195" y="7"/>
                      <a:pt x="195" y="7"/>
                      <a:pt x="195" y="7"/>
                    </a:cubicBezTo>
                    <a:cubicBezTo>
                      <a:pt x="203" y="7"/>
                      <a:pt x="203" y="7"/>
                      <a:pt x="203" y="7"/>
                    </a:cubicBezTo>
                    <a:cubicBezTo>
                      <a:pt x="203" y="16"/>
                      <a:pt x="203" y="16"/>
                      <a:pt x="203" y="16"/>
                    </a:cubicBezTo>
                    <a:cubicBezTo>
                      <a:pt x="203" y="16"/>
                      <a:pt x="203" y="16"/>
                      <a:pt x="203" y="16"/>
                    </a:cubicBezTo>
                    <a:close/>
                    <a:moveTo>
                      <a:pt x="223" y="16"/>
                    </a:moveTo>
                    <a:cubicBezTo>
                      <a:pt x="220" y="16"/>
                      <a:pt x="220" y="16"/>
                      <a:pt x="220" y="16"/>
                    </a:cubicBezTo>
                    <a:cubicBezTo>
                      <a:pt x="218" y="14"/>
                      <a:pt x="218" y="14"/>
                      <a:pt x="218" y="14"/>
                    </a:cubicBezTo>
                    <a:cubicBezTo>
                      <a:pt x="217" y="13"/>
                      <a:pt x="217" y="13"/>
                      <a:pt x="217" y="13"/>
                    </a:cubicBezTo>
                    <a:cubicBezTo>
                      <a:pt x="214" y="16"/>
                      <a:pt x="214" y="16"/>
                      <a:pt x="214" y="16"/>
                    </a:cubicBezTo>
                    <a:cubicBezTo>
                      <a:pt x="214" y="16"/>
                      <a:pt x="214" y="16"/>
                      <a:pt x="214" y="16"/>
                    </a:cubicBezTo>
                    <a:cubicBezTo>
                      <a:pt x="211" y="16"/>
                      <a:pt x="211" y="16"/>
                      <a:pt x="211" y="16"/>
                    </a:cubicBezTo>
                    <a:cubicBezTo>
                      <a:pt x="215" y="11"/>
                      <a:pt x="215" y="11"/>
                      <a:pt x="215" y="11"/>
                    </a:cubicBezTo>
                    <a:cubicBezTo>
                      <a:pt x="211" y="7"/>
                      <a:pt x="211" y="7"/>
                      <a:pt x="211" y="7"/>
                    </a:cubicBezTo>
                    <a:cubicBezTo>
                      <a:pt x="214" y="7"/>
                      <a:pt x="214" y="7"/>
                      <a:pt x="214" y="7"/>
                    </a:cubicBezTo>
                    <a:cubicBezTo>
                      <a:pt x="217" y="10"/>
                      <a:pt x="217" y="10"/>
                      <a:pt x="217" y="10"/>
                    </a:cubicBezTo>
                    <a:cubicBezTo>
                      <a:pt x="220" y="7"/>
                      <a:pt x="220" y="7"/>
                      <a:pt x="220" y="7"/>
                    </a:cubicBezTo>
                    <a:cubicBezTo>
                      <a:pt x="223" y="7"/>
                      <a:pt x="223" y="7"/>
                      <a:pt x="223" y="7"/>
                    </a:cubicBezTo>
                    <a:cubicBezTo>
                      <a:pt x="218" y="11"/>
                      <a:pt x="218" y="11"/>
                      <a:pt x="218" y="11"/>
                    </a:cubicBezTo>
                    <a:cubicBezTo>
                      <a:pt x="223" y="16"/>
                      <a:pt x="223" y="16"/>
                      <a:pt x="223" y="16"/>
                    </a:cubicBezTo>
                    <a:cubicBezTo>
                      <a:pt x="223" y="16"/>
                      <a:pt x="223" y="16"/>
                      <a:pt x="223" y="16"/>
                    </a:cubicBezTo>
                    <a:close/>
                  </a:path>
                </a:pathLst>
              </a:custGeom>
              <a:solidFill>
                <a:srgbClr val="FFFFFF"/>
              </a:solidFill>
              <a:ln>
                <a:noFill/>
              </a:ln>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90000"/>
                  </a:lnSpc>
                  <a:spcBef>
                    <a:spcPts val="0"/>
                  </a:spcBef>
                  <a:spcAft>
                    <a:spcPts val="0"/>
                  </a:spcAft>
                  <a:buClrTx/>
                  <a:buSzTx/>
                  <a:buFontTx/>
                  <a:buNone/>
                  <a:tabLst/>
                  <a:defRPr/>
                </a:pPr>
                <a:endParaRPr kumimoji="0" lang="en-US" sz="2000" b="0" i="0" u="none" strike="noStrike" kern="0" cap="none" spc="0" normalizeH="0" baseline="0" noProof="0" dirty="0">
                  <a:ln>
                    <a:noFill/>
                  </a:ln>
                  <a:solidFill>
                    <a:sysClr val="windowText" lastClr="000000"/>
                  </a:solidFill>
                  <a:effectLst/>
                  <a:uLnTx/>
                  <a:uFillTx/>
                  <a:latin typeface="Segoe UI"/>
                  <a:ea typeface="+mn-ea"/>
                  <a:cs typeface="+mn-cs"/>
                </a:endParaRPr>
              </a:p>
            </p:txBody>
          </p:sp>
          <p:pic>
            <p:nvPicPr>
              <p:cNvPr id="116" name="Picture 115">
                <a:extLst>
                  <a:ext uri="{FF2B5EF4-FFF2-40B4-BE49-F238E27FC236}">
                    <a16:creationId xmlns:a16="http://schemas.microsoft.com/office/drawing/2014/main" id="{B9BD146F-F6BF-4188-95AA-44A77CA80BD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74156" y="866155"/>
                <a:ext cx="399044" cy="368346"/>
              </a:xfrm>
              <a:prstGeom prst="rect">
                <a:avLst/>
              </a:prstGeom>
            </p:spPr>
          </p:pic>
        </p:grpSp>
      </p:grpSp>
      <p:grpSp>
        <p:nvGrpSpPr>
          <p:cNvPr id="117" name="Group 116">
            <a:extLst>
              <a:ext uri="{FF2B5EF4-FFF2-40B4-BE49-F238E27FC236}">
                <a16:creationId xmlns:a16="http://schemas.microsoft.com/office/drawing/2014/main" id="{943E0B87-46BA-43C7-8100-FA2DEBD0DD1F}"/>
              </a:ext>
            </a:extLst>
          </p:cNvPr>
          <p:cNvGrpSpPr/>
          <p:nvPr/>
        </p:nvGrpSpPr>
        <p:grpSpPr>
          <a:xfrm>
            <a:off x="4099435" y="1341441"/>
            <a:ext cx="1771695" cy="1610447"/>
            <a:chOff x="3805098" y="419099"/>
            <a:chExt cx="1737360" cy="1579237"/>
          </a:xfrm>
        </p:grpSpPr>
        <p:sp>
          <p:nvSpPr>
            <p:cNvPr id="118" name="Rectangle 117">
              <a:extLst>
                <a:ext uri="{FF2B5EF4-FFF2-40B4-BE49-F238E27FC236}">
                  <a16:creationId xmlns:a16="http://schemas.microsoft.com/office/drawing/2014/main" id="{0E8A42DE-18C3-4EB0-A9CA-82D759100776}"/>
                </a:ext>
              </a:extLst>
            </p:cNvPr>
            <p:cNvSpPr/>
            <p:nvPr/>
          </p:nvSpPr>
          <p:spPr bwMode="auto">
            <a:xfrm>
              <a:off x="3805098" y="419099"/>
              <a:ext cx="1737360" cy="1579237"/>
            </a:xfrm>
            <a:prstGeom prst="rect">
              <a:avLst/>
            </a:prstGeom>
            <a:solidFill>
              <a:srgbClr val="353535">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800" b="0" i="0" u="sng" strike="noStrike" kern="0" cap="none" spc="0" normalizeH="0" baseline="0" noProof="0" dirty="0">
                <a:ln>
                  <a:noFill/>
                </a:ln>
                <a:gradFill>
                  <a:gsLst>
                    <a:gs pos="89286">
                      <a:srgbClr val="000000"/>
                    </a:gs>
                    <a:gs pos="72857">
                      <a:srgbClr val="000000"/>
                    </a:gs>
                  </a:gsLst>
                  <a:lin ang="5400000" scaled="0"/>
                </a:gradFill>
                <a:effectLst/>
                <a:uLnTx/>
                <a:uFillTx/>
                <a:latin typeface="Segoe UI Semilight"/>
                <a:ea typeface="Segoe UI" pitchFamily="34" charset="0"/>
                <a:cs typeface="Segoe UI" pitchFamily="34" charset="0"/>
              </a:endParaRPr>
            </a:p>
          </p:txBody>
        </p:sp>
        <p:grpSp>
          <p:nvGrpSpPr>
            <p:cNvPr id="119" name="Group 118">
              <a:extLst>
                <a:ext uri="{FF2B5EF4-FFF2-40B4-BE49-F238E27FC236}">
                  <a16:creationId xmlns:a16="http://schemas.microsoft.com/office/drawing/2014/main" id="{D635768F-E927-4F4D-AF58-AFF6E5A9EE5F}"/>
                </a:ext>
              </a:extLst>
            </p:cNvPr>
            <p:cNvGrpSpPr/>
            <p:nvPr/>
          </p:nvGrpSpPr>
          <p:grpSpPr>
            <a:xfrm>
              <a:off x="4138315" y="591070"/>
              <a:ext cx="1078663" cy="1398944"/>
              <a:chOff x="4138315" y="591070"/>
              <a:chExt cx="1078663" cy="1398944"/>
            </a:xfrm>
          </p:grpSpPr>
          <p:sp>
            <p:nvSpPr>
              <p:cNvPr id="120" name="TextBox 119">
                <a:extLst>
                  <a:ext uri="{FF2B5EF4-FFF2-40B4-BE49-F238E27FC236}">
                    <a16:creationId xmlns:a16="http://schemas.microsoft.com/office/drawing/2014/main" id="{F0F99434-A8BB-4405-BE4E-D9FA1E6163FB}"/>
                  </a:ext>
                </a:extLst>
              </p:cNvPr>
              <p:cNvSpPr txBox="1"/>
              <p:nvPr/>
            </p:nvSpPr>
            <p:spPr>
              <a:xfrm>
                <a:off x="4138315" y="1410535"/>
                <a:ext cx="1078663" cy="579479"/>
              </a:xfrm>
              <a:prstGeom prst="rect">
                <a:avLst/>
              </a:prstGeom>
              <a:noFill/>
            </p:spPr>
            <p:txBody>
              <a:bodyPr wrap="none" rtlCol="0">
                <a:spAutoFit/>
              </a:bodyPr>
              <a:lstStyle/>
              <a:p>
                <a:pPr marL="0" marR="0" lvl="0" indent="0" algn="ctr" defTabSz="932384" rtl="0" eaLnBrk="1" fontAlgn="auto" latinLnBrk="0" hangingPunct="1">
                  <a:lnSpc>
                    <a:spcPct val="90000"/>
                  </a:lnSpc>
                  <a:spcBef>
                    <a:spcPts val="0"/>
                  </a:spcBef>
                  <a:spcAft>
                    <a:spcPts val="0"/>
                  </a:spcAft>
                  <a:buClrTx/>
                  <a:buSzTx/>
                  <a:buFontTx/>
                  <a:buNone/>
                  <a:tabLst/>
                  <a:defRPr/>
                </a:pPr>
                <a:r>
                  <a:rPr kumimoji="0" lang="en-US" sz="1800" b="0" i="0" u="none" strike="noStrike" kern="0" cap="none" spc="0" normalizeH="0" baseline="0" noProof="0" dirty="0">
                    <a:ln>
                      <a:noFill/>
                    </a:ln>
                    <a:gradFill>
                      <a:gsLst>
                        <a:gs pos="98571">
                          <a:srgbClr val="505050"/>
                        </a:gs>
                        <a:gs pos="72857">
                          <a:srgbClr val="505050"/>
                        </a:gs>
                      </a:gsLst>
                      <a:lin ang="5400000" scaled="1"/>
                    </a:gradFill>
                    <a:effectLst/>
                    <a:uLnTx/>
                    <a:uFillTx/>
                    <a:latin typeface="Segoe UI"/>
                    <a:ea typeface="+mn-ea"/>
                    <a:cs typeface="Segoe UI" panose="020B0502040204020203" pitchFamily="34" charset="0"/>
                  </a:rPr>
                  <a:t>Branded </a:t>
                </a:r>
                <a:br>
                  <a:rPr kumimoji="0" lang="en-US" sz="1800" b="0" i="0" u="none" strike="noStrike" kern="0" cap="none" spc="0" normalizeH="0" baseline="0" noProof="0" dirty="0">
                    <a:ln>
                      <a:noFill/>
                    </a:ln>
                    <a:gradFill>
                      <a:gsLst>
                        <a:gs pos="98571">
                          <a:srgbClr val="505050"/>
                        </a:gs>
                        <a:gs pos="72857">
                          <a:srgbClr val="505050"/>
                        </a:gs>
                      </a:gsLst>
                      <a:lin ang="5400000" scaled="1"/>
                    </a:gradFill>
                    <a:effectLst/>
                    <a:uLnTx/>
                    <a:uFillTx/>
                    <a:latin typeface="Segoe UI"/>
                    <a:ea typeface="+mn-ea"/>
                    <a:cs typeface="Segoe UI" panose="020B0502040204020203" pitchFamily="34" charset="0"/>
                  </a:rPr>
                </a:br>
                <a:r>
                  <a:rPr kumimoji="0" lang="en-US" sz="1800" b="0" i="0" u="none" strike="noStrike" kern="0" cap="none" spc="0" normalizeH="0" baseline="0" noProof="0" dirty="0">
                    <a:ln>
                      <a:noFill/>
                    </a:ln>
                    <a:gradFill>
                      <a:gsLst>
                        <a:gs pos="98571">
                          <a:srgbClr val="505050"/>
                        </a:gs>
                        <a:gs pos="72857">
                          <a:srgbClr val="505050"/>
                        </a:gs>
                      </a:gsLst>
                      <a:lin ang="5400000" scaled="1"/>
                    </a:gradFill>
                    <a:effectLst/>
                    <a:uLnTx/>
                    <a:uFillTx/>
                    <a:latin typeface="Segoe UI"/>
                    <a:ea typeface="+mn-ea"/>
                    <a:cs typeface="Segoe UI" panose="020B0502040204020203" pitchFamily="34" charset="0"/>
                  </a:rPr>
                  <a:t>website</a:t>
                </a:r>
              </a:p>
            </p:txBody>
          </p:sp>
          <p:sp>
            <p:nvSpPr>
              <p:cNvPr id="121" name="Rectangle 120">
                <a:extLst>
                  <a:ext uri="{FF2B5EF4-FFF2-40B4-BE49-F238E27FC236}">
                    <a16:creationId xmlns:a16="http://schemas.microsoft.com/office/drawing/2014/main" id="{904E43DF-2BC2-48B3-AC20-3B917BC7BA8E}"/>
                  </a:ext>
                </a:extLst>
              </p:cNvPr>
              <p:cNvSpPr/>
              <p:nvPr/>
            </p:nvSpPr>
            <p:spPr>
              <a:xfrm>
                <a:off x="4168302" y="718640"/>
                <a:ext cx="1018684" cy="663377"/>
              </a:xfrm>
              <a:prstGeom prst="rect">
                <a:avLst/>
              </a:prstGeom>
              <a:solidFill>
                <a:srgbClr val="74B230"/>
              </a:solidFill>
              <a:ln w="10795" cap="flat" cmpd="sng" algn="ctr">
                <a:noFill/>
                <a:prstDash val="solid"/>
              </a:ln>
              <a:effectLst/>
            </p:spPr>
            <p:txBody>
              <a:bodyPr rot="0" spcFirstLastPara="0" vertOverflow="overflow" horzOverflow="overflow" vert="horz" wrap="square" lIns="93247" tIns="93247" rIns="93247" bIns="93247" numCol="1" spcCol="0" rtlCol="0" fromWordArt="0" anchor="b" anchorCtr="0" forceAA="0" compatLnSpc="1">
                <a:prstTxWarp prst="textNoShape">
                  <a:avLst/>
                </a:prstTxWarp>
                <a:noAutofit/>
              </a:bodyPr>
              <a:lstStyle/>
              <a:p>
                <a:pPr marL="0" marR="0" lvl="0" indent="0" algn="r" defTabSz="932418" rtl="0" eaLnBrk="1" fontAlgn="auto" latinLnBrk="0" hangingPunct="1">
                  <a:lnSpc>
                    <a:spcPct val="90000"/>
                  </a:lnSpc>
                  <a:spcBef>
                    <a:spcPts val="0"/>
                  </a:spcBef>
                  <a:spcAft>
                    <a:spcPts val="0"/>
                  </a:spcAft>
                  <a:buClrTx/>
                  <a:buSzTx/>
                  <a:buFontTx/>
                  <a:buNone/>
                  <a:tabLst/>
                  <a:defRPr/>
                </a:pPr>
                <a:endParaRPr kumimoji="0" lang="en-US" sz="1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122" name="Freeform 6">
                <a:extLst>
                  <a:ext uri="{FF2B5EF4-FFF2-40B4-BE49-F238E27FC236}">
                    <a16:creationId xmlns:a16="http://schemas.microsoft.com/office/drawing/2014/main" id="{97173CA4-40B4-42BC-AE45-1BA3592D765E}"/>
                  </a:ext>
                </a:extLst>
              </p:cNvPr>
              <p:cNvSpPr>
                <a:spLocks noChangeAspect="1" noEditPoints="1"/>
              </p:cNvSpPr>
              <p:nvPr/>
            </p:nvSpPr>
            <p:spPr bwMode="auto">
              <a:xfrm>
                <a:off x="4144140" y="591070"/>
                <a:ext cx="1055894" cy="802250"/>
              </a:xfrm>
              <a:custGeom>
                <a:avLst/>
                <a:gdLst>
                  <a:gd name="T0" fmla="*/ 235 w 238"/>
                  <a:gd name="T1" fmla="*/ 27 h 181"/>
                  <a:gd name="T2" fmla="*/ 3 w 238"/>
                  <a:gd name="T3" fmla="*/ 27 h 181"/>
                  <a:gd name="T4" fmla="*/ 0 w 238"/>
                  <a:gd name="T5" fmla="*/ 31 h 181"/>
                  <a:gd name="T6" fmla="*/ 0 w 238"/>
                  <a:gd name="T7" fmla="*/ 177 h 181"/>
                  <a:gd name="T8" fmla="*/ 3 w 238"/>
                  <a:gd name="T9" fmla="*/ 181 h 181"/>
                  <a:gd name="T10" fmla="*/ 235 w 238"/>
                  <a:gd name="T11" fmla="*/ 181 h 181"/>
                  <a:gd name="T12" fmla="*/ 238 w 238"/>
                  <a:gd name="T13" fmla="*/ 177 h 181"/>
                  <a:gd name="T14" fmla="*/ 238 w 238"/>
                  <a:gd name="T15" fmla="*/ 31 h 181"/>
                  <a:gd name="T16" fmla="*/ 235 w 238"/>
                  <a:gd name="T17" fmla="*/ 27 h 181"/>
                  <a:gd name="T18" fmla="*/ 229 w 238"/>
                  <a:gd name="T19" fmla="*/ 172 h 181"/>
                  <a:gd name="T20" fmla="*/ 9 w 238"/>
                  <a:gd name="T21" fmla="*/ 172 h 181"/>
                  <a:gd name="T22" fmla="*/ 9 w 238"/>
                  <a:gd name="T23" fmla="*/ 37 h 181"/>
                  <a:gd name="T24" fmla="*/ 229 w 238"/>
                  <a:gd name="T25" fmla="*/ 37 h 181"/>
                  <a:gd name="T26" fmla="*/ 229 w 238"/>
                  <a:gd name="T27" fmla="*/ 172 h 181"/>
                  <a:gd name="T28" fmla="*/ 229 w 238"/>
                  <a:gd name="T29" fmla="*/ 172 h 181"/>
                  <a:gd name="T30" fmla="*/ 202 w 238"/>
                  <a:gd name="T31" fmla="*/ 14 h 181"/>
                  <a:gd name="T32" fmla="*/ 197 w 238"/>
                  <a:gd name="T33" fmla="*/ 14 h 181"/>
                  <a:gd name="T34" fmla="*/ 197 w 238"/>
                  <a:gd name="T35" fmla="*/ 9 h 181"/>
                  <a:gd name="T36" fmla="*/ 202 w 238"/>
                  <a:gd name="T37" fmla="*/ 9 h 181"/>
                  <a:gd name="T38" fmla="*/ 202 w 238"/>
                  <a:gd name="T39" fmla="*/ 14 h 181"/>
                  <a:gd name="T40" fmla="*/ 202 w 238"/>
                  <a:gd name="T41" fmla="*/ 14 h 181"/>
                  <a:gd name="T42" fmla="*/ 235 w 238"/>
                  <a:gd name="T43" fmla="*/ 0 h 181"/>
                  <a:gd name="T44" fmla="*/ 3 w 238"/>
                  <a:gd name="T45" fmla="*/ 0 h 181"/>
                  <a:gd name="T46" fmla="*/ 0 w 238"/>
                  <a:gd name="T47" fmla="*/ 3 h 181"/>
                  <a:gd name="T48" fmla="*/ 0 w 238"/>
                  <a:gd name="T49" fmla="*/ 20 h 181"/>
                  <a:gd name="T50" fmla="*/ 3 w 238"/>
                  <a:gd name="T51" fmla="*/ 23 h 181"/>
                  <a:gd name="T52" fmla="*/ 235 w 238"/>
                  <a:gd name="T53" fmla="*/ 23 h 181"/>
                  <a:gd name="T54" fmla="*/ 238 w 238"/>
                  <a:gd name="T55" fmla="*/ 20 h 181"/>
                  <a:gd name="T56" fmla="*/ 238 w 238"/>
                  <a:gd name="T57" fmla="*/ 3 h 181"/>
                  <a:gd name="T58" fmla="*/ 235 w 238"/>
                  <a:gd name="T59" fmla="*/ 0 h 181"/>
                  <a:gd name="T60" fmla="*/ 189 w 238"/>
                  <a:gd name="T61" fmla="*/ 16 h 181"/>
                  <a:gd name="T62" fmla="*/ 178 w 238"/>
                  <a:gd name="T63" fmla="*/ 16 h 181"/>
                  <a:gd name="T64" fmla="*/ 178 w 238"/>
                  <a:gd name="T65" fmla="*/ 14 h 181"/>
                  <a:gd name="T66" fmla="*/ 189 w 238"/>
                  <a:gd name="T67" fmla="*/ 14 h 181"/>
                  <a:gd name="T68" fmla="*/ 189 w 238"/>
                  <a:gd name="T69" fmla="*/ 16 h 181"/>
                  <a:gd name="T70" fmla="*/ 189 w 238"/>
                  <a:gd name="T71" fmla="*/ 16 h 181"/>
                  <a:gd name="T72" fmla="*/ 203 w 238"/>
                  <a:gd name="T73" fmla="*/ 16 h 181"/>
                  <a:gd name="T74" fmla="*/ 195 w 238"/>
                  <a:gd name="T75" fmla="*/ 16 h 181"/>
                  <a:gd name="T76" fmla="*/ 195 w 238"/>
                  <a:gd name="T77" fmla="*/ 7 h 181"/>
                  <a:gd name="T78" fmla="*/ 203 w 238"/>
                  <a:gd name="T79" fmla="*/ 7 h 181"/>
                  <a:gd name="T80" fmla="*/ 203 w 238"/>
                  <a:gd name="T81" fmla="*/ 16 h 181"/>
                  <a:gd name="T82" fmla="*/ 203 w 238"/>
                  <a:gd name="T83" fmla="*/ 16 h 181"/>
                  <a:gd name="T84" fmla="*/ 223 w 238"/>
                  <a:gd name="T85" fmla="*/ 16 h 181"/>
                  <a:gd name="T86" fmla="*/ 220 w 238"/>
                  <a:gd name="T87" fmla="*/ 16 h 181"/>
                  <a:gd name="T88" fmla="*/ 218 w 238"/>
                  <a:gd name="T89" fmla="*/ 14 h 181"/>
                  <a:gd name="T90" fmla="*/ 217 w 238"/>
                  <a:gd name="T91" fmla="*/ 13 h 181"/>
                  <a:gd name="T92" fmla="*/ 214 w 238"/>
                  <a:gd name="T93" fmla="*/ 16 h 181"/>
                  <a:gd name="T94" fmla="*/ 214 w 238"/>
                  <a:gd name="T95" fmla="*/ 16 h 181"/>
                  <a:gd name="T96" fmla="*/ 211 w 238"/>
                  <a:gd name="T97" fmla="*/ 16 h 181"/>
                  <a:gd name="T98" fmla="*/ 215 w 238"/>
                  <a:gd name="T99" fmla="*/ 11 h 181"/>
                  <a:gd name="T100" fmla="*/ 211 w 238"/>
                  <a:gd name="T101" fmla="*/ 7 h 181"/>
                  <a:gd name="T102" fmla="*/ 214 w 238"/>
                  <a:gd name="T103" fmla="*/ 7 h 181"/>
                  <a:gd name="T104" fmla="*/ 217 w 238"/>
                  <a:gd name="T105" fmla="*/ 10 h 181"/>
                  <a:gd name="T106" fmla="*/ 220 w 238"/>
                  <a:gd name="T107" fmla="*/ 7 h 181"/>
                  <a:gd name="T108" fmla="*/ 223 w 238"/>
                  <a:gd name="T109" fmla="*/ 7 h 181"/>
                  <a:gd name="T110" fmla="*/ 218 w 238"/>
                  <a:gd name="T111" fmla="*/ 11 h 181"/>
                  <a:gd name="T112" fmla="*/ 223 w 238"/>
                  <a:gd name="T113" fmla="*/ 16 h 181"/>
                  <a:gd name="T114" fmla="*/ 223 w 238"/>
                  <a:gd name="T115" fmla="*/ 16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38" h="181">
                    <a:moveTo>
                      <a:pt x="235" y="27"/>
                    </a:moveTo>
                    <a:cubicBezTo>
                      <a:pt x="3" y="27"/>
                      <a:pt x="3" y="27"/>
                      <a:pt x="3" y="27"/>
                    </a:cubicBezTo>
                    <a:cubicBezTo>
                      <a:pt x="1" y="27"/>
                      <a:pt x="0" y="29"/>
                      <a:pt x="0" y="31"/>
                    </a:cubicBezTo>
                    <a:cubicBezTo>
                      <a:pt x="0" y="177"/>
                      <a:pt x="0" y="177"/>
                      <a:pt x="0" y="177"/>
                    </a:cubicBezTo>
                    <a:cubicBezTo>
                      <a:pt x="0" y="179"/>
                      <a:pt x="1" y="181"/>
                      <a:pt x="3" y="181"/>
                    </a:cubicBezTo>
                    <a:cubicBezTo>
                      <a:pt x="235" y="181"/>
                      <a:pt x="235" y="181"/>
                      <a:pt x="235" y="181"/>
                    </a:cubicBezTo>
                    <a:cubicBezTo>
                      <a:pt x="237" y="181"/>
                      <a:pt x="238" y="179"/>
                      <a:pt x="238" y="177"/>
                    </a:cubicBezTo>
                    <a:cubicBezTo>
                      <a:pt x="238" y="31"/>
                      <a:pt x="238" y="31"/>
                      <a:pt x="238" y="31"/>
                    </a:cubicBezTo>
                    <a:cubicBezTo>
                      <a:pt x="238" y="29"/>
                      <a:pt x="237" y="27"/>
                      <a:pt x="235" y="27"/>
                    </a:cubicBezTo>
                    <a:close/>
                    <a:moveTo>
                      <a:pt x="229" y="172"/>
                    </a:moveTo>
                    <a:cubicBezTo>
                      <a:pt x="9" y="172"/>
                      <a:pt x="9" y="172"/>
                      <a:pt x="9" y="172"/>
                    </a:cubicBezTo>
                    <a:cubicBezTo>
                      <a:pt x="9" y="37"/>
                      <a:pt x="9" y="37"/>
                      <a:pt x="9" y="37"/>
                    </a:cubicBezTo>
                    <a:cubicBezTo>
                      <a:pt x="229" y="37"/>
                      <a:pt x="229" y="37"/>
                      <a:pt x="229" y="37"/>
                    </a:cubicBezTo>
                    <a:cubicBezTo>
                      <a:pt x="229" y="172"/>
                      <a:pt x="229" y="172"/>
                      <a:pt x="229" y="172"/>
                    </a:cubicBezTo>
                    <a:cubicBezTo>
                      <a:pt x="229" y="172"/>
                      <a:pt x="229" y="172"/>
                      <a:pt x="229" y="172"/>
                    </a:cubicBezTo>
                    <a:close/>
                    <a:moveTo>
                      <a:pt x="202" y="14"/>
                    </a:moveTo>
                    <a:cubicBezTo>
                      <a:pt x="197" y="14"/>
                      <a:pt x="197" y="14"/>
                      <a:pt x="197" y="14"/>
                    </a:cubicBezTo>
                    <a:cubicBezTo>
                      <a:pt x="197" y="9"/>
                      <a:pt x="197" y="9"/>
                      <a:pt x="197" y="9"/>
                    </a:cubicBezTo>
                    <a:cubicBezTo>
                      <a:pt x="202" y="9"/>
                      <a:pt x="202" y="9"/>
                      <a:pt x="202" y="9"/>
                    </a:cubicBezTo>
                    <a:cubicBezTo>
                      <a:pt x="202" y="14"/>
                      <a:pt x="202" y="14"/>
                      <a:pt x="202" y="14"/>
                    </a:cubicBezTo>
                    <a:cubicBezTo>
                      <a:pt x="202" y="14"/>
                      <a:pt x="202" y="14"/>
                      <a:pt x="202" y="14"/>
                    </a:cubicBezTo>
                    <a:close/>
                    <a:moveTo>
                      <a:pt x="235" y="0"/>
                    </a:moveTo>
                    <a:cubicBezTo>
                      <a:pt x="3" y="0"/>
                      <a:pt x="3" y="0"/>
                      <a:pt x="3" y="0"/>
                    </a:cubicBezTo>
                    <a:cubicBezTo>
                      <a:pt x="1" y="0"/>
                      <a:pt x="0" y="1"/>
                      <a:pt x="0" y="3"/>
                    </a:cubicBezTo>
                    <a:cubicBezTo>
                      <a:pt x="0" y="20"/>
                      <a:pt x="0" y="20"/>
                      <a:pt x="0" y="20"/>
                    </a:cubicBezTo>
                    <a:cubicBezTo>
                      <a:pt x="0" y="22"/>
                      <a:pt x="1" y="23"/>
                      <a:pt x="3" y="23"/>
                    </a:cubicBezTo>
                    <a:cubicBezTo>
                      <a:pt x="235" y="23"/>
                      <a:pt x="235" y="23"/>
                      <a:pt x="235" y="23"/>
                    </a:cubicBezTo>
                    <a:cubicBezTo>
                      <a:pt x="237" y="23"/>
                      <a:pt x="238" y="22"/>
                      <a:pt x="238" y="20"/>
                    </a:cubicBezTo>
                    <a:cubicBezTo>
                      <a:pt x="238" y="3"/>
                      <a:pt x="238" y="3"/>
                      <a:pt x="238" y="3"/>
                    </a:cubicBezTo>
                    <a:cubicBezTo>
                      <a:pt x="238" y="1"/>
                      <a:pt x="237" y="0"/>
                      <a:pt x="235" y="0"/>
                    </a:cubicBezTo>
                    <a:close/>
                    <a:moveTo>
                      <a:pt x="189" y="16"/>
                    </a:moveTo>
                    <a:cubicBezTo>
                      <a:pt x="178" y="16"/>
                      <a:pt x="178" y="16"/>
                      <a:pt x="178" y="16"/>
                    </a:cubicBezTo>
                    <a:cubicBezTo>
                      <a:pt x="178" y="14"/>
                      <a:pt x="178" y="14"/>
                      <a:pt x="178" y="14"/>
                    </a:cubicBezTo>
                    <a:cubicBezTo>
                      <a:pt x="189" y="14"/>
                      <a:pt x="189" y="14"/>
                      <a:pt x="189" y="14"/>
                    </a:cubicBezTo>
                    <a:cubicBezTo>
                      <a:pt x="189" y="16"/>
                      <a:pt x="189" y="16"/>
                      <a:pt x="189" y="16"/>
                    </a:cubicBezTo>
                    <a:cubicBezTo>
                      <a:pt x="189" y="16"/>
                      <a:pt x="189" y="16"/>
                      <a:pt x="189" y="16"/>
                    </a:cubicBezTo>
                    <a:close/>
                    <a:moveTo>
                      <a:pt x="203" y="16"/>
                    </a:moveTo>
                    <a:cubicBezTo>
                      <a:pt x="195" y="16"/>
                      <a:pt x="195" y="16"/>
                      <a:pt x="195" y="16"/>
                    </a:cubicBezTo>
                    <a:cubicBezTo>
                      <a:pt x="195" y="7"/>
                      <a:pt x="195" y="7"/>
                      <a:pt x="195" y="7"/>
                    </a:cubicBezTo>
                    <a:cubicBezTo>
                      <a:pt x="203" y="7"/>
                      <a:pt x="203" y="7"/>
                      <a:pt x="203" y="7"/>
                    </a:cubicBezTo>
                    <a:cubicBezTo>
                      <a:pt x="203" y="16"/>
                      <a:pt x="203" y="16"/>
                      <a:pt x="203" y="16"/>
                    </a:cubicBezTo>
                    <a:cubicBezTo>
                      <a:pt x="203" y="16"/>
                      <a:pt x="203" y="16"/>
                      <a:pt x="203" y="16"/>
                    </a:cubicBezTo>
                    <a:close/>
                    <a:moveTo>
                      <a:pt x="223" y="16"/>
                    </a:moveTo>
                    <a:cubicBezTo>
                      <a:pt x="220" y="16"/>
                      <a:pt x="220" y="16"/>
                      <a:pt x="220" y="16"/>
                    </a:cubicBezTo>
                    <a:cubicBezTo>
                      <a:pt x="218" y="14"/>
                      <a:pt x="218" y="14"/>
                      <a:pt x="218" y="14"/>
                    </a:cubicBezTo>
                    <a:cubicBezTo>
                      <a:pt x="217" y="13"/>
                      <a:pt x="217" y="13"/>
                      <a:pt x="217" y="13"/>
                    </a:cubicBezTo>
                    <a:cubicBezTo>
                      <a:pt x="214" y="16"/>
                      <a:pt x="214" y="16"/>
                      <a:pt x="214" y="16"/>
                    </a:cubicBezTo>
                    <a:cubicBezTo>
                      <a:pt x="214" y="16"/>
                      <a:pt x="214" y="16"/>
                      <a:pt x="214" y="16"/>
                    </a:cubicBezTo>
                    <a:cubicBezTo>
                      <a:pt x="211" y="16"/>
                      <a:pt x="211" y="16"/>
                      <a:pt x="211" y="16"/>
                    </a:cubicBezTo>
                    <a:cubicBezTo>
                      <a:pt x="215" y="11"/>
                      <a:pt x="215" y="11"/>
                      <a:pt x="215" y="11"/>
                    </a:cubicBezTo>
                    <a:cubicBezTo>
                      <a:pt x="211" y="7"/>
                      <a:pt x="211" y="7"/>
                      <a:pt x="211" y="7"/>
                    </a:cubicBezTo>
                    <a:cubicBezTo>
                      <a:pt x="214" y="7"/>
                      <a:pt x="214" y="7"/>
                      <a:pt x="214" y="7"/>
                    </a:cubicBezTo>
                    <a:cubicBezTo>
                      <a:pt x="217" y="10"/>
                      <a:pt x="217" y="10"/>
                      <a:pt x="217" y="10"/>
                    </a:cubicBezTo>
                    <a:cubicBezTo>
                      <a:pt x="220" y="7"/>
                      <a:pt x="220" y="7"/>
                      <a:pt x="220" y="7"/>
                    </a:cubicBezTo>
                    <a:cubicBezTo>
                      <a:pt x="223" y="7"/>
                      <a:pt x="223" y="7"/>
                      <a:pt x="223" y="7"/>
                    </a:cubicBezTo>
                    <a:cubicBezTo>
                      <a:pt x="218" y="11"/>
                      <a:pt x="218" y="11"/>
                      <a:pt x="218" y="11"/>
                    </a:cubicBezTo>
                    <a:cubicBezTo>
                      <a:pt x="223" y="16"/>
                      <a:pt x="223" y="16"/>
                      <a:pt x="223" y="16"/>
                    </a:cubicBezTo>
                    <a:cubicBezTo>
                      <a:pt x="223" y="16"/>
                      <a:pt x="223" y="16"/>
                      <a:pt x="223" y="16"/>
                    </a:cubicBezTo>
                    <a:close/>
                  </a:path>
                </a:pathLst>
              </a:custGeom>
              <a:solidFill>
                <a:srgbClr val="FFFFFF"/>
              </a:solidFill>
              <a:ln>
                <a:noFill/>
              </a:ln>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90000"/>
                  </a:lnSpc>
                  <a:spcBef>
                    <a:spcPts val="0"/>
                  </a:spcBef>
                  <a:spcAft>
                    <a:spcPts val="0"/>
                  </a:spcAft>
                  <a:buClrTx/>
                  <a:buSzTx/>
                  <a:buFontTx/>
                  <a:buNone/>
                  <a:tabLst/>
                  <a:defRPr/>
                </a:pPr>
                <a:endParaRPr kumimoji="0" lang="en-US" sz="2000" b="0" i="0" u="none" strike="noStrike" kern="0" cap="none" spc="0" normalizeH="0" baseline="0" noProof="0" dirty="0">
                  <a:ln>
                    <a:noFill/>
                  </a:ln>
                  <a:solidFill>
                    <a:sysClr val="windowText" lastClr="000000"/>
                  </a:solidFill>
                  <a:effectLst/>
                  <a:uLnTx/>
                  <a:uFillTx/>
                  <a:latin typeface="Segoe UI"/>
                  <a:ea typeface="+mn-ea"/>
                  <a:cs typeface="+mn-cs"/>
                </a:endParaRPr>
              </a:p>
            </p:txBody>
          </p:sp>
          <p:pic>
            <p:nvPicPr>
              <p:cNvPr id="123" name="Picture 122">
                <a:extLst>
                  <a:ext uri="{FF2B5EF4-FFF2-40B4-BE49-F238E27FC236}">
                    <a16:creationId xmlns:a16="http://schemas.microsoft.com/office/drawing/2014/main" id="{F19CF7D9-84FD-4BAC-A5E2-6783E240599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79202" y="849932"/>
                <a:ext cx="378548" cy="383990"/>
              </a:xfrm>
              <a:prstGeom prst="rect">
                <a:avLst/>
              </a:prstGeom>
            </p:spPr>
          </p:pic>
        </p:grpSp>
      </p:grpSp>
      <p:grpSp>
        <p:nvGrpSpPr>
          <p:cNvPr id="124" name="Group 123">
            <a:extLst>
              <a:ext uri="{FF2B5EF4-FFF2-40B4-BE49-F238E27FC236}">
                <a16:creationId xmlns:a16="http://schemas.microsoft.com/office/drawing/2014/main" id="{F02D6E85-EDDC-45BE-8321-9ABA05DD24A7}"/>
              </a:ext>
            </a:extLst>
          </p:cNvPr>
          <p:cNvGrpSpPr/>
          <p:nvPr/>
        </p:nvGrpSpPr>
        <p:grpSpPr>
          <a:xfrm>
            <a:off x="5924273" y="1350392"/>
            <a:ext cx="1771695" cy="1610447"/>
            <a:chOff x="7396329" y="419099"/>
            <a:chExt cx="1737360" cy="1579237"/>
          </a:xfrm>
        </p:grpSpPr>
        <p:sp>
          <p:nvSpPr>
            <p:cNvPr id="125" name="Rectangle 124">
              <a:extLst>
                <a:ext uri="{FF2B5EF4-FFF2-40B4-BE49-F238E27FC236}">
                  <a16:creationId xmlns:a16="http://schemas.microsoft.com/office/drawing/2014/main" id="{73B33E3D-C6A4-4346-B4A4-BA4DC3D0130B}"/>
                </a:ext>
              </a:extLst>
            </p:cNvPr>
            <p:cNvSpPr/>
            <p:nvPr/>
          </p:nvSpPr>
          <p:spPr bwMode="auto">
            <a:xfrm>
              <a:off x="7396329" y="419099"/>
              <a:ext cx="1737360" cy="1579237"/>
            </a:xfrm>
            <a:prstGeom prst="rect">
              <a:avLst/>
            </a:prstGeom>
            <a:solidFill>
              <a:srgbClr val="353535">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800" b="0" i="0" u="sng" strike="noStrike" kern="0" cap="none" spc="0" normalizeH="0" baseline="0" noProof="0" dirty="0">
                <a:ln>
                  <a:noFill/>
                </a:ln>
                <a:gradFill>
                  <a:gsLst>
                    <a:gs pos="89286">
                      <a:srgbClr val="000000"/>
                    </a:gs>
                    <a:gs pos="72857">
                      <a:srgbClr val="000000"/>
                    </a:gs>
                  </a:gsLst>
                  <a:lin ang="5400000" scaled="0"/>
                </a:gradFill>
                <a:effectLst/>
                <a:uLnTx/>
                <a:uFillTx/>
                <a:latin typeface="Segoe UI Semilight"/>
                <a:ea typeface="Segoe UI" pitchFamily="34" charset="0"/>
                <a:cs typeface="Segoe UI" pitchFamily="34" charset="0"/>
              </a:endParaRPr>
            </a:p>
          </p:txBody>
        </p:sp>
        <p:sp>
          <p:nvSpPr>
            <p:cNvPr id="126" name="TextBox 125">
              <a:extLst>
                <a:ext uri="{FF2B5EF4-FFF2-40B4-BE49-F238E27FC236}">
                  <a16:creationId xmlns:a16="http://schemas.microsoft.com/office/drawing/2014/main" id="{F8C81EC0-41C3-473A-8318-206BFA27ECCC}"/>
                </a:ext>
              </a:extLst>
            </p:cNvPr>
            <p:cNvSpPr txBox="1"/>
            <p:nvPr/>
          </p:nvSpPr>
          <p:spPr>
            <a:xfrm>
              <a:off x="7736619" y="1410535"/>
              <a:ext cx="1056782" cy="335011"/>
            </a:xfrm>
            <a:prstGeom prst="rect">
              <a:avLst/>
            </a:prstGeom>
            <a:noFill/>
          </p:spPr>
          <p:txBody>
            <a:bodyPr wrap="none" rtlCol="0">
              <a:spAutoFit/>
            </a:bodyPr>
            <a:lstStyle/>
            <a:p>
              <a:pPr marL="0" marR="0" lvl="0" indent="0" algn="ctr" defTabSz="932384" rtl="0" eaLnBrk="1" fontAlgn="auto" latinLnBrk="0" hangingPunct="1">
                <a:lnSpc>
                  <a:spcPct val="90000"/>
                </a:lnSpc>
                <a:spcBef>
                  <a:spcPts val="0"/>
                </a:spcBef>
                <a:spcAft>
                  <a:spcPts val="0"/>
                </a:spcAft>
                <a:buClrTx/>
                <a:buSzTx/>
                <a:buFontTx/>
                <a:buNone/>
                <a:tabLst/>
                <a:defRPr/>
              </a:pPr>
              <a:r>
                <a:rPr kumimoji="0" lang="en-US" sz="1800" b="0" i="0" u="none" strike="noStrike" kern="0" cap="none" spc="0" normalizeH="0" baseline="0" noProof="0" dirty="0">
                  <a:ln>
                    <a:noFill/>
                  </a:ln>
                  <a:gradFill>
                    <a:gsLst>
                      <a:gs pos="98571">
                        <a:srgbClr val="505050"/>
                      </a:gs>
                      <a:gs pos="72857">
                        <a:srgbClr val="505050"/>
                      </a:gs>
                    </a:gsLst>
                    <a:lin ang="5400000" scaled="1"/>
                  </a:gradFill>
                  <a:effectLst/>
                  <a:uLnTx/>
                  <a:uFillTx/>
                  <a:latin typeface="Segoe UI"/>
                  <a:ea typeface="+mn-ea"/>
                  <a:cs typeface="Segoe UI" panose="020B0502040204020203" pitchFamily="34" charset="0"/>
                </a:rPr>
                <a:t>LOB App</a:t>
              </a:r>
            </a:p>
          </p:txBody>
        </p:sp>
        <p:sp>
          <p:nvSpPr>
            <p:cNvPr id="127" name="Rectangle 126">
              <a:extLst>
                <a:ext uri="{FF2B5EF4-FFF2-40B4-BE49-F238E27FC236}">
                  <a16:creationId xmlns:a16="http://schemas.microsoft.com/office/drawing/2014/main" id="{48853903-23E8-4A6F-9700-F3696640074C}"/>
                </a:ext>
              </a:extLst>
            </p:cNvPr>
            <p:cNvSpPr/>
            <p:nvPr/>
          </p:nvSpPr>
          <p:spPr>
            <a:xfrm>
              <a:off x="7755665" y="718640"/>
              <a:ext cx="1018684" cy="663377"/>
            </a:xfrm>
            <a:prstGeom prst="rect">
              <a:avLst/>
            </a:prstGeom>
            <a:solidFill>
              <a:srgbClr val="74B230"/>
            </a:solidFill>
            <a:ln w="10795" cap="flat" cmpd="sng" algn="ctr">
              <a:noFill/>
              <a:prstDash val="solid"/>
            </a:ln>
            <a:effectLst/>
          </p:spPr>
          <p:txBody>
            <a:bodyPr rot="0" spcFirstLastPara="0" vertOverflow="overflow" horzOverflow="overflow" vert="horz" wrap="square" lIns="93247" tIns="93247" rIns="93247" bIns="93247" numCol="1" spcCol="0" rtlCol="0" fromWordArt="0" anchor="b" anchorCtr="0" forceAA="0" compatLnSpc="1">
              <a:prstTxWarp prst="textNoShape">
                <a:avLst/>
              </a:prstTxWarp>
              <a:noAutofit/>
            </a:bodyPr>
            <a:lstStyle/>
            <a:p>
              <a:pPr marL="0" marR="0" lvl="0" indent="0" algn="r" defTabSz="932418" rtl="0" eaLnBrk="1" fontAlgn="auto" latinLnBrk="0" hangingPunct="1">
                <a:lnSpc>
                  <a:spcPct val="90000"/>
                </a:lnSpc>
                <a:spcBef>
                  <a:spcPts val="0"/>
                </a:spcBef>
                <a:spcAft>
                  <a:spcPts val="0"/>
                </a:spcAft>
                <a:buClrTx/>
                <a:buSzTx/>
                <a:buFontTx/>
                <a:buNone/>
                <a:tabLst/>
                <a:defRPr/>
              </a:pPr>
              <a:endParaRPr kumimoji="0" lang="en-US" sz="1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128" name="Freeform 6">
              <a:extLst>
                <a:ext uri="{FF2B5EF4-FFF2-40B4-BE49-F238E27FC236}">
                  <a16:creationId xmlns:a16="http://schemas.microsoft.com/office/drawing/2014/main" id="{DFD43A39-C974-4D62-A48B-C54253D11B79}"/>
                </a:ext>
              </a:extLst>
            </p:cNvPr>
            <p:cNvSpPr>
              <a:spLocks noChangeAspect="1" noEditPoints="1"/>
            </p:cNvSpPr>
            <p:nvPr/>
          </p:nvSpPr>
          <p:spPr bwMode="auto">
            <a:xfrm>
              <a:off x="7737061" y="591070"/>
              <a:ext cx="1055894" cy="802250"/>
            </a:xfrm>
            <a:custGeom>
              <a:avLst/>
              <a:gdLst>
                <a:gd name="T0" fmla="*/ 235 w 238"/>
                <a:gd name="T1" fmla="*/ 27 h 181"/>
                <a:gd name="T2" fmla="*/ 3 w 238"/>
                <a:gd name="T3" fmla="*/ 27 h 181"/>
                <a:gd name="T4" fmla="*/ 0 w 238"/>
                <a:gd name="T5" fmla="*/ 31 h 181"/>
                <a:gd name="T6" fmla="*/ 0 w 238"/>
                <a:gd name="T7" fmla="*/ 177 h 181"/>
                <a:gd name="T8" fmla="*/ 3 w 238"/>
                <a:gd name="T9" fmla="*/ 181 h 181"/>
                <a:gd name="T10" fmla="*/ 235 w 238"/>
                <a:gd name="T11" fmla="*/ 181 h 181"/>
                <a:gd name="T12" fmla="*/ 238 w 238"/>
                <a:gd name="T13" fmla="*/ 177 h 181"/>
                <a:gd name="T14" fmla="*/ 238 w 238"/>
                <a:gd name="T15" fmla="*/ 31 h 181"/>
                <a:gd name="T16" fmla="*/ 235 w 238"/>
                <a:gd name="T17" fmla="*/ 27 h 181"/>
                <a:gd name="T18" fmla="*/ 229 w 238"/>
                <a:gd name="T19" fmla="*/ 172 h 181"/>
                <a:gd name="T20" fmla="*/ 9 w 238"/>
                <a:gd name="T21" fmla="*/ 172 h 181"/>
                <a:gd name="T22" fmla="*/ 9 w 238"/>
                <a:gd name="T23" fmla="*/ 37 h 181"/>
                <a:gd name="T24" fmla="*/ 229 w 238"/>
                <a:gd name="T25" fmla="*/ 37 h 181"/>
                <a:gd name="T26" fmla="*/ 229 w 238"/>
                <a:gd name="T27" fmla="*/ 172 h 181"/>
                <a:gd name="T28" fmla="*/ 229 w 238"/>
                <a:gd name="T29" fmla="*/ 172 h 181"/>
                <a:gd name="T30" fmla="*/ 202 w 238"/>
                <a:gd name="T31" fmla="*/ 14 h 181"/>
                <a:gd name="T32" fmla="*/ 197 w 238"/>
                <a:gd name="T33" fmla="*/ 14 h 181"/>
                <a:gd name="T34" fmla="*/ 197 w 238"/>
                <a:gd name="T35" fmla="*/ 9 h 181"/>
                <a:gd name="T36" fmla="*/ 202 w 238"/>
                <a:gd name="T37" fmla="*/ 9 h 181"/>
                <a:gd name="T38" fmla="*/ 202 w 238"/>
                <a:gd name="T39" fmla="*/ 14 h 181"/>
                <a:gd name="T40" fmla="*/ 202 w 238"/>
                <a:gd name="T41" fmla="*/ 14 h 181"/>
                <a:gd name="T42" fmla="*/ 235 w 238"/>
                <a:gd name="T43" fmla="*/ 0 h 181"/>
                <a:gd name="T44" fmla="*/ 3 w 238"/>
                <a:gd name="T45" fmla="*/ 0 h 181"/>
                <a:gd name="T46" fmla="*/ 0 w 238"/>
                <a:gd name="T47" fmla="*/ 3 h 181"/>
                <a:gd name="T48" fmla="*/ 0 w 238"/>
                <a:gd name="T49" fmla="*/ 20 h 181"/>
                <a:gd name="T50" fmla="*/ 3 w 238"/>
                <a:gd name="T51" fmla="*/ 23 h 181"/>
                <a:gd name="T52" fmla="*/ 235 w 238"/>
                <a:gd name="T53" fmla="*/ 23 h 181"/>
                <a:gd name="T54" fmla="*/ 238 w 238"/>
                <a:gd name="T55" fmla="*/ 20 h 181"/>
                <a:gd name="T56" fmla="*/ 238 w 238"/>
                <a:gd name="T57" fmla="*/ 3 h 181"/>
                <a:gd name="T58" fmla="*/ 235 w 238"/>
                <a:gd name="T59" fmla="*/ 0 h 181"/>
                <a:gd name="T60" fmla="*/ 189 w 238"/>
                <a:gd name="T61" fmla="*/ 16 h 181"/>
                <a:gd name="T62" fmla="*/ 178 w 238"/>
                <a:gd name="T63" fmla="*/ 16 h 181"/>
                <a:gd name="T64" fmla="*/ 178 w 238"/>
                <a:gd name="T65" fmla="*/ 14 h 181"/>
                <a:gd name="T66" fmla="*/ 189 w 238"/>
                <a:gd name="T67" fmla="*/ 14 h 181"/>
                <a:gd name="T68" fmla="*/ 189 w 238"/>
                <a:gd name="T69" fmla="*/ 16 h 181"/>
                <a:gd name="T70" fmla="*/ 189 w 238"/>
                <a:gd name="T71" fmla="*/ 16 h 181"/>
                <a:gd name="T72" fmla="*/ 203 w 238"/>
                <a:gd name="T73" fmla="*/ 16 h 181"/>
                <a:gd name="T74" fmla="*/ 195 w 238"/>
                <a:gd name="T75" fmla="*/ 16 h 181"/>
                <a:gd name="T76" fmla="*/ 195 w 238"/>
                <a:gd name="T77" fmla="*/ 7 h 181"/>
                <a:gd name="T78" fmla="*/ 203 w 238"/>
                <a:gd name="T79" fmla="*/ 7 h 181"/>
                <a:gd name="T80" fmla="*/ 203 w 238"/>
                <a:gd name="T81" fmla="*/ 16 h 181"/>
                <a:gd name="T82" fmla="*/ 203 w 238"/>
                <a:gd name="T83" fmla="*/ 16 h 181"/>
                <a:gd name="T84" fmla="*/ 223 w 238"/>
                <a:gd name="T85" fmla="*/ 16 h 181"/>
                <a:gd name="T86" fmla="*/ 220 w 238"/>
                <a:gd name="T87" fmla="*/ 16 h 181"/>
                <a:gd name="T88" fmla="*/ 218 w 238"/>
                <a:gd name="T89" fmla="*/ 14 h 181"/>
                <a:gd name="T90" fmla="*/ 217 w 238"/>
                <a:gd name="T91" fmla="*/ 13 h 181"/>
                <a:gd name="T92" fmla="*/ 214 w 238"/>
                <a:gd name="T93" fmla="*/ 16 h 181"/>
                <a:gd name="T94" fmla="*/ 214 w 238"/>
                <a:gd name="T95" fmla="*/ 16 h 181"/>
                <a:gd name="T96" fmla="*/ 211 w 238"/>
                <a:gd name="T97" fmla="*/ 16 h 181"/>
                <a:gd name="T98" fmla="*/ 215 w 238"/>
                <a:gd name="T99" fmla="*/ 11 h 181"/>
                <a:gd name="T100" fmla="*/ 211 w 238"/>
                <a:gd name="T101" fmla="*/ 7 h 181"/>
                <a:gd name="T102" fmla="*/ 214 w 238"/>
                <a:gd name="T103" fmla="*/ 7 h 181"/>
                <a:gd name="T104" fmla="*/ 217 w 238"/>
                <a:gd name="T105" fmla="*/ 10 h 181"/>
                <a:gd name="T106" fmla="*/ 220 w 238"/>
                <a:gd name="T107" fmla="*/ 7 h 181"/>
                <a:gd name="T108" fmla="*/ 223 w 238"/>
                <a:gd name="T109" fmla="*/ 7 h 181"/>
                <a:gd name="T110" fmla="*/ 218 w 238"/>
                <a:gd name="T111" fmla="*/ 11 h 181"/>
                <a:gd name="T112" fmla="*/ 223 w 238"/>
                <a:gd name="T113" fmla="*/ 16 h 181"/>
                <a:gd name="T114" fmla="*/ 223 w 238"/>
                <a:gd name="T115" fmla="*/ 16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38" h="181">
                  <a:moveTo>
                    <a:pt x="235" y="27"/>
                  </a:moveTo>
                  <a:cubicBezTo>
                    <a:pt x="3" y="27"/>
                    <a:pt x="3" y="27"/>
                    <a:pt x="3" y="27"/>
                  </a:cubicBezTo>
                  <a:cubicBezTo>
                    <a:pt x="1" y="27"/>
                    <a:pt x="0" y="29"/>
                    <a:pt x="0" y="31"/>
                  </a:cubicBezTo>
                  <a:cubicBezTo>
                    <a:pt x="0" y="177"/>
                    <a:pt x="0" y="177"/>
                    <a:pt x="0" y="177"/>
                  </a:cubicBezTo>
                  <a:cubicBezTo>
                    <a:pt x="0" y="179"/>
                    <a:pt x="1" y="181"/>
                    <a:pt x="3" y="181"/>
                  </a:cubicBezTo>
                  <a:cubicBezTo>
                    <a:pt x="235" y="181"/>
                    <a:pt x="235" y="181"/>
                    <a:pt x="235" y="181"/>
                  </a:cubicBezTo>
                  <a:cubicBezTo>
                    <a:pt x="237" y="181"/>
                    <a:pt x="238" y="179"/>
                    <a:pt x="238" y="177"/>
                  </a:cubicBezTo>
                  <a:cubicBezTo>
                    <a:pt x="238" y="31"/>
                    <a:pt x="238" y="31"/>
                    <a:pt x="238" y="31"/>
                  </a:cubicBezTo>
                  <a:cubicBezTo>
                    <a:pt x="238" y="29"/>
                    <a:pt x="237" y="27"/>
                    <a:pt x="235" y="27"/>
                  </a:cubicBezTo>
                  <a:close/>
                  <a:moveTo>
                    <a:pt x="229" y="172"/>
                  </a:moveTo>
                  <a:cubicBezTo>
                    <a:pt x="9" y="172"/>
                    <a:pt x="9" y="172"/>
                    <a:pt x="9" y="172"/>
                  </a:cubicBezTo>
                  <a:cubicBezTo>
                    <a:pt x="9" y="37"/>
                    <a:pt x="9" y="37"/>
                    <a:pt x="9" y="37"/>
                  </a:cubicBezTo>
                  <a:cubicBezTo>
                    <a:pt x="229" y="37"/>
                    <a:pt x="229" y="37"/>
                    <a:pt x="229" y="37"/>
                  </a:cubicBezTo>
                  <a:cubicBezTo>
                    <a:pt x="229" y="172"/>
                    <a:pt x="229" y="172"/>
                    <a:pt x="229" y="172"/>
                  </a:cubicBezTo>
                  <a:cubicBezTo>
                    <a:pt x="229" y="172"/>
                    <a:pt x="229" y="172"/>
                    <a:pt x="229" y="172"/>
                  </a:cubicBezTo>
                  <a:close/>
                  <a:moveTo>
                    <a:pt x="202" y="14"/>
                  </a:moveTo>
                  <a:cubicBezTo>
                    <a:pt x="197" y="14"/>
                    <a:pt x="197" y="14"/>
                    <a:pt x="197" y="14"/>
                  </a:cubicBezTo>
                  <a:cubicBezTo>
                    <a:pt x="197" y="9"/>
                    <a:pt x="197" y="9"/>
                    <a:pt x="197" y="9"/>
                  </a:cubicBezTo>
                  <a:cubicBezTo>
                    <a:pt x="202" y="9"/>
                    <a:pt x="202" y="9"/>
                    <a:pt x="202" y="9"/>
                  </a:cubicBezTo>
                  <a:cubicBezTo>
                    <a:pt x="202" y="14"/>
                    <a:pt x="202" y="14"/>
                    <a:pt x="202" y="14"/>
                  </a:cubicBezTo>
                  <a:cubicBezTo>
                    <a:pt x="202" y="14"/>
                    <a:pt x="202" y="14"/>
                    <a:pt x="202" y="14"/>
                  </a:cubicBezTo>
                  <a:close/>
                  <a:moveTo>
                    <a:pt x="235" y="0"/>
                  </a:moveTo>
                  <a:cubicBezTo>
                    <a:pt x="3" y="0"/>
                    <a:pt x="3" y="0"/>
                    <a:pt x="3" y="0"/>
                  </a:cubicBezTo>
                  <a:cubicBezTo>
                    <a:pt x="1" y="0"/>
                    <a:pt x="0" y="1"/>
                    <a:pt x="0" y="3"/>
                  </a:cubicBezTo>
                  <a:cubicBezTo>
                    <a:pt x="0" y="20"/>
                    <a:pt x="0" y="20"/>
                    <a:pt x="0" y="20"/>
                  </a:cubicBezTo>
                  <a:cubicBezTo>
                    <a:pt x="0" y="22"/>
                    <a:pt x="1" y="23"/>
                    <a:pt x="3" y="23"/>
                  </a:cubicBezTo>
                  <a:cubicBezTo>
                    <a:pt x="235" y="23"/>
                    <a:pt x="235" y="23"/>
                    <a:pt x="235" y="23"/>
                  </a:cubicBezTo>
                  <a:cubicBezTo>
                    <a:pt x="237" y="23"/>
                    <a:pt x="238" y="22"/>
                    <a:pt x="238" y="20"/>
                  </a:cubicBezTo>
                  <a:cubicBezTo>
                    <a:pt x="238" y="3"/>
                    <a:pt x="238" y="3"/>
                    <a:pt x="238" y="3"/>
                  </a:cubicBezTo>
                  <a:cubicBezTo>
                    <a:pt x="238" y="1"/>
                    <a:pt x="237" y="0"/>
                    <a:pt x="235" y="0"/>
                  </a:cubicBezTo>
                  <a:close/>
                  <a:moveTo>
                    <a:pt x="189" y="16"/>
                  </a:moveTo>
                  <a:cubicBezTo>
                    <a:pt x="178" y="16"/>
                    <a:pt x="178" y="16"/>
                    <a:pt x="178" y="16"/>
                  </a:cubicBezTo>
                  <a:cubicBezTo>
                    <a:pt x="178" y="14"/>
                    <a:pt x="178" y="14"/>
                    <a:pt x="178" y="14"/>
                  </a:cubicBezTo>
                  <a:cubicBezTo>
                    <a:pt x="189" y="14"/>
                    <a:pt x="189" y="14"/>
                    <a:pt x="189" y="14"/>
                  </a:cubicBezTo>
                  <a:cubicBezTo>
                    <a:pt x="189" y="16"/>
                    <a:pt x="189" y="16"/>
                    <a:pt x="189" y="16"/>
                  </a:cubicBezTo>
                  <a:cubicBezTo>
                    <a:pt x="189" y="16"/>
                    <a:pt x="189" y="16"/>
                    <a:pt x="189" y="16"/>
                  </a:cubicBezTo>
                  <a:close/>
                  <a:moveTo>
                    <a:pt x="203" y="16"/>
                  </a:moveTo>
                  <a:cubicBezTo>
                    <a:pt x="195" y="16"/>
                    <a:pt x="195" y="16"/>
                    <a:pt x="195" y="16"/>
                  </a:cubicBezTo>
                  <a:cubicBezTo>
                    <a:pt x="195" y="7"/>
                    <a:pt x="195" y="7"/>
                    <a:pt x="195" y="7"/>
                  </a:cubicBezTo>
                  <a:cubicBezTo>
                    <a:pt x="203" y="7"/>
                    <a:pt x="203" y="7"/>
                    <a:pt x="203" y="7"/>
                  </a:cubicBezTo>
                  <a:cubicBezTo>
                    <a:pt x="203" y="16"/>
                    <a:pt x="203" y="16"/>
                    <a:pt x="203" y="16"/>
                  </a:cubicBezTo>
                  <a:cubicBezTo>
                    <a:pt x="203" y="16"/>
                    <a:pt x="203" y="16"/>
                    <a:pt x="203" y="16"/>
                  </a:cubicBezTo>
                  <a:close/>
                  <a:moveTo>
                    <a:pt x="223" y="16"/>
                  </a:moveTo>
                  <a:cubicBezTo>
                    <a:pt x="220" y="16"/>
                    <a:pt x="220" y="16"/>
                    <a:pt x="220" y="16"/>
                  </a:cubicBezTo>
                  <a:cubicBezTo>
                    <a:pt x="218" y="14"/>
                    <a:pt x="218" y="14"/>
                    <a:pt x="218" y="14"/>
                  </a:cubicBezTo>
                  <a:cubicBezTo>
                    <a:pt x="217" y="13"/>
                    <a:pt x="217" y="13"/>
                    <a:pt x="217" y="13"/>
                  </a:cubicBezTo>
                  <a:cubicBezTo>
                    <a:pt x="214" y="16"/>
                    <a:pt x="214" y="16"/>
                    <a:pt x="214" y="16"/>
                  </a:cubicBezTo>
                  <a:cubicBezTo>
                    <a:pt x="214" y="16"/>
                    <a:pt x="214" y="16"/>
                    <a:pt x="214" y="16"/>
                  </a:cubicBezTo>
                  <a:cubicBezTo>
                    <a:pt x="211" y="16"/>
                    <a:pt x="211" y="16"/>
                    <a:pt x="211" y="16"/>
                  </a:cubicBezTo>
                  <a:cubicBezTo>
                    <a:pt x="215" y="11"/>
                    <a:pt x="215" y="11"/>
                    <a:pt x="215" y="11"/>
                  </a:cubicBezTo>
                  <a:cubicBezTo>
                    <a:pt x="211" y="7"/>
                    <a:pt x="211" y="7"/>
                    <a:pt x="211" y="7"/>
                  </a:cubicBezTo>
                  <a:cubicBezTo>
                    <a:pt x="214" y="7"/>
                    <a:pt x="214" y="7"/>
                    <a:pt x="214" y="7"/>
                  </a:cubicBezTo>
                  <a:cubicBezTo>
                    <a:pt x="217" y="10"/>
                    <a:pt x="217" y="10"/>
                    <a:pt x="217" y="10"/>
                  </a:cubicBezTo>
                  <a:cubicBezTo>
                    <a:pt x="220" y="7"/>
                    <a:pt x="220" y="7"/>
                    <a:pt x="220" y="7"/>
                  </a:cubicBezTo>
                  <a:cubicBezTo>
                    <a:pt x="223" y="7"/>
                    <a:pt x="223" y="7"/>
                    <a:pt x="223" y="7"/>
                  </a:cubicBezTo>
                  <a:cubicBezTo>
                    <a:pt x="218" y="11"/>
                    <a:pt x="218" y="11"/>
                    <a:pt x="218" y="11"/>
                  </a:cubicBezTo>
                  <a:cubicBezTo>
                    <a:pt x="223" y="16"/>
                    <a:pt x="223" y="16"/>
                    <a:pt x="223" y="16"/>
                  </a:cubicBezTo>
                  <a:cubicBezTo>
                    <a:pt x="223" y="16"/>
                    <a:pt x="223" y="16"/>
                    <a:pt x="223" y="16"/>
                  </a:cubicBezTo>
                  <a:close/>
                </a:path>
              </a:pathLst>
            </a:custGeom>
            <a:solidFill>
              <a:srgbClr val="FFFFFF"/>
            </a:solidFill>
            <a:ln>
              <a:noFill/>
            </a:ln>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90000"/>
                </a:lnSpc>
                <a:spcBef>
                  <a:spcPts val="0"/>
                </a:spcBef>
                <a:spcAft>
                  <a:spcPts val="0"/>
                </a:spcAft>
                <a:buClrTx/>
                <a:buSzTx/>
                <a:buFontTx/>
                <a:buNone/>
                <a:tabLst/>
                <a:defRPr/>
              </a:pPr>
              <a:endParaRPr kumimoji="0" lang="en-US" sz="2000" b="0" i="0" u="none" strike="noStrike" kern="0" cap="none" spc="0" normalizeH="0" baseline="0" noProof="0" dirty="0">
                <a:ln>
                  <a:noFill/>
                </a:ln>
                <a:solidFill>
                  <a:sysClr val="windowText" lastClr="000000"/>
                </a:solidFill>
                <a:effectLst/>
                <a:uLnTx/>
                <a:uFillTx/>
                <a:latin typeface="Segoe UI"/>
                <a:ea typeface="+mn-ea"/>
                <a:cs typeface="+mn-cs"/>
              </a:endParaRPr>
            </a:p>
          </p:txBody>
        </p:sp>
        <p:pic>
          <p:nvPicPr>
            <p:cNvPr id="129" name="Picture 128">
              <a:extLst>
                <a:ext uri="{FF2B5EF4-FFF2-40B4-BE49-F238E27FC236}">
                  <a16:creationId xmlns:a16="http://schemas.microsoft.com/office/drawing/2014/main" id="{02901D32-A593-4B92-9BF6-390D98E0339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047749" y="861922"/>
              <a:ext cx="421504" cy="360260"/>
            </a:xfrm>
            <a:prstGeom prst="rect">
              <a:avLst/>
            </a:prstGeom>
          </p:spPr>
        </p:pic>
      </p:grpSp>
      <p:grpSp>
        <p:nvGrpSpPr>
          <p:cNvPr id="13" name="Group 12">
            <a:extLst>
              <a:ext uri="{FF2B5EF4-FFF2-40B4-BE49-F238E27FC236}">
                <a16:creationId xmlns:a16="http://schemas.microsoft.com/office/drawing/2014/main" id="{77ACB11A-6460-4946-91E1-031EC32D9374}"/>
              </a:ext>
            </a:extLst>
          </p:cNvPr>
          <p:cNvGrpSpPr/>
          <p:nvPr/>
        </p:nvGrpSpPr>
        <p:grpSpPr>
          <a:xfrm>
            <a:off x="2257155" y="5187366"/>
            <a:ext cx="9558608" cy="1277421"/>
            <a:chOff x="2257155" y="5187366"/>
            <a:chExt cx="9558608" cy="1277421"/>
          </a:xfrm>
        </p:grpSpPr>
        <p:sp>
          <p:nvSpPr>
            <p:cNvPr id="103" name="Rectangle 102">
              <a:extLst>
                <a:ext uri="{FF2B5EF4-FFF2-40B4-BE49-F238E27FC236}">
                  <a16:creationId xmlns:a16="http://schemas.microsoft.com/office/drawing/2014/main" id="{A7EC7170-5096-428E-ABBA-F6DB58EDCD27}"/>
                </a:ext>
              </a:extLst>
            </p:cNvPr>
            <p:cNvSpPr/>
            <p:nvPr/>
          </p:nvSpPr>
          <p:spPr>
            <a:xfrm>
              <a:off x="2257155" y="5187366"/>
              <a:ext cx="9091521" cy="1277421"/>
            </a:xfrm>
            <a:prstGeom prst="rect">
              <a:avLst/>
            </a:prstGeom>
            <a:solidFill>
              <a:srgbClr val="737373"/>
            </a:solidFill>
            <a:ln w="10795" cap="flat" cmpd="sng" algn="ctr">
              <a:noFill/>
              <a:prstDash val="solid"/>
            </a:ln>
            <a:effectLst/>
          </p:spPr>
          <p:txBody>
            <a:bodyPr rtlCol="0" anchor="ctr"/>
            <a:lstStyle/>
            <a:p>
              <a:pPr marL="0" marR="0" lvl="0" indent="0" algn="ctr" defTabSz="932418" rtl="0" eaLnBrk="1" fontAlgn="auto" latinLnBrk="0" hangingPunct="1">
                <a:lnSpc>
                  <a:spcPct val="90000"/>
                </a:lnSpc>
                <a:spcBef>
                  <a:spcPts val="0"/>
                </a:spcBef>
                <a:spcAft>
                  <a:spcPts val="0"/>
                </a:spcAft>
                <a:buClrTx/>
                <a:buSzTx/>
                <a:buFontTx/>
                <a:buNone/>
                <a:tabLst/>
                <a:defRPr/>
              </a:pPr>
              <a:endParaRPr kumimoji="0" lang="en-US" sz="1836"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grpSp>
          <p:nvGrpSpPr>
            <p:cNvPr id="104" name="Group 103">
              <a:extLst>
                <a:ext uri="{FF2B5EF4-FFF2-40B4-BE49-F238E27FC236}">
                  <a16:creationId xmlns:a16="http://schemas.microsoft.com/office/drawing/2014/main" id="{8A00C30F-38A6-4EE7-B414-337885F698D8}"/>
                </a:ext>
              </a:extLst>
            </p:cNvPr>
            <p:cNvGrpSpPr/>
            <p:nvPr/>
          </p:nvGrpSpPr>
          <p:grpSpPr>
            <a:xfrm>
              <a:off x="3469377" y="5246571"/>
              <a:ext cx="8346386" cy="1135749"/>
              <a:chOff x="3511236" y="4171950"/>
              <a:chExt cx="8184635" cy="1113738"/>
            </a:xfrm>
          </p:grpSpPr>
          <p:sp>
            <p:nvSpPr>
              <p:cNvPr id="105" name="Title 1">
                <a:extLst>
                  <a:ext uri="{FF2B5EF4-FFF2-40B4-BE49-F238E27FC236}">
                    <a16:creationId xmlns:a16="http://schemas.microsoft.com/office/drawing/2014/main" id="{722E18BE-4BDD-4F5C-80A2-C28756E7D26D}"/>
                  </a:ext>
                </a:extLst>
              </p:cNvPr>
              <p:cNvSpPr txBox="1">
                <a:spLocks/>
              </p:cNvSpPr>
              <p:nvPr/>
            </p:nvSpPr>
            <p:spPr>
              <a:xfrm>
                <a:off x="5604493" y="4171950"/>
                <a:ext cx="2773974" cy="759018"/>
              </a:xfrm>
              <a:prstGeom prst="rect">
                <a:avLst/>
              </a:prstGeom>
              <a:noFill/>
            </p:spPr>
            <p:txBody>
              <a:bodyPr vert="horz" lIns="186494" tIns="149196" rIns="186494" bIns="93247" rtlCol="0" anchor="t" anchorCtr="0">
                <a:noAutofit/>
              </a:bodyPr>
              <a:lstStyle>
                <a:lvl1pPr algn="l" defTabSz="914400" rtl="0" eaLnBrk="1" latinLnBrk="0" hangingPunct="1">
                  <a:lnSpc>
                    <a:spcPct val="90000"/>
                  </a:lnSpc>
                  <a:spcBef>
                    <a:spcPct val="0"/>
                  </a:spcBef>
                  <a:buNone/>
                  <a:defRPr sz="4400" kern="1200">
                    <a:gradFill>
                      <a:gsLst>
                        <a:gs pos="1250">
                          <a:schemeClr val="tx1"/>
                        </a:gs>
                        <a:gs pos="100000">
                          <a:schemeClr val="tx1"/>
                        </a:gs>
                      </a:gsLst>
                      <a:lin ang="5400000" scaled="0"/>
                    </a:gradFill>
                    <a:latin typeface="+mj-lt"/>
                    <a:ea typeface="+mj-ea"/>
                    <a:cs typeface="+mj-cs"/>
                  </a:defRPr>
                </a:lvl1pPr>
              </a:lstStyle>
              <a:p>
                <a:pPr marL="0" marR="0" lvl="0" indent="0" algn="l" defTabSz="932418" rtl="0" eaLnBrk="1" fontAlgn="auto" latinLnBrk="0" hangingPunct="1">
                  <a:lnSpc>
                    <a:spcPct val="90000"/>
                  </a:lnSpc>
                  <a:spcBef>
                    <a:spcPct val="0"/>
                  </a:spcBef>
                  <a:spcAft>
                    <a:spcPts val="0"/>
                  </a:spcAft>
                  <a:buClrTx/>
                  <a:buSzTx/>
                  <a:buFontTx/>
                  <a:buNone/>
                  <a:tabLst/>
                  <a:defRPr/>
                </a:pPr>
                <a:r>
                  <a:rPr kumimoji="0" lang="en-US" sz="3672" b="0" i="0" u="none" strike="noStrike" kern="1200" cap="none" spc="0" normalizeH="0" baseline="0" noProof="0" dirty="0">
                    <a:ln>
                      <a:noFill/>
                    </a:ln>
                    <a:solidFill>
                      <a:prstClr val="white">
                        <a:lumMod val="95000"/>
                      </a:prstClr>
                    </a:solidFill>
                    <a:effectLst/>
                    <a:uLnTx/>
                    <a:uFillTx/>
                    <a:latin typeface="Segoe UI Light"/>
                    <a:ea typeface="+mj-ea"/>
                    <a:cs typeface="+mj-cs"/>
                  </a:rPr>
                  <a:t>App Service</a:t>
                </a:r>
              </a:p>
            </p:txBody>
          </p:sp>
          <p:sp>
            <p:nvSpPr>
              <p:cNvPr id="106" name="TextBox 105">
                <a:extLst>
                  <a:ext uri="{FF2B5EF4-FFF2-40B4-BE49-F238E27FC236}">
                    <a16:creationId xmlns:a16="http://schemas.microsoft.com/office/drawing/2014/main" id="{2EA63CB6-B685-4ED2-A8D3-29A3BDB7DC4A}"/>
                  </a:ext>
                </a:extLst>
              </p:cNvPr>
              <p:cNvSpPr txBox="1"/>
              <p:nvPr/>
            </p:nvSpPr>
            <p:spPr>
              <a:xfrm>
                <a:off x="3511236" y="4718591"/>
                <a:ext cx="8184635" cy="567097"/>
              </a:xfrm>
              <a:prstGeom prst="rect">
                <a:avLst/>
              </a:prstGeom>
              <a:noFill/>
            </p:spPr>
            <p:txBody>
              <a:bodyPr wrap="square" lIns="186494" tIns="149196" rIns="186494" bIns="149196" rtlCol="0">
                <a:spAutoFit/>
              </a:bodyPr>
              <a:lstStyle/>
              <a:p>
                <a:pPr marL="0" marR="0" lvl="0" indent="0" algn="l" defTabSz="932418" rtl="0" eaLnBrk="1" fontAlgn="auto" latinLnBrk="0" hangingPunct="1">
                  <a:lnSpc>
                    <a:spcPct val="90000"/>
                  </a:lnSpc>
                  <a:spcBef>
                    <a:spcPts val="0"/>
                  </a:spcBef>
                  <a:spcAft>
                    <a:spcPts val="612"/>
                  </a:spcAft>
                  <a:buClrTx/>
                  <a:buSzTx/>
                  <a:buFontTx/>
                  <a:buNone/>
                  <a:tabLst/>
                  <a:defRPr/>
                </a:pPr>
                <a:r>
                  <a:rPr kumimoji="0" lang="en-US" sz="2000"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Fully Managed Platform • Developer Experience • Enterprise Grade  </a:t>
                </a:r>
              </a:p>
            </p:txBody>
          </p:sp>
        </p:grpSp>
        <p:grpSp>
          <p:nvGrpSpPr>
            <p:cNvPr id="130" name="Group 129">
              <a:extLst>
                <a:ext uri="{FF2B5EF4-FFF2-40B4-BE49-F238E27FC236}">
                  <a16:creationId xmlns:a16="http://schemas.microsoft.com/office/drawing/2014/main" id="{1BF353B3-751C-4479-BD36-B79CF8730E95}"/>
                </a:ext>
              </a:extLst>
            </p:cNvPr>
            <p:cNvGrpSpPr/>
            <p:nvPr/>
          </p:nvGrpSpPr>
          <p:grpSpPr>
            <a:xfrm>
              <a:off x="2454096" y="5374669"/>
              <a:ext cx="888255" cy="883270"/>
              <a:chOff x="827088" y="-3463925"/>
              <a:chExt cx="3833812" cy="3816350"/>
            </a:xfrm>
            <a:solidFill>
              <a:srgbClr val="0078D7"/>
            </a:solidFill>
          </p:grpSpPr>
          <p:sp>
            <p:nvSpPr>
              <p:cNvPr id="131" name="Freeform 5">
                <a:extLst>
                  <a:ext uri="{FF2B5EF4-FFF2-40B4-BE49-F238E27FC236}">
                    <a16:creationId xmlns:a16="http://schemas.microsoft.com/office/drawing/2014/main" id="{28C3FA74-0AE6-4890-BE74-0583181310CC}"/>
                  </a:ext>
                </a:extLst>
              </p:cNvPr>
              <p:cNvSpPr>
                <a:spLocks/>
              </p:cNvSpPr>
              <p:nvPr/>
            </p:nvSpPr>
            <p:spPr bwMode="auto">
              <a:xfrm>
                <a:off x="2863850" y="-1444625"/>
                <a:ext cx="1797050" cy="1797050"/>
              </a:xfrm>
              <a:custGeom>
                <a:avLst/>
                <a:gdLst>
                  <a:gd name="T0" fmla="*/ 233 w 515"/>
                  <a:gd name="T1" fmla="*/ 221 h 515"/>
                  <a:gd name="T2" fmla="*/ 0 w 515"/>
                  <a:gd name="T3" fmla="*/ 221 h 515"/>
                  <a:gd name="T4" fmla="*/ 0 w 515"/>
                  <a:gd name="T5" fmla="*/ 463 h 515"/>
                  <a:gd name="T6" fmla="*/ 0 w 515"/>
                  <a:gd name="T7" fmla="*/ 467 h 515"/>
                  <a:gd name="T8" fmla="*/ 0 w 515"/>
                  <a:gd name="T9" fmla="*/ 468 h 515"/>
                  <a:gd name="T10" fmla="*/ 0 w 515"/>
                  <a:gd name="T11" fmla="*/ 472 h 515"/>
                  <a:gd name="T12" fmla="*/ 1 w 515"/>
                  <a:gd name="T13" fmla="*/ 472 h 515"/>
                  <a:gd name="T14" fmla="*/ 51 w 515"/>
                  <a:gd name="T15" fmla="*/ 515 h 515"/>
                  <a:gd name="T16" fmla="*/ 463 w 515"/>
                  <a:gd name="T17" fmla="*/ 515 h 515"/>
                  <a:gd name="T18" fmla="*/ 515 w 515"/>
                  <a:gd name="T19" fmla="*/ 463 h 515"/>
                  <a:gd name="T20" fmla="*/ 515 w 515"/>
                  <a:gd name="T21" fmla="*/ 51 h 515"/>
                  <a:gd name="T22" fmla="*/ 463 w 515"/>
                  <a:gd name="T23" fmla="*/ 0 h 515"/>
                  <a:gd name="T24" fmla="*/ 404 w 515"/>
                  <a:gd name="T25" fmla="*/ 0 h 515"/>
                  <a:gd name="T26" fmla="*/ 411 w 515"/>
                  <a:gd name="T27" fmla="*/ 50 h 515"/>
                  <a:gd name="T28" fmla="*/ 233 w 515"/>
                  <a:gd name="T29" fmla="*/ 221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5" h="515">
                    <a:moveTo>
                      <a:pt x="233" y="221"/>
                    </a:moveTo>
                    <a:cubicBezTo>
                      <a:pt x="196" y="221"/>
                      <a:pt x="101" y="221"/>
                      <a:pt x="0" y="221"/>
                    </a:cubicBezTo>
                    <a:cubicBezTo>
                      <a:pt x="0" y="463"/>
                      <a:pt x="0" y="463"/>
                      <a:pt x="0" y="463"/>
                    </a:cubicBezTo>
                    <a:cubicBezTo>
                      <a:pt x="0" y="465"/>
                      <a:pt x="0" y="466"/>
                      <a:pt x="0" y="467"/>
                    </a:cubicBezTo>
                    <a:cubicBezTo>
                      <a:pt x="0" y="468"/>
                      <a:pt x="0" y="468"/>
                      <a:pt x="0" y="468"/>
                    </a:cubicBezTo>
                    <a:cubicBezTo>
                      <a:pt x="0" y="469"/>
                      <a:pt x="0" y="471"/>
                      <a:pt x="0" y="472"/>
                    </a:cubicBezTo>
                    <a:cubicBezTo>
                      <a:pt x="1" y="472"/>
                      <a:pt x="1" y="472"/>
                      <a:pt x="1" y="472"/>
                    </a:cubicBezTo>
                    <a:cubicBezTo>
                      <a:pt x="5" y="496"/>
                      <a:pt x="26" y="515"/>
                      <a:pt x="51" y="515"/>
                    </a:cubicBezTo>
                    <a:cubicBezTo>
                      <a:pt x="463" y="515"/>
                      <a:pt x="463" y="515"/>
                      <a:pt x="463" y="515"/>
                    </a:cubicBezTo>
                    <a:cubicBezTo>
                      <a:pt x="492" y="515"/>
                      <a:pt x="515" y="492"/>
                      <a:pt x="515" y="463"/>
                    </a:cubicBezTo>
                    <a:cubicBezTo>
                      <a:pt x="515" y="51"/>
                      <a:pt x="515" y="51"/>
                      <a:pt x="515" y="51"/>
                    </a:cubicBezTo>
                    <a:cubicBezTo>
                      <a:pt x="515" y="23"/>
                      <a:pt x="492" y="0"/>
                      <a:pt x="463" y="0"/>
                    </a:cubicBezTo>
                    <a:cubicBezTo>
                      <a:pt x="404" y="0"/>
                      <a:pt x="404" y="0"/>
                      <a:pt x="404" y="0"/>
                    </a:cubicBezTo>
                    <a:cubicBezTo>
                      <a:pt x="409" y="15"/>
                      <a:pt x="411" y="32"/>
                      <a:pt x="411" y="50"/>
                    </a:cubicBezTo>
                    <a:cubicBezTo>
                      <a:pt x="411" y="148"/>
                      <a:pt x="332" y="221"/>
                      <a:pt x="233" y="221"/>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05" rtl="0" eaLnBrk="1" fontAlgn="auto" latinLnBrk="0" hangingPunct="1">
                  <a:lnSpc>
                    <a:spcPct val="9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Light" charset="0"/>
                  <a:ea typeface="+mn-ea"/>
                  <a:cs typeface="+mn-cs"/>
                </a:endParaRPr>
              </a:p>
            </p:txBody>
          </p:sp>
          <p:sp>
            <p:nvSpPr>
              <p:cNvPr id="132" name="Freeform 6">
                <a:extLst>
                  <a:ext uri="{FF2B5EF4-FFF2-40B4-BE49-F238E27FC236}">
                    <a16:creationId xmlns:a16="http://schemas.microsoft.com/office/drawing/2014/main" id="{01727765-741C-49B0-83E2-2403636DFB6F}"/>
                  </a:ext>
                </a:extLst>
              </p:cNvPr>
              <p:cNvSpPr>
                <a:spLocks/>
              </p:cNvSpPr>
              <p:nvPr/>
            </p:nvSpPr>
            <p:spPr bwMode="auto">
              <a:xfrm>
                <a:off x="827088" y="-1444625"/>
                <a:ext cx="1797050" cy="1797050"/>
              </a:xfrm>
              <a:custGeom>
                <a:avLst/>
                <a:gdLst>
                  <a:gd name="T0" fmla="*/ 106 w 515"/>
                  <a:gd name="T1" fmla="*/ 50 h 515"/>
                  <a:gd name="T2" fmla="*/ 114 w 515"/>
                  <a:gd name="T3" fmla="*/ 0 h 515"/>
                  <a:gd name="T4" fmla="*/ 52 w 515"/>
                  <a:gd name="T5" fmla="*/ 0 h 515"/>
                  <a:gd name="T6" fmla="*/ 1 w 515"/>
                  <a:gd name="T7" fmla="*/ 42 h 515"/>
                  <a:gd name="T8" fmla="*/ 1 w 515"/>
                  <a:gd name="T9" fmla="*/ 43 h 515"/>
                  <a:gd name="T10" fmla="*/ 0 w 515"/>
                  <a:gd name="T11" fmla="*/ 46 h 515"/>
                  <a:gd name="T12" fmla="*/ 0 w 515"/>
                  <a:gd name="T13" fmla="*/ 47 h 515"/>
                  <a:gd name="T14" fmla="*/ 0 w 515"/>
                  <a:gd name="T15" fmla="*/ 51 h 515"/>
                  <a:gd name="T16" fmla="*/ 0 w 515"/>
                  <a:gd name="T17" fmla="*/ 463 h 515"/>
                  <a:gd name="T18" fmla="*/ 0 w 515"/>
                  <a:gd name="T19" fmla="*/ 467 h 515"/>
                  <a:gd name="T20" fmla="*/ 0 w 515"/>
                  <a:gd name="T21" fmla="*/ 468 h 515"/>
                  <a:gd name="T22" fmla="*/ 1 w 515"/>
                  <a:gd name="T23" fmla="*/ 472 h 515"/>
                  <a:gd name="T24" fmla="*/ 1 w 515"/>
                  <a:gd name="T25" fmla="*/ 472 h 515"/>
                  <a:gd name="T26" fmla="*/ 52 w 515"/>
                  <a:gd name="T27" fmla="*/ 515 h 515"/>
                  <a:gd name="T28" fmla="*/ 464 w 515"/>
                  <a:gd name="T29" fmla="*/ 515 h 515"/>
                  <a:gd name="T30" fmla="*/ 515 w 515"/>
                  <a:gd name="T31" fmla="*/ 463 h 515"/>
                  <a:gd name="T32" fmla="*/ 515 w 515"/>
                  <a:gd name="T33" fmla="*/ 221 h 515"/>
                  <a:gd name="T34" fmla="*/ 284 w 515"/>
                  <a:gd name="T35" fmla="*/ 221 h 515"/>
                  <a:gd name="T36" fmla="*/ 106 w 515"/>
                  <a:gd name="T37" fmla="*/ 5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15" h="515">
                    <a:moveTo>
                      <a:pt x="106" y="50"/>
                    </a:moveTo>
                    <a:cubicBezTo>
                      <a:pt x="106" y="32"/>
                      <a:pt x="109" y="15"/>
                      <a:pt x="114" y="0"/>
                    </a:cubicBezTo>
                    <a:cubicBezTo>
                      <a:pt x="52" y="0"/>
                      <a:pt x="52" y="0"/>
                      <a:pt x="52" y="0"/>
                    </a:cubicBezTo>
                    <a:cubicBezTo>
                      <a:pt x="26" y="0"/>
                      <a:pt x="5" y="18"/>
                      <a:pt x="1" y="42"/>
                    </a:cubicBezTo>
                    <a:cubicBezTo>
                      <a:pt x="1" y="42"/>
                      <a:pt x="1" y="42"/>
                      <a:pt x="1" y="43"/>
                    </a:cubicBezTo>
                    <a:cubicBezTo>
                      <a:pt x="1" y="44"/>
                      <a:pt x="1" y="45"/>
                      <a:pt x="0" y="46"/>
                    </a:cubicBezTo>
                    <a:cubicBezTo>
                      <a:pt x="0" y="47"/>
                      <a:pt x="0" y="47"/>
                      <a:pt x="0" y="47"/>
                    </a:cubicBezTo>
                    <a:cubicBezTo>
                      <a:pt x="0" y="48"/>
                      <a:pt x="0" y="50"/>
                      <a:pt x="0" y="51"/>
                    </a:cubicBezTo>
                    <a:cubicBezTo>
                      <a:pt x="0" y="463"/>
                      <a:pt x="0" y="463"/>
                      <a:pt x="0" y="463"/>
                    </a:cubicBezTo>
                    <a:cubicBezTo>
                      <a:pt x="0" y="465"/>
                      <a:pt x="0" y="466"/>
                      <a:pt x="0" y="467"/>
                    </a:cubicBezTo>
                    <a:cubicBezTo>
                      <a:pt x="0" y="468"/>
                      <a:pt x="0" y="468"/>
                      <a:pt x="0" y="468"/>
                    </a:cubicBezTo>
                    <a:cubicBezTo>
                      <a:pt x="1" y="469"/>
                      <a:pt x="1" y="471"/>
                      <a:pt x="1" y="472"/>
                    </a:cubicBezTo>
                    <a:cubicBezTo>
                      <a:pt x="1" y="472"/>
                      <a:pt x="1" y="472"/>
                      <a:pt x="1" y="472"/>
                    </a:cubicBezTo>
                    <a:cubicBezTo>
                      <a:pt x="5" y="496"/>
                      <a:pt x="26" y="515"/>
                      <a:pt x="52" y="515"/>
                    </a:cubicBezTo>
                    <a:cubicBezTo>
                      <a:pt x="464" y="515"/>
                      <a:pt x="464" y="515"/>
                      <a:pt x="464" y="515"/>
                    </a:cubicBezTo>
                    <a:cubicBezTo>
                      <a:pt x="492" y="515"/>
                      <a:pt x="515" y="492"/>
                      <a:pt x="515" y="463"/>
                    </a:cubicBezTo>
                    <a:cubicBezTo>
                      <a:pt x="515" y="221"/>
                      <a:pt x="515" y="221"/>
                      <a:pt x="515" y="221"/>
                    </a:cubicBezTo>
                    <a:cubicBezTo>
                      <a:pt x="419" y="221"/>
                      <a:pt x="327" y="221"/>
                      <a:pt x="284" y="221"/>
                    </a:cubicBezTo>
                    <a:cubicBezTo>
                      <a:pt x="186" y="221"/>
                      <a:pt x="106" y="148"/>
                      <a:pt x="106" y="5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05" rtl="0" eaLnBrk="1" fontAlgn="auto" latinLnBrk="0" hangingPunct="1">
                  <a:lnSpc>
                    <a:spcPct val="9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Light" charset="0"/>
                  <a:ea typeface="+mn-ea"/>
                  <a:cs typeface="+mn-cs"/>
                </a:endParaRPr>
              </a:p>
            </p:txBody>
          </p:sp>
          <p:sp>
            <p:nvSpPr>
              <p:cNvPr id="133" name="Freeform 7">
                <a:extLst>
                  <a:ext uri="{FF2B5EF4-FFF2-40B4-BE49-F238E27FC236}">
                    <a16:creationId xmlns:a16="http://schemas.microsoft.com/office/drawing/2014/main" id="{33D536DC-4279-4505-882C-7379C9AF8C41}"/>
                  </a:ext>
                </a:extLst>
              </p:cNvPr>
              <p:cNvSpPr>
                <a:spLocks/>
              </p:cNvSpPr>
              <p:nvPr/>
            </p:nvSpPr>
            <p:spPr bwMode="auto">
              <a:xfrm>
                <a:off x="2863850" y="-3463925"/>
                <a:ext cx="1797050" cy="1793875"/>
              </a:xfrm>
              <a:custGeom>
                <a:avLst/>
                <a:gdLst>
                  <a:gd name="T0" fmla="*/ 515 w 515"/>
                  <a:gd name="T1" fmla="*/ 463 h 514"/>
                  <a:gd name="T2" fmla="*/ 515 w 515"/>
                  <a:gd name="T3" fmla="*/ 51 h 514"/>
                  <a:gd name="T4" fmla="*/ 463 w 515"/>
                  <a:gd name="T5" fmla="*/ 0 h 514"/>
                  <a:gd name="T6" fmla="*/ 51 w 515"/>
                  <a:gd name="T7" fmla="*/ 0 h 514"/>
                  <a:gd name="T8" fmla="*/ 1 w 515"/>
                  <a:gd name="T9" fmla="*/ 42 h 514"/>
                  <a:gd name="T10" fmla="*/ 0 w 515"/>
                  <a:gd name="T11" fmla="*/ 42 h 514"/>
                  <a:gd name="T12" fmla="*/ 0 w 515"/>
                  <a:gd name="T13" fmla="*/ 46 h 514"/>
                  <a:gd name="T14" fmla="*/ 0 w 515"/>
                  <a:gd name="T15" fmla="*/ 47 h 514"/>
                  <a:gd name="T16" fmla="*/ 0 w 515"/>
                  <a:gd name="T17" fmla="*/ 51 h 514"/>
                  <a:gd name="T18" fmla="*/ 0 w 515"/>
                  <a:gd name="T19" fmla="*/ 238 h 514"/>
                  <a:gd name="T20" fmla="*/ 56 w 515"/>
                  <a:gd name="T21" fmla="*/ 231 h 514"/>
                  <a:gd name="T22" fmla="*/ 283 w 515"/>
                  <a:gd name="T23" fmla="*/ 458 h 514"/>
                  <a:gd name="T24" fmla="*/ 282 w 515"/>
                  <a:gd name="T25" fmla="*/ 465 h 514"/>
                  <a:gd name="T26" fmla="*/ 365 w 515"/>
                  <a:gd name="T27" fmla="*/ 514 h 514"/>
                  <a:gd name="T28" fmla="*/ 463 w 515"/>
                  <a:gd name="T29" fmla="*/ 514 h 514"/>
                  <a:gd name="T30" fmla="*/ 515 w 515"/>
                  <a:gd name="T31" fmla="*/ 463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15" h="514">
                    <a:moveTo>
                      <a:pt x="515" y="463"/>
                    </a:moveTo>
                    <a:cubicBezTo>
                      <a:pt x="515" y="51"/>
                      <a:pt x="515" y="51"/>
                      <a:pt x="515" y="51"/>
                    </a:cubicBezTo>
                    <a:cubicBezTo>
                      <a:pt x="515" y="23"/>
                      <a:pt x="492" y="0"/>
                      <a:pt x="463" y="0"/>
                    </a:cubicBezTo>
                    <a:cubicBezTo>
                      <a:pt x="51" y="0"/>
                      <a:pt x="51" y="0"/>
                      <a:pt x="51" y="0"/>
                    </a:cubicBezTo>
                    <a:cubicBezTo>
                      <a:pt x="26" y="0"/>
                      <a:pt x="5" y="18"/>
                      <a:pt x="1" y="42"/>
                    </a:cubicBezTo>
                    <a:cubicBezTo>
                      <a:pt x="1" y="42"/>
                      <a:pt x="1" y="42"/>
                      <a:pt x="0" y="42"/>
                    </a:cubicBezTo>
                    <a:cubicBezTo>
                      <a:pt x="0" y="44"/>
                      <a:pt x="0" y="45"/>
                      <a:pt x="0" y="46"/>
                    </a:cubicBezTo>
                    <a:cubicBezTo>
                      <a:pt x="0" y="46"/>
                      <a:pt x="0" y="47"/>
                      <a:pt x="0" y="47"/>
                    </a:cubicBezTo>
                    <a:cubicBezTo>
                      <a:pt x="0" y="48"/>
                      <a:pt x="0" y="50"/>
                      <a:pt x="0" y="51"/>
                    </a:cubicBezTo>
                    <a:cubicBezTo>
                      <a:pt x="0" y="238"/>
                      <a:pt x="0" y="238"/>
                      <a:pt x="0" y="238"/>
                    </a:cubicBezTo>
                    <a:cubicBezTo>
                      <a:pt x="18" y="233"/>
                      <a:pt x="36" y="231"/>
                      <a:pt x="56" y="231"/>
                    </a:cubicBezTo>
                    <a:cubicBezTo>
                      <a:pt x="181" y="231"/>
                      <a:pt x="283" y="332"/>
                      <a:pt x="283" y="458"/>
                    </a:cubicBezTo>
                    <a:cubicBezTo>
                      <a:pt x="283" y="460"/>
                      <a:pt x="282" y="463"/>
                      <a:pt x="282" y="465"/>
                    </a:cubicBezTo>
                    <a:cubicBezTo>
                      <a:pt x="314" y="475"/>
                      <a:pt x="343" y="492"/>
                      <a:pt x="365" y="514"/>
                    </a:cubicBezTo>
                    <a:cubicBezTo>
                      <a:pt x="463" y="514"/>
                      <a:pt x="463" y="514"/>
                      <a:pt x="463" y="514"/>
                    </a:cubicBezTo>
                    <a:cubicBezTo>
                      <a:pt x="492" y="514"/>
                      <a:pt x="515" y="491"/>
                      <a:pt x="515" y="463"/>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05" rtl="0" eaLnBrk="1" fontAlgn="auto" latinLnBrk="0" hangingPunct="1">
                  <a:lnSpc>
                    <a:spcPct val="9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Light" charset="0"/>
                  <a:ea typeface="+mn-ea"/>
                  <a:cs typeface="+mn-cs"/>
                </a:endParaRPr>
              </a:p>
            </p:txBody>
          </p:sp>
          <p:sp>
            <p:nvSpPr>
              <p:cNvPr id="134" name="Freeform 8">
                <a:extLst>
                  <a:ext uri="{FF2B5EF4-FFF2-40B4-BE49-F238E27FC236}">
                    <a16:creationId xmlns:a16="http://schemas.microsoft.com/office/drawing/2014/main" id="{E4D5F9E1-A39D-4C57-95DA-4E3BACEB1633}"/>
                  </a:ext>
                </a:extLst>
              </p:cNvPr>
              <p:cNvSpPr>
                <a:spLocks/>
              </p:cNvSpPr>
              <p:nvPr/>
            </p:nvSpPr>
            <p:spPr bwMode="auto">
              <a:xfrm>
                <a:off x="827088" y="-3463925"/>
                <a:ext cx="1797050" cy="1793875"/>
              </a:xfrm>
              <a:custGeom>
                <a:avLst/>
                <a:gdLst>
                  <a:gd name="T0" fmla="*/ 247 w 515"/>
                  <a:gd name="T1" fmla="*/ 462 h 514"/>
                  <a:gd name="T2" fmla="*/ 245 w 515"/>
                  <a:gd name="T3" fmla="*/ 438 h 514"/>
                  <a:gd name="T4" fmla="*/ 383 w 515"/>
                  <a:gd name="T5" fmla="*/ 300 h 514"/>
                  <a:gd name="T6" fmla="*/ 458 w 515"/>
                  <a:gd name="T7" fmla="*/ 322 h 514"/>
                  <a:gd name="T8" fmla="*/ 515 w 515"/>
                  <a:gd name="T9" fmla="*/ 268 h 514"/>
                  <a:gd name="T10" fmla="*/ 515 w 515"/>
                  <a:gd name="T11" fmla="*/ 51 h 514"/>
                  <a:gd name="T12" fmla="*/ 464 w 515"/>
                  <a:gd name="T13" fmla="*/ 0 h 514"/>
                  <a:gd name="T14" fmla="*/ 52 w 515"/>
                  <a:gd name="T15" fmla="*/ 0 h 514"/>
                  <a:gd name="T16" fmla="*/ 1 w 515"/>
                  <a:gd name="T17" fmla="*/ 42 h 514"/>
                  <a:gd name="T18" fmla="*/ 1 w 515"/>
                  <a:gd name="T19" fmla="*/ 42 h 514"/>
                  <a:gd name="T20" fmla="*/ 0 w 515"/>
                  <a:gd name="T21" fmla="*/ 46 h 514"/>
                  <a:gd name="T22" fmla="*/ 0 w 515"/>
                  <a:gd name="T23" fmla="*/ 47 h 514"/>
                  <a:gd name="T24" fmla="*/ 0 w 515"/>
                  <a:gd name="T25" fmla="*/ 51 h 514"/>
                  <a:gd name="T26" fmla="*/ 0 w 515"/>
                  <a:gd name="T27" fmla="*/ 463 h 514"/>
                  <a:gd name="T28" fmla="*/ 0 w 515"/>
                  <a:gd name="T29" fmla="*/ 467 h 514"/>
                  <a:gd name="T30" fmla="*/ 0 w 515"/>
                  <a:gd name="T31" fmla="*/ 468 h 514"/>
                  <a:gd name="T32" fmla="*/ 1 w 515"/>
                  <a:gd name="T33" fmla="*/ 472 h 514"/>
                  <a:gd name="T34" fmla="*/ 1 w 515"/>
                  <a:gd name="T35" fmla="*/ 472 h 514"/>
                  <a:gd name="T36" fmla="*/ 52 w 515"/>
                  <a:gd name="T37" fmla="*/ 514 h 514"/>
                  <a:gd name="T38" fmla="*/ 151 w 515"/>
                  <a:gd name="T39" fmla="*/ 514 h 514"/>
                  <a:gd name="T40" fmla="*/ 247 w 515"/>
                  <a:gd name="T41" fmla="*/ 462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5" h="514">
                    <a:moveTo>
                      <a:pt x="247" y="462"/>
                    </a:moveTo>
                    <a:cubicBezTo>
                      <a:pt x="246" y="454"/>
                      <a:pt x="245" y="446"/>
                      <a:pt x="245" y="438"/>
                    </a:cubicBezTo>
                    <a:cubicBezTo>
                      <a:pt x="245" y="362"/>
                      <a:pt x="306" y="300"/>
                      <a:pt x="383" y="300"/>
                    </a:cubicBezTo>
                    <a:cubicBezTo>
                      <a:pt x="411" y="300"/>
                      <a:pt x="436" y="308"/>
                      <a:pt x="458" y="322"/>
                    </a:cubicBezTo>
                    <a:cubicBezTo>
                      <a:pt x="474" y="301"/>
                      <a:pt x="493" y="283"/>
                      <a:pt x="515" y="268"/>
                    </a:cubicBezTo>
                    <a:cubicBezTo>
                      <a:pt x="515" y="51"/>
                      <a:pt x="515" y="51"/>
                      <a:pt x="515" y="51"/>
                    </a:cubicBezTo>
                    <a:cubicBezTo>
                      <a:pt x="515" y="23"/>
                      <a:pt x="492" y="0"/>
                      <a:pt x="464" y="0"/>
                    </a:cubicBezTo>
                    <a:cubicBezTo>
                      <a:pt x="52" y="0"/>
                      <a:pt x="52" y="0"/>
                      <a:pt x="52" y="0"/>
                    </a:cubicBezTo>
                    <a:cubicBezTo>
                      <a:pt x="26" y="0"/>
                      <a:pt x="5" y="18"/>
                      <a:pt x="1" y="42"/>
                    </a:cubicBezTo>
                    <a:cubicBezTo>
                      <a:pt x="1" y="42"/>
                      <a:pt x="1" y="42"/>
                      <a:pt x="1" y="42"/>
                    </a:cubicBezTo>
                    <a:cubicBezTo>
                      <a:pt x="1" y="44"/>
                      <a:pt x="1" y="45"/>
                      <a:pt x="0" y="46"/>
                    </a:cubicBezTo>
                    <a:cubicBezTo>
                      <a:pt x="0" y="46"/>
                      <a:pt x="0" y="47"/>
                      <a:pt x="0" y="47"/>
                    </a:cubicBezTo>
                    <a:cubicBezTo>
                      <a:pt x="0" y="48"/>
                      <a:pt x="0" y="50"/>
                      <a:pt x="0" y="51"/>
                    </a:cubicBezTo>
                    <a:cubicBezTo>
                      <a:pt x="0" y="463"/>
                      <a:pt x="0" y="463"/>
                      <a:pt x="0" y="463"/>
                    </a:cubicBezTo>
                    <a:cubicBezTo>
                      <a:pt x="0" y="464"/>
                      <a:pt x="0" y="466"/>
                      <a:pt x="0" y="467"/>
                    </a:cubicBezTo>
                    <a:cubicBezTo>
                      <a:pt x="0" y="467"/>
                      <a:pt x="0" y="468"/>
                      <a:pt x="0" y="468"/>
                    </a:cubicBezTo>
                    <a:cubicBezTo>
                      <a:pt x="1" y="469"/>
                      <a:pt x="1" y="470"/>
                      <a:pt x="1" y="472"/>
                    </a:cubicBezTo>
                    <a:cubicBezTo>
                      <a:pt x="1" y="472"/>
                      <a:pt x="1" y="472"/>
                      <a:pt x="1" y="472"/>
                    </a:cubicBezTo>
                    <a:cubicBezTo>
                      <a:pt x="5" y="496"/>
                      <a:pt x="26" y="514"/>
                      <a:pt x="52" y="514"/>
                    </a:cubicBezTo>
                    <a:cubicBezTo>
                      <a:pt x="151" y="514"/>
                      <a:pt x="151" y="514"/>
                      <a:pt x="151" y="514"/>
                    </a:cubicBezTo>
                    <a:cubicBezTo>
                      <a:pt x="176" y="488"/>
                      <a:pt x="209" y="470"/>
                      <a:pt x="247" y="462"/>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05" rtl="0" eaLnBrk="1" fontAlgn="auto" latinLnBrk="0" hangingPunct="1">
                  <a:lnSpc>
                    <a:spcPct val="9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Light" charset="0"/>
                  <a:ea typeface="+mn-ea"/>
                  <a:cs typeface="+mn-cs"/>
                </a:endParaRPr>
              </a:p>
            </p:txBody>
          </p:sp>
          <p:sp>
            <p:nvSpPr>
              <p:cNvPr id="135" name="Freeform 9">
                <a:extLst>
                  <a:ext uri="{FF2B5EF4-FFF2-40B4-BE49-F238E27FC236}">
                    <a16:creationId xmlns:a16="http://schemas.microsoft.com/office/drawing/2014/main" id="{592BB60A-F3D9-4271-AD84-DC7BCE179A76}"/>
                  </a:ext>
                </a:extLst>
              </p:cNvPr>
              <p:cNvSpPr>
                <a:spLocks/>
              </p:cNvSpPr>
              <p:nvPr/>
            </p:nvSpPr>
            <p:spPr bwMode="auto">
              <a:xfrm>
                <a:off x="2863850" y="-1444625"/>
                <a:ext cx="1433512" cy="771525"/>
              </a:xfrm>
              <a:custGeom>
                <a:avLst/>
                <a:gdLst>
                  <a:gd name="T0" fmla="*/ 1 w 411"/>
                  <a:gd name="T1" fmla="*/ 42 h 221"/>
                  <a:gd name="T2" fmla="*/ 0 w 411"/>
                  <a:gd name="T3" fmla="*/ 43 h 221"/>
                  <a:gd name="T4" fmla="*/ 0 w 411"/>
                  <a:gd name="T5" fmla="*/ 46 h 221"/>
                  <a:gd name="T6" fmla="*/ 0 w 411"/>
                  <a:gd name="T7" fmla="*/ 47 h 221"/>
                  <a:gd name="T8" fmla="*/ 0 w 411"/>
                  <a:gd name="T9" fmla="*/ 51 h 221"/>
                  <a:gd name="T10" fmla="*/ 0 w 411"/>
                  <a:gd name="T11" fmla="*/ 221 h 221"/>
                  <a:gd name="T12" fmla="*/ 233 w 411"/>
                  <a:gd name="T13" fmla="*/ 221 h 221"/>
                  <a:gd name="T14" fmla="*/ 411 w 411"/>
                  <a:gd name="T15" fmla="*/ 50 h 221"/>
                  <a:gd name="T16" fmla="*/ 404 w 411"/>
                  <a:gd name="T17" fmla="*/ 0 h 221"/>
                  <a:gd name="T18" fmla="*/ 51 w 411"/>
                  <a:gd name="T19" fmla="*/ 0 h 221"/>
                  <a:gd name="T20" fmla="*/ 1 w 411"/>
                  <a:gd name="T21" fmla="*/ 42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1" h="221">
                    <a:moveTo>
                      <a:pt x="1" y="42"/>
                    </a:moveTo>
                    <a:cubicBezTo>
                      <a:pt x="1" y="42"/>
                      <a:pt x="1" y="42"/>
                      <a:pt x="0" y="43"/>
                    </a:cubicBezTo>
                    <a:cubicBezTo>
                      <a:pt x="0" y="44"/>
                      <a:pt x="0" y="45"/>
                      <a:pt x="0" y="46"/>
                    </a:cubicBezTo>
                    <a:cubicBezTo>
                      <a:pt x="0" y="47"/>
                      <a:pt x="0" y="47"/>
                      <a:pt x="0" y="47"/>
                    </a:cubicBezTo>
                    <a:cubicBezTo>
                      <a:pt x="0" y="48"/>
                      <a:pt x="0" y="50"/>
                      <a:pt x="0" y="51"/>
                    </a:cubicBezTo>
                    <a:cubicBezTo>
                      <a:pt x="0" y="221"/>
                      <a:pt x="0" y="221"/>
                      <a:pt x="0" y="221"/>
                    </a:cubicBezTo>
                    <a:cubicBezTo>
                      <a:pt x="101" y="221"/>
                      <a:pt x="196" y="221"/>
                      <a:pt x="233" y="221"/>
                    </a:cubicBezTo>
                    <a:cubicBezTo>
                      <a:pt x="332" y="221"/>
                      <a:pt x="411" y="148"/>
                      <a:pt x="411" y="50"/>
                    </a:cubicBezTo>
                    <a:cubicBezTo>
                      <a:pt x="411" y="32"/>
                      <a:pt x="409" y="15"/>
                      <a:pt x="404" y="0"/>
                    </a:cubicBezTo>
                    <a:cubicBezTo>
                      <a:pt x="51" y="0"/>
                      <a:pt x="51" y="0"/>
                      <a:pt x="51" y="0"/>
                    </a:cubicBezTo>
                    <a:cubicBezTo>
                      <a:pt x="26" y="0"/>
                      <a:pt x="5" y="18"/>
                      <a:pt x="1" y="42"/>
                    </a:cubicBezTo>
                    <a:close/>
                  </a:path>
                </a:pathLst>
              </a:custGeom>
              <a:solidFill>
                <a:srgbClr val="7373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05" rtl="0" eaLnBrk="1" fontAlgn="auto" latinLnBrk="0" hangingPunct="1">
                  <a:lnSpc>
                    <a:spcPct val="9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Light" charset="0"/>
                  <a:ea typeface="+mn-ea"/>
                  <a:cs typeface="+mn-cs"/>
                </a:endParaRPr>
              </a:p>
            </p:txBody>
          </p:sp>
          <p:sp>
            <p:nvSpPr>
              <p:cNvPr id="136" name="Freeform 10">
                <a:extLst>
                  <a:ext uri="{FF2B5EF4-FFF2-40B4-BE49-F238E27FC236}">
                    <a16:creationId xmlns:a16="http://schemas.microsoft.com/office/drawing/2014/main" id="{A87E33FF-37CF-4C91-8613-98E154F69B82}"/>
                  </a:ext>
                </a:extLst>
              </p:cNvPr>
              <p:cNvSpPr>
                <a:spLocks/>
              </p:cNvSpPr>
              <p:nvPr/>
            </p:nvSpPr>
            <p:spPr bwMode="auto">
              <a:xfrm>
                <a:off x="1196975" y="-1444625"/>
                <a:ext cx="1427162" cy="771525"/>
              </a:xfrm>
              <a:custGeom>
                <a:avLst/>
                <a:gdLst>
                  <a:gd name="T0" fmla="*/ 358 w 409"/>
                  <a:gd name="T1" fmla="*/ 0 h 221"/>
                  <a:gd name="T2" fmla="*/ 8 w 409"/>
                  <a:gd name="T3" fmla="*/ 0 h 221"/>
                  <a:gd name="T4" fmla="*/ 0 w 409"/>
                  <a:gd name="T5" fmla="*/ 50 h 221"/>
                  <a:gd name="T6" fmla="*/ 178 w 409"/>
                  <a:gd name="T7" fmla="*/ 221 h 221"/>
                  <a:gd name="T8" fmla="*/ 409 w 409"/>
                  <a:gd name="T9" fmla="*/ 221 h 221"/>
                  <a:gd name="T10" fmla="*/ 409 w 409"/>
                  <a:gd name="T11" fmla="*/ 51 h 221"/>
                  <a:gd name="T12" fmla="*/ 358 w 409"/>
                  <a:gd name="T13" fmla="*/ 0 h 221"/>
                </a:gdLst>
                <a:ahLst/>
                <a:cxnLst>
                  <a:cxn ang="0">
                    <a:pos x="T0" y="T1"/>
                  </a:cxn>
                  <a:cxn ang="0">
                    <a:pos x="T2" y="T3"/>
                  </a:cxn>
                  <a:cxn ang="0">
                    <a:pos x="T4" y="T5"/>
                  </a:cxn>
                  <a:cxn ang="0">
                    <a:pos x="T6" y="T7"/>
                  </a:cxn>
                  <a:cxn ang="0">
                    <a:pos x="T8" y="T9"/>
                  </a:cxn>
                  <a:cxn ang="0">
                    <a:pos x="T10" y="T11"/>
                  </a:cxn>
                  <a:cxn ang="0">
                    <a:pos x="T12" y="T13"/>
                  </a:cxn>
                </a:cxnLst>
                <a:rect l="0" t="0" r="r" b="b"/>
                <a:pathLst>
                  <a:path w="409" h="221">
                    <a:moveTo>
                      <a:pt x="358" y="0"/>
                    </a:moveTo>
                    <a:cubicBezTo>
                      <a:pt x="8" y="0"/>
                      <a:pt x="8" y="0"/>
                      <a:pt x="8" y="0"/>
                    </a:cubicBezTo>
                    <a:cubicBezTo>
                      <a:pt x="3" y="15"/>
                      <a:pt x="0" y="32"/>
                      <a:pt x="0" y="50"/>
                    </a:cubicBezTo>
                    <a:cubicBezTo>
                      <a:pt x="0" y="148"/>
                      <a:pt x="80" y="221"/>
                      <a:pt x="178" y="221"/>
                    </a:cubicBezTo>
                    <a:cubicBezTo>
                      <a:pt x="221" y="221"/>
                      <a:pt x="313" y="221"/>
                      <a:pt x="409" y="221"/>
                    </a:cubicBezTo>
                    <a:cubicBezTo>
                      <a:pt x="409" y="51"/>
                      <a:pt x="409" y="51"/>
                      <a:pt x="409" y="51"/>
                    </a:cubicBezTo>
                    <a:cubicBezTo>
                      <a:pt x="409" y="23"/>
                      <a:pt x="386" y="0"/>
                      <a:pt x="358" y="0"/>
                    </a:cubicBezTo>
                    <a:close/>
                  </a:path>
                </a:pathLst>
              </a:custGeom>
              <a:solidFill>
                <a:srgbClr val="7373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05" rtl="0" eaLnBrk="1" fontAlgn="auto" latinLnBrk="0" hangingPunct="1">
                  <a:lnSpc>
                    <a:spcPct val="9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Light" charset="0"/>
                  <a:ea typeface="+mn-ea"/>
                  <a:cs typeface="+mn-cs"/>
                </a:endParaRPr>
              </a:p>
            </p:txBody>
          </p:sp>
          <p:sp>
            <p:nvSpPr>
              <p:cNvPr id="137" name="Freeform 11">
                <a:extLst>
                  <a:ext uri="{FF2B5EF4-FFF2-40B4-BE49-F238E27FC236}">
                    <a16:creationId xmlns:a16="http://schemas.microsoft.com/office/drawing/2014/main" id="{95ED9CDD-3C68-4A1E-9CEA-84882D90A6FF}"/>
                  </a:ext>
                </a:extLst>
              </p:cNvPr>
              <p:cNvSpPr>
                <a:spLocks/>
              </p:cNvSpPr>
              <p:nvPr/>
            </p:nvSpPr>
            <p:spPr bwMode="auto">
              <a:xfrm>
                <a:off x="2863850" y="-2657475"/>
                <a:ext cx="1273175" cy="987425"/>
              </a:xfrm>
              <a:custGeom>
                <a:avLst/>
                <a:gdLst>
                  <a:gd name="T0" fmla="*/ 283 w 365"/>
                  <a:gd name="T1" fmla="*/ 227 h 283"/>
                  <a:gd name="T2" fmla="*/ 56 w 365"/>
                  <a:gd name="T3" fmla="*/ 0 h 283"/>
                  <a:gd name="T4" fmla="*/ 0 w 365"/>
                  <a:gd name="T5" fmla="*/ 7 h 283"/>
                  <a:gd name="T6" fmla="*/ 0 w 365"/>
                  <a:gd name="T7" fmla="*/ 232 h 283"/>
                  <a:gd name="T8" fmla="*/ 0 w 365"/>
                  <a:gd name="T9" fmla="*/ 236 h 283"/>
                  <a:gd name="T10" fmla="*/ 0 w 365"/>
                  <a:gd name="T11" fmla="*/ 237 h 283"/>
                  <a:gd name="T12" fmla="*/ 0 w 365"/>
                  <a:gd name="T13" fmla="*/ 241 h 283"/>
                  <a:gd name="T14" fmla="*/ 1 w 365"/>
                  <a:gd name="T15" fmla="*/ 241 h 283"/>
                  <a:gd name="T16" fmla="*/ 51 w 365"/>
                  <a:gd name="T17" fmla="*/ 283 h 283"/>
                  <a:gd name="T18" fmla="*/ 365 w 365"/>
                  <a:gd name="T19" fmla="*/ 283 h 283"/>
                  <a:gd name="T20" fmla="*/ 282 w 365"/>
                  <a:gd name="T21" fmla="*/ 234 h 283"/>
                  <a:gd name="T22" fmla="*/ 283 w 365"/>
                  <a:gd name="T23" fmla="*/ 227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5" h="283">
                    <a:moveTo>
                      <a:pt x="283" y="227"/>
                    </a:moveTo>
                    <a:cubicBezTo>
                      <a:pt x="283" y="101"/>
                      <a:pt x="181" y="0"/>
                      <a:pt x="56" y="0"/>
                    </a:cubicBezTo>
                    <a:cubicBezTo>
                      <a:pt x="36" y="0"/>
                      <a:pt x="18" y="2"/>
                      <a:pt x="0" y="7"/>
                    </a:cubicBezTo>
                    <a:cubicBezTo>
                      <a:pt x="0" y="232"/>
                      <a:pt x="0" y="232"/>
                      <a:pt x="0" y="232"/>
                    </a:cubicBezTo>
                    <a:cubicBezTo>
                      <a:pt x="0" y="233"/>
                      <a:pt x="0" y="235"/>
                      <a:pt x="0" y="236"/>
                    </a:cubicBezTo>
                    <a:cubicBezTo>
                      <a:pt x="0" y="236"/>
                      <a:pt x="0" y="237"/>
                      <a:pt x="0" y="237"/>
                    </a:cubicBezTo>
                    <a:cubicBezTo>
                      <a:pt x="0" y="238"/>
                      <a:pt x="0" y="239"/>
                      <a:pt x="0" y="241"/>
                    </a:cubicBezTo>
                    <a:cubicBezTo>
                      <a:pt x="1" y="241"/>
                      <a:pt x="1" y="241"/>
                      <a:pt x="1" y="241"/>
                    </a:cubicBezTo>
                    <a:cubicBezTo>
                      <a:pt x="5" y="265"/>
                      <a:pt x="26" y="283"/>
                      <a:pt x="51" y="283"/>
                    </a:cubicBezTo>
                    <a:cubicBezTo>
                      <a:pt x="365" y="283"/>
                      <a:pt x="365" y="283"/>
                      <a:pt x="365" y="283"/>
                    </a:cubicBezTo>
                    <a:cubicBezTo>
                      <a:pt x="343" y="261"/>
                      <a:pt x="314" y="244"/>
                      <a:pt x="282" y="234"/>
                    </a:cubicBezTo>
                    <a:cubicBezTo>
                      <a:pt x="282" y="232"/>
                      <a:pt x="283" y="229"/>
                      <a:pt x="283" y="227"/>
                    </a:cubicBezTo>
                    <a:close/>
                  </a:path>
                </a:pathLst>
              </a:custGeom>
              <a:solidFill>
                <a:srgbClr val="7373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05" rtl="0" eaLnBrk="1" fontAlgn="auto" latinLnBrk="0" hangingPunct="1">
                  <a:lnSpc>
                    <a:spcPct val="9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Light" charset="0"/>
                  <a:ea typeface="+mn-ea"/>
                  <a:cs typeface="+mn-cs"/>
                </a:endParaRPr>
              </a:p>
            </p:txBody>
          </p:sp>
          <p:sp>
            <p:nvSpPr>
              <p:cNvPr id="138" name="Freeform 12">
                <a:extLst>
                  <a:ext uri="{FF2B5EF4-FFF2-40B4-BE49-F238E27FC236}">
                    <a16:creationId xmlns:a16="http://schemas.microsoft.com/office/drawing/2014/main" id="{21392F4B-61EC-448E-BF05-C56C83AD2646}"/>
                  </a:ext>
                </a:extLst>
              </p:cNvPr>
              <p:cNvSpPr>
                <a:spLocks/>
              </p:cNvSpPr>
              <p:nvPr/>
            </p:nvSpPr>
            <p:spPr bwMode="auto">
              <a:xfrm>
                <a:off x="1354138" y="-2528888"/>
                <a:ext cx="1270000" cy="858838"/>
              </a:xfrm>
              <a:custGeom>
                <a:avLst/>
                <a:gdLst>
                  <a:gd name="T0" fmla="*/ 364 w 364"/>
                  <a:gd name="T1" fmla="*/ 195 h 246"/>
                  <a:gd name="T2" fmla="*/ 364 w 364"/>
                  <a:gd name="T3" fmla="*/ 0 h 246"/>
                  <a:gd name="T4" fmla="*/ 307 w 364"/>
                  <a:gd name="T5" fmla="*/ 54 h 246"/>
                  <a:gd name="T6" fmla="*/ 232 w 364"/>
                  <a:gd name="T7" fmla="*/ 32 h 246"/>
                  <a:gd name="T8" fmla="*/ 94 w 364"/>
                  <a:gd name="T9" fmla="*/ 170 h 246"/>
                  <a:gd name="T10" fmla="*/ 96 w 364"/>
                  <a:gd name="T11" fmla="*/ 194 h 246"/>
                  <a:gd name="T12" fmla="*/ 0 w 364"/>
                  <a:gd name="T13" fmla="*/ 246 h 246"/>
                  <a:gd name="T14" fmla="*/ 313 w 364"/>
                  <a:gd name="T15" fmla="*/ 246 h 246"/>
                  <a:gd name="T16" fmla="*/ 364 w 364"/>
                  <a:gd name="T17" fmla="*/ 195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4" h="246">
                    <a:moveTo>
                      <a:pt x="364" y="195"/>
                    </a:moveTo>
                    <a:cubicBezTo>
                      <a:pt x="364" y="0"/>
                      <a:pt x="364" y="0"/>
                      <a:pt x="364" y="0"/>
                    </a:cubicBezTo>
                    <a:cubicBezTo>
                      <a:pt x="342" y="15"/>
                      <a:pt x="323" y="33"/>
                      <a:pt x="307" y="54"/>
                    </a:cubicBezTo>
                    <a:cubicBezTo>
                      <a:pt x="285" y="40"/>
                      <a:pt x="260" y="32"/>
                      <a:pt x="232" y="32"/>
                    </a:cubicBezTo>
                    <a:cubicBezTo>
                      <a:pt x="155" y="32"/>
                      <a:pt x="94" y="94"/>
                      <a:pt x="94" y="170"/>
                    </a:cubicBezTo>
                    <a:cubicBezTo>
                      <a:pt x="94" y="178"/>
                      <a:pt x="95" y="186"/>
                      <a:pt x="96" y="194"/>
                    </a:cubicBezTo>
                    <a:cubicBezTo>
                      <a:pt x="58" y="202"/>
                      <a:pt x="25" y="220"/>
                      <a:pt x="0" y="246"/>
                    </a:cubicBezTo>
                    <a:cubicBezTo>
                      <a:pt x="313" y="246"/>
                      <a:pt x="313" y="246"/>
                      <a:pt x="313" y="246"/>
                    </a:cubicBezTo>
                    <a:cubicBezTo>
                      <a:pt x="341" y="246"/>
                      <a:pt x="364" y="223"/>
                      <a:pt x="364" y="195"/>
                    </a:cubicBezTo>
                    <a:close/>
                  </a:path>
                </a:pathLst>
              </a:custGeom>
              <a:solidFill>
                <a:srgbClr val="7373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05" rtl="0" eaLnBrk="1" fontAlgn="auto" latinLnBrk="0" hangingPunct="1">
                  <a:lnSpc>
                    <a:spcPct val="9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Light" charset="0"/>
                  <a:ea typeface="+mn-ea"/>
                  <a:cs typeface="+mn-cs"/>
                </a:endParaRPr>
              </a:p>
            </p:txBody>
          </p:sp>
        </p:grpSp>
      </p:grpSp>
      <p:grpSp>
        <p:nvGrpSpPr>
          <p:cNvPr id="11" name="Group 10">
            <a:extLst>
              <a:ext uri="{FF2B5EF4-FFF2-40B4-BE49-F238E27FC236}">
                <a16:creationId xmlns:a16="http://schemas.microsoft.com/office/drawing/2014/main" id="{8CDF03DA-FE09-4883-941B-D44C5B2619E6}"/>
              </a:ext>
            </a:extLst>
          </p:cNvPr>
          <p:cNvGrpSpPr/>
          <p:nvPr/>
        </p:nvGrpSpPr>
        <p:grpSpPr>
          <a:xfrm>
            <a:off x="6849362" y="4107612"/>
            <a:ext cx="2225726" cy="932471"/>
            <a:chOff x="6860448" y="4107612"/>
            <a:chExt cx="2225726" cy="932471"/>
          </a:xfrm>
          <a:solidFill>
            <a:srgbClr val="74B230"/>
          </a:solidFill>
        </p:grpSpPr>
        <p:sp>
          <p:nvSpPr>
            <p:cNvPr id="144" name="Rectangle 143">
              <a:extLst>
                <a:ext uri="{FF2B5EF4-FFF2-40B4-BE49-F238E27FC236}">
                  <a16:creationId xmlns:a16="http://schemas.microsoft.com/office/drawing/2014/main" id="{EC276AA1-607B-4C3F-AC8A-359C6C1EC59F}"/>
                </a:ext>
              </a:extLst>
            </p:cNvPr>
            <p:cNvSpPr/>
            <p:nvPr/>
          </p:nvSpPr>
          <p:spPr bwMode="auto">
            <a:xfrm>
              <a:off x="6860448" y="4107612"/>
              <a:ext cx="2225726" cy="932471"/>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745978" tIns="146262" rIns="0" bIns="146262" numCol="1" spcCol="0" rtlCol="0" fromWordArt="0" anchor="t" anchorCtr="0" forceAA="0" compatLnSpc="1">
              <a:prstTxWarp prst="textNoShape">
                <a:avLst/>
              </a:prstTxWarp>
              <a:noAutofit/>
            </a:bodyPr>
            <a:lstStyle/>
            <a:p>
              <a:pPr marL="0" marR="0" lvl="0" indent="0" algn="l" defTabSz="914049" rtl="0" eaLnBrk="1" fontAlgn="auto" latinLnBrk="0" hangingPunct="1">
                <a:lnSpc>
                  <a:spcPct val="90000"/>
                </a:lnSpc>
                <a:spcBef>
                  <a:spcPts val="0"/>
                </a:spcBef>
                <a:spcAft>
                  <a:spcPts val="0"/>
                </a:spcAft>
                <a:buClrTx/>
                <a:buSzTx/>
                <a:buFontTx/>
                <a:buNone/>
                <a:tabLst/>
                <a:defRPr/>
              </a:pPr>
              <a:r>
                <a:rPr kumimoji="0" lang="en-US" sz="2000" b="0" i="0" u="none" strike="noStrike" kern="0" cap="none" spc="0" normalizeH="0" baseline="0" noProof="0" dirty="0">
                  <a:ln>
                    <a:noFill/>
                  </a:ln>
                  <a:gradFill>
                    <a:gsLst>
                      <a:gs pos="9023">
                        <a:prstClr val="white"/>
                      </a:gs>
                      <a:gs pos="20301">
                        <a:prstClr val="white"/>
                      </a:gs>
                    </a:gsLst>
                    <a:lin ang="5400000" scaled="1"/>
                  </a:gradFill>
                  <a:effectLst/>
                  <a:uLnTx/>
                  <a:uFillTx/>
                  <a:latin typeface="Segoe UI Semilight"/>
                  <a:ea typeface="+mn-ea"/>
                  <a:cs typeface="Segoe UI" panose="020B0502040204020203" pitchFamily="34" charset="0"/>
                </a:rPr>
                <a:t>Azure</a:t>
              </a:r>
            </a:p>
            <a:p>
              <a:pPr marL="0" marR="0" lvl="0" indent="0" algn="l" defTabSz="914049" rtl="0" eaLnBrk="1" fontAlgn="auto" latinLnBrk="0" hangingPunct="1">
                <a:lnSpc>
                  <a:spcPct val="90000"/>
                </a:lnSpc>
                <a:spcBef>
                  <a:spcPts val="0"/>
                </a:spcBef>
                <a:spcAft>
                  <a:spcPts val="0"/>
                </a:spcAft>
                <a:buClrTx/>
                <a:buSzTx/>
                <a:buFontTx/>
                <a:buNone/>
                <a:tabLst/>
                <a:defRPr/>
              </a:pPr>
              <a:r>
                <a:rPr kumimoji="0" lang="en-US" sz="2000" b="0" i="0" u="none" strike="noStrike" kern="0" cap="none" spc="0" normalizeH="0" baseline="0" noProof="0" dirty="0">
                  <a:ln>
                    <a:noFill/>
                  </a:ln>
                  <a:gradFill>
                    <a:gsLst>
                      <a:gs pos="9023">
                        <a:prstClr val="white"/>
                      </a:gs>
                      <a:gs pos="20301">
                        <a:prstClr val="white"/>
                      </a:gs>
                    </a:gsLst>
                    <a:lin ang="5400000" scaled="1"/>
                  </a:gradFill>
                  <a:effectLst/>
                  <a:uLnTx/>
                  <a:uFillTx/>
                  <a:latin typeface="Segoe UI Semilight"/>
                  <a:ea typeface="+mn-ea"/>
                  <a:cs typeface="Segoe UI" panose="020B0502040204020203" pitchFamily="34" charset="0"/>
                </a:rPr>
                <a:t>functions</a:t>
              </a:r>
            </a:p>
          </p:txBody>
        </p:sp>
        <p:pic>
          <p:nvPicPr>
            <p:cNvPr id="145" name="Picture 144">
              <a:extLst>
                <a:ext uri="{FF2B5EF4-FFF2-40B4-BE49-F238E27FC236}">
                  <a16:creationId xmlns:a16="http://schemas.microsoft.com/office/drawing/2014/main" id="{523DDC89-DCA7-4AEB-B389-157B140B72C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983717" y="4281953"/>
              <a:ext cx="437282" cy="376062"/>
            </a:xfrm>
            <a:prstGeom prst="rect">
              <a:avLst/>
            </a:prstGeom>
            <a:grpFill/>
          </p:spPr>
        </p:pic>
      </p:grpSp>
      <p:grpSp>
        <p:nvGrpSpPr>
          <p:cNvPr id="8" name="Group 7">
            <a:extLst>
              <a:ext uri="{FF2B5EF4-FFF2-40B4-BE49-F238E27FC236}">
                <a16:creationId xmlns:a16="http://schemas.microsoft.com/office/drawing/2014/main" id="{11AE4801-C277-4ECA-B86D-B40A8533F764}"/>
              </a:ext>
            </a:extLst>
          </p:cNvPr>
          <p:cNvGrpSpPr/>
          <p:nvPr/>
        </p:nvGrpSpPr>
        <p:grpSpPr>
          <a:xfrm>
            <a:off x="9149667" y="3108161"/>
            <a:ext cx="2222842" cy="932471"/>
            <a:chOff x="9149667" y="3108161"/>
            <a:chExt cx="2222842" cy="932471"/>
          </a:xfrm>
          <a:solidFill>
            <a:srgbClr val="74B230"/>
          </a:solidFill>
        </p:grpSpPr>
        <p:sp>
          <p:nvSpPr>
            <p:cNvPr id="143" name="Rectangle 142">
              <a:extLst>
                <a:ext uri="{FF2B5EF4-FFF2-40B4-BE49-F238E27FC236}">
                  <a16:creationId xmlns:a16="http://schemas.microsoft.com/office/drawing/2014/main" id="{6BD0058B-5620-4758-BF30-C11F50F27E31}"/>
                </a:ext>
              </a:extLst>
            </p:cNvPr>
            <p:cNvSpPr/>
            <p:nvPr/>
          </p:nvSpPr>
          <p:spPr bwMode="auto">
            <a:xfrm>
              <a:off x="9149667" y="3108161"/>
              <a:ext cx="2222842" cy="932471"/>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745978" tIns="146262" rIns="0" bIns="146262" numCol="1" spcCol="0" rtlCol="0" fromWordArt="0" anchor="t" anchorCtr="0" forceAA="0" compatLnSpc="1">
              <a:prstTxWarp prst="textNoShape">
                <a:avLst/>
              </a:prstTxWarp>
              <a:noAutofit/>
            </a:bodyPr>
            <a:lstStyle/>
            <a:p>
              <a:pPr marL="0" marR="0" lvl="0" indent="0" algn="l" defTabSz="914049" rtl="0" eaLnBrk="1" fontAlgn="auto" latinLnBrk="0" hangingPunct="1">
                <a:lnSpc>
                  <a:spcPct val="90000"/>
                </a:lnSpc>
                <a:spcBef>
                  <a:spcPts val="0"/>
                </a:spcBef>
                <a:spcAft>
                  <a:spcPts val="0"/>
                </a:spcAft>
                <a:buClrTx/>
                <a:buSzTx/>
                <a:buFontTx/>
                <a:buNone/>
                <a:tabLst/>
                <a:defRPr/>
              </a:pPr>
              <a:r>
                <a:rPr kumimoji="0" lang="en-US" sz="2000" b="0" i="0" u="none" strike="noStrike" kern="0" cap="none" spc="0" normalizeH="0" baseline="0" noProof="0" dirty="0">
                  <a:ln>
                    <a:noFill/>
                  </a:ln>
                  <a:gradFill>
                    <a:gsLst>
                      <a:gs pos="9023">
                        <a:prstClr val="white"/>
                      </a:gs>
                      <a:gs pos="20301">
                        <a:prstClr val="white"/>
                      </a:gs>
                    </a:gsLst>
                    <a:lin ang="5400000" scaled="1"/>
                  </a:gradFill>
                  <a:effectLst/>
                  <a:uLnTx/>
                  <a:uFillTx/>
                  <a:latin typeface="Segoe UI Semilight"/>
                  <a:ea typeface="+mn-ea"/>
                  <a:cs typeface="Segoe UI" panose="020B0502040204020203" pitchFamily="34" charset="0"/>
                </a:rPr>
                <a:t>Notification </a:t>
              </a:r>
              <a:br>
                <a:rPr kumimoji="0" lang="en-US" sz="2000" b="0" i="0" u="none" strike="noStrike" kern="0" cap="none" spc="0" normalizeH="0" baseline="0" noProof="0" dirty="0">
                  <a:ln>
                    <a:noFill/>
                  </a:ln>
                  <a:gradFill>
                    <a:gsLst>
                      <a:gs pos="9023">
                        <a:prstClr val="white"/>
                      </a:gs>
                      <a:gs pos="20301">
                        <a:prstClr val="white"/>
                      </a:gs>
                    </a:gsLst>
                    <a:lin ang="5400000" scaled="1"/>
                  </a:gradFill>
                  <a:effectLst/>
                  <a:uLnTx/>
                  <a:uFillTx/>
                  <a:latin typeface="Segoe UI Semilight"/>
                  <a:ea typeface="+mn-ea"/>
                  <a:cs typeface="Segoe UI" panose="020B0502040204020203" pitchFamily="34" charset="0"/>
                </a:rPr>
              </a:br>
              <a:r>
                <a:rPr kumimoji="0" lang="en-US" sz="2000" b="0" i="0" u="none" strike="noStrike" kern="0" cap="none" spc="0" normalizeH="0" baseline="0" noProof="0" dirty="0">
                  <a:ln>
                    <a:noFill/>
                  </a:ln>
                  <a:gradFill>
                    <a:gsLst>
                      <a:gs pos="9023">
                        <a:prstClr val="white"/>
                      </a:gs>
                      <a:gs pos="20301">
                        <a:prstClr val="white"/>
                      </a:gs>
                    </a:gsLst>
                    <a:lin ang="5400000" scaled="1"/>
                  </a:gradFill>
                  <a:effectLst/>
                  <a:uLnTx/>
                  <a:uFillTx/>
                  <a:latin typeface="Segoe UI Semilight"/>
                  <a:ea typeface="+mn-ea"/>
                  <a:cs typeface="Segoe UI" panose="020B0502040204020203" pitchFamily="34" charset="0"/>
                </a:rPr>
                <a:t>hubs</a:t>
              </a:r>
            </a:p>
            <a:p>
              <a:pPr marL="0" marR="0" lvl="0" indent="0" algn="l" defTabSz="914049" rtl="0" eaLnBrk="1" fontAlgn="auto" latinLnBrk="0" hangingPunct="1">
                <a:lnSpc>
                  <a:spcPct val="90000"/>
                </a:lnSpc>
                <a:spcBef>
                  <a:spcPts val="0"/>
                </a:spcBef>
                <a:spcAft>
                  <a:spcPts val="0"/>
                </a:spcAft>
                <a:buClrTx/>
                <a:buSzTx/>
                <a:buFontTx/>
                <a:buNone/>
                <a:tabLst/>
                <a:defRPr/>
              </a:pPr>
              <a:endParaRPr kumimoji="0" lang="en-US" sz="2000" b="0" i="0" u="none" strike="noStrike" kern="0" cap="none" spc="0" normalizeH="0" baseline="0" noProof="0" dirty="0">
                <a:ln>
                  <a:noFill/>
                </a:ln>
                <a:gradFill>
                  <a:gsLst>
                    <a:gs pos="9023">
                      <a:prstClr val="white"/>
                    </a:gs>
                    <a:gs pos="20301">
                      <a:prstClr val="white"/>
                    </a:gs>
                  </a:gsLst>
                  <a:lin ang="5400000" scaled="1"/>
                </a:gradFill>
                <a:effectLst/>
                <a:uLnTx/>
                <a:uFillTx/>
                <a:latin typeface="Segoe UI Semilight"/>
                <a:ea typeface="+mn-ea"/>
                <a:cs typeface="Segoe UI" panose="020B0502040204020203" pitchFamily="34" charset="0"/>
              </a:endParaRPr>
            </a:p>
          </p:txBody>
        </p:sp>
        <p:pic>
          <p:nvPicPr>
            <p:cNvPr id="146" name="Picture 145">
              <a:extLst>
                <a:ext uri="{FF2B5EF4-FFF2-40B4-BE49-F238E27FC236}">
                  <a16:creationId xmlns:a16="http://schemas.microsoft.com/office/drawing/2014/main" id="{4339DBDC-9CFD-4B17-9391-C06754617C3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259139" y="3268200"/>
              <a:ext cx="439748" cy="437468"/>
            </a:xfrm>
            <a:prstGeom prst="rect">
              <a:avLst/>
            </a:prstGeom>
            <a:grpFill/>
          </p:spPr>
        </p:pic>
      </p:grpSp>
      <p:grpSp>
        <p:nvGrpSpPr>
          <p:cNvPr id="4" name="Group 3">
            <a:extLst>
              <a:ext uri="{FF2B5EF4-FFF2-40B4-BE49-F238E27FC236}">
                <a16:creationId xmlns:a16="http://schemas.microsoft.com/office/drawing/2014/main" id="{9801C8F0-1140-450B-8C6F-6AB0394B2081}"/>
              </a:ext>
            </a:extLst>
          </p:cNvPr>
          <p:cNvGrpSpPr/>
          <p:nvPr/>
        </p:nvGrpSpPr>
        <p:grpSpPr>
          <a:xfrm>
            <a:off x="2260511" y="3108162"/>
            <a:ext cx="2225726" cy="932471"/>
            <a:chOff x="2252574" y="3108162"/>
            <a:chExt cx="2225726" cy="932471"/>
          </a:xfrm>
          <a:solidFill>
            <a:srgbClr val="74B230"/>
          </a:solidFill>
        </p:grpSpPr>
        <p:sp>
          <p:nvSpPr>
            <p:cNvPr id="141" name="Rectangle 140">
              <a:extLst>
                <a:ext uri="{FF2B5EF4-FFF2-40B4-BE49-F238E27FC236}">
                  <a16:creationId xmlns:a16="http://schemas.microsoft.com/office/drawing/2014/main" id="{465605AF-B971-4A3C-A72C-D4EC60C0E9A4}"/>
                </a:ext>
              </a:extLst>
            </p:cNvPr>
            <p:cNvSpPr/>
            <p:nvPr/>
          </p:nvSpPr>
          <p:spPr bwMode="auto">
            <a:xfrm>
              <a:off x="2252574" y="3108162"/>
              <a:ext cx="2225726" cy="932471"/>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745978" tIns="146262" rIns="0" bIns="146262" numCol="1" spcCol="0" rtlCol="0" fromWordArt="0" anchor="t" anchorCtr="0" forceAA="0" compatLnSpc="1">
              <a:prstTxWarp prst="textNoShape">
                <a:avLst/>
              </a:prstTxWarp>
              <a:noAutofit/>
            </a:bodyPr>
            <a:lstStyle/>
            <a:p>
              <a:pPr marL="0" marR="0" lvl="0" indent="0" algn="l" defTabSz="914049" rtl="0" eaLnBrk="1" fontAlgn="auto" latinLnBrk="0" hangingPunct="1">
                <a:lnSpc>
                  <a:spcPct val="90000"/>
                </a:lnSpc>
                <a:spcBef>
                  <a:spcPts val="0"/>
                </a:spcBef>
                <a:spcAft>
                  <a:spcPts val="0"/>
                </a:spcAft>
                <a:buClrTx/>
                <a:buSzTx/>
                <a:buFontTx/>
                <a:buNone/>
                <a:tabLst/>
                <a:defRPr/>
              </a:pPr>
              <a:r>
                <a:rPr kumimoji="0" lang="en-US" sz="2000" b="0" i="0" u="none" strike="noStrike" kern="0" cap="none" spc="0" normalizeH="0" baseline="0" noProof="0" dirty="0">
                  <a:ln>
                    <a:noFill/>
                  </a:ln>
                  <a:gradFill>
                    <a:gsLst>
                      <a:gs pos="9023">
                        <a:prstClr val="white"/>
                      </a:gs>
                      <a:gs pos="20301">
                        <a:prstClr val="white"/>
                      </a:gs>
                    </a:gsLst>
                    <a:lin ang="5400000" scaled="1"/>
                  </a:gradFill>
                  <a:effectLst/>
                  <a:uLnTx/>
                  <a:uFillTx/>
                  <a:latin typeface="Segoe UI Semilight"/>
                  <a:ea typeface="+mn-ea"/>
                  <a:cs typeface="Segoe UI" panose="020B0502040204020203" pitchFamily="34" charset="0"/>
                </a:rPr>
                <a:t>Web </a:t>
              </a:r>
              <a:br>
                <a:rPr kumimoji="0" lang="en-US" sz="2000" b="0" i="0" u="none" strike="noStrike" kern="0" cap="none" spc="0" normalizeH="0" baseline="0" noProof="0" dirty="0">
                  <a:ln>
                    <a:noFill/>
                  </a:ln>
                  <a:gradFill>
                    <a:gsLst>
                      <a:gs pos="9023">
                        <a:prstClr val="white"/>
                      </a:gs>
                      <a:gs pos="20301">
                        <a:prstClr val="white"/>
                      </a:gs>
                    </a:gsLst>
                    <a:lin ang="5400000" scaled="1"/>
                  </a:gradFill>
                  <a:effectLst/>
                  <a:uLnTx/>
                  <a:uFillTx/>
                  <a:latin typeface="Segoe UI Semilight"/>
                  <a:ea typeface="+mn-ea"/>
                  <a:cs typeface="Segoe UI" panose="020B0502040204020203" pitchFamily="34" charset="0"/>
                </a:rPr>
              </a:br>
              <a:r>
                <a:rPr kumimoji="0" lang="en-US" sz="2000" b="0" i="0" u="none" strike="noStrike" kern="0" cap="none" spc="0" normalizeH="0" baseline="0" noProof="0" dirty="0">
                  <a:ln>
                    <a:noFill/>
                  </a:ln>
                  <a:gradFill>
                    <a:gsLst>
                      <a:gs pos="9023">
                        <a:prstClr val="white"/>
                      </a:gs>
                      <a:gs pos="20301">
                        <a:prstClr val="white"/>
                      </a:gs>
                    </a:gsLst>
                    <a:lin ang="5400000" scaled="1"/>
                  </a:gradFill>
                  <a:effectLst/>
                  <a:uLnTx/>
                  <a:uFillTx/>
                  <a:latin typeface="Segoe UI Semilight"/>
                  <a:ea typeface="+mn-ea"/>
                  <a:cs typeface="Segoe UI" panose="020B0502040204020203" pitchFamily="34" charset="0"/>
                </a:rPr>
                <a:t>apps</a:t>
              </a:r>
            </a:p>
          </p:txBody>
        </p:sp>
        <p:pic>
          <p:nvPicPr>
            <p:cNvPr id="147" name="Picture 146">
              <a:extLst>
                <a:ext uri="{FF2B5EF4-FFF2-40B4-BE49-F238E27FC236}">
                  <a16:creationId xmlns:a16="http://schemas.microsoft.com/office/drawing/2014/main" id="{0C2ED4CD-28F3-4D51-A236-A7EDA9E076A9}"/>
                </a:ext>
              </a:extLst>
            </p:cNvPr>
            <p:cNvPicPr>
              <a:picLocks noChangeAspect="1"/>
            </p:cNvPicPr>
            <p:nvPr/>
          </p:nvPicPr>
          <p:blipFill>
            <a:blip r:embed="rId8"/>
            <a:stretch>
              <a:fillRect/>
            </a:stretch>
          </p:blipFill>
          <p:spPr>
            <a:xfrm>
              <a:off x="2458722" y="3276361"/>
              <a:ext cx="411731" cy="402127"/>
            </a:xfrm>
            <a:prstGeom prst="rect">
              <a:avLst/>
            </a:prstGeom>
            <a:grpFill/>
          </p:spPr>
        </p:pic>
      </p:grpSp>
      <p:grpSp>
        <p:nvGrpSpPr>
          <p:cNvPr id="5" name="Group 4">
            <a:extLst>
              <a:ext uri="{FF2B5EF4-FFF2-40B4-BE49-F238E27FC236}">
                <a16:creationId xmlns:a16="http://schemas.microsoft.com/office/drawing/2014/main" id="{F6EF699E-5E3F-4502-8CE2-B766AF80DDED}"/>
              </a:ext>
            </a:extLst>
          </p:cNvPr>
          <p:cNvGrpSpPr/>
          <p:nvPr/>
        </p:nvGrpSpPr>
        <p:grpSpPr>
          <a:xfrm>
            <a:off x="4551942" y="3116909"/>
            <a:ext cx="2222842" cy="932471"/>
            <a:chOff x="4551942" y="3116909"/>
            <a:chExt cx="2222842" cy="932471"/>
          </a:xfrm>
          <a:solidFill>
            <a:srgbClr val="74B230"/>
          </a:solidFill>
        </p:grpSpPr>
        <p:sp>
          <p:nvSpPr>
            <p:cNvPr id="139" name="Rectangle 138">
              <a:extLst>
                <a:ext uri="{FF2B5EF4-FFF2-40B4-BE49-F238E27FC236}">
                  <a16:creationId xmlns:a16="http://schemas.microsoft.com/office/drawing/2014/main" id="{39ACCDF0-9DDE-4766-AD56-465FE61606B8}"/>
                </a:ext>
              </a:extLst>
            </p:cNvPr>
            <p:cNvSpPr/>
            <p:nvPr/>
          </p:nvSpPr>
          <p:spPr bwMode="auto">
            <a:xfrm>
              <a:off x="4551942" y="3116909"/>
              <a:ext cx="2222842" cy="932471"/>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745978" tIns="146262" rIns="0" bIns="146262" numCol="1" spcCol="0" rtlCol="0" fromWordArt="0" anchor="t" anchorCtr="0" forceAA="0" compatLnSpc="1">
              <a:prstTxWarp prst="textNoShape">
                <a:avLst/>
              </a:prstTxWarp>
              <a:noAutofit/>
            </a:bodyPr>
            <a:lstStyle/>
            <a:p>
              <a:pPr marL="0" marR="0" lvl="0" indent="0" algn="l" defTabSz="914049" rtl="0" eaLnBrk="1" fontAlgn="auto" latinLnBrk="0" hangingPunct="1">
                <a:lnSpc>
                  <a:spcPct val="90000"/>
                </a:lnSpc>
                <a:spcBef>
                  <a:spcPts val="0"/>
                </a:spcBef>
                <a:spcAft>
                  <a:spcPts val="0"/>
                </a:spcAft>
                <a:buClrTx/>
                <a:buSzTx/>
                <a:buFontTx/>
                <a:buNone/>
                <a:tabLst/>
                <a:defRPr/>
              </a:pPr>
              <a:r>
                <a:rPr kumimoji="0" lang="en-US" sz="2000" b="0" i="0" u="none" strike="noStrike" kern="0" cap="none" spc="0" normalizeH="0" baseline="0" noProof="0" dirty="0">
                  <a:ln>
                    <a:noFill/>
                  </a:ln>
                  <a:gradFill>
                    <a:gsLst>
                      <a:gs pos="9023">
                        <a:prstClr val="white"/>
                      </a:gs>
                      <a:gs pos="20301">
                        <a:prstClr val="white"/>
                      </a:gs>
                    </a:gsLst>
                    <a:lin ang="5400000" scaled="1"/>
                  </a:gradFill>
                  <a:effectLst/>
                  <a:uLnTx/>
                  <a:uFillTx/>
                  <a:latin typeface="Segoe UI Semilight"/>
                  <a:ea typeface="+mn-ea"/>
                  <a:cs typeface="Segoe UI" panose="020B0502040204020203" pitchFamily="34" charset="0"/>
                </a:rPr>
                <a:t>Mobile </a:t>
              </a:r>
              <a:br>
                <a:rPr kumimoji="0" lang="en-US" sz="2000" b="0" i="0" u="none" strike="noStrike" kern="0" cap="none" spc="0" normalizeH="0" baseline="0" noProof="0" dirty="0">
                  <a:ln>
                    <a:noFill/>
                  </a:ln>
                  <a:gradFill>
                    <a:gsLst>
                      <a:gs pos="9023">
                        <a:prstClr val="white"/>
                      </a:gs>
                      <a:gs pos="20301">
                        <a:prstClr val="white"/>
                      </a:gs>
                    </a:gsLst>
                    <a:lin ang="5400000" scaled="1"/>
                  </a:gradFill>
                  <a:effectLst/>
                  <a:uLnTx/>
                  <a:uFillTx/>
                  <a:latin typeface="Segoe UI Semilight"/>
                  <a:ea typeface="+mn-ea"/>
                  <a:cs typeface="Segoe UI" panose="020B0502040204020203" pitchFamily="34" charset="0"/>
                </a:rPr>
              </a:br>
              <a:r>
                <a:rPr kumimoji="0" lang="en-US" sz="2000" b="0" i="0" u="none" strike="noStrike" kern="0" cap="none" spc="0" normalizeH="0" baseline="0" noProof="0" dirty="0">
                  <a:ln>
                    <a:noFill/>
                  </a:ln>
                  <a:gradFill>
                    <a:gsLst>
                      <a:gs pos="9023">
                        <a:prstClr val="white"/>
                      </a:gs>
                      <a:gs pos="20301">
                        <a:prstClr val="white"/>
                      </a:gs>
                    </a:gsLst>
                    <a:lin ang="5400000" scaled="1"/>
                  </a:gradFill>
                  <a:effectLst/>
                  <a:uLnTx/>
                  <a:uFillTx/>
                  <a:latin typeface="Segoe UI Semilight"/>
                  <a:ea typeface="+mn-ea"/>
                  <a:cs typeface="Segoe UI" panose="020B0502040204020203" pitchFamily="34" charset="0"/>
                </a:rPr>
                <a:t>apps</a:t>
              </a:r>
            </a:p>
          </p:txBody>
        </p:sp>
        <p:pic>
          <p:nvPicPr>
            <p:cNvPr id="148" name="Picture 147">
              <a:extLst>
                <a:ext uri="{FF2B5EF4-FFF2-40B4-BE49-F238E27FC236}">
                  <a16:creationId xmlns:a16="http://schemas.microsoft.com/office/drawing/2014/main" id="{72206EDD-6073-4E8D-8A8E-00116C95BE8C}"/>
                </a:ext>
              </a:extLst>
            </p:cNvPr>
            <p:cNvPicPr>
              <a:picLocks noChangeAspect="1"/>
            </p:cNvPicPr>
            <p:nvPr/>
          </p:nvPicPr>
          <p:blipFill>
            <a:blip r:embed="rId9"/>
            <a:stretch>
              <a:fillRect/>
            </a:stretch>
          </p:blipFill>
          <p:spPr>
            <a:xfrm>
              <a:off x="4794876" y="3290399"/>
              <a:ext cx="273747" cy="393071"/>
            </a:xfrm>
            <a:prstGeom prst="rect">
              <a:avLst/>
            </a:prstGeom>
            <a:grpFill/>
          </p:spPr>
        </p:pic>
      </p:grpSp>
      <p:grpSp>
        <p:nvGrpSpPr>
          <p:cNvPr id="9" name="Group 8">
            <a:extLst>
              <a:ext uri="{FF2B5EF4-FFF2-40B4-BE49-F238E27FC236}">
                <a16:creationId xmlns:a16="http://schemas.microsoft.com/office/drawing/2014/main" id="{A104021F-F256-4AE0-9CD8-91EFFF3CF630}"/>
              </a:ext>
            </a:extLst>
          </p:cNvPr>
          <p:cNvGrpSpPr/>
          <p:nvPr/>
        </p:nvGrpSpPr>
        <p:grpSpPr>
          <a:xfrm>
            <a:off x="2252574" y="4107612"/>
            <a:ext cx="2247162" cy="932471"/>
            <a:chOff x="2252574" y="4107612"/>
            <a:chExt cx="2247162" cy="932471"/>
          </a:xfrm>
          <a:solidFill>
            <a:srgbClr val="74B230"/>
          </a:solidFill>
        </p:grpSpPr>
        <p:sp>
          <p:nvSpPr>
            <p:cNvPr id="142" name="Rectangle 141">
              <a:extLst>
                <a:ext uri="{FF2B5EF4-FFF2-40B4-BE49-F238E27FC236}">
                  <a16:creationId xmlns:a16="http://schemas.microsoft.com/office/drawing/2014/main" id="{E8F1D901-E55E-4F6D-871C-7FB0243CD114}"/>
                </a:ext>
              </a:extLst>
            </p:cNvPr>
            <p:cNvSpPr/>
            <p:nvPr/>
          </p:nvSpPr>
          <p:spPr bwMode="auto">
            <a:xfrm>
              <a:off x="2252574" y="4107612"/>
              <a:ext cx="2247162" cy="932471"/>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745978" tIns="146262" rIns="0" bIns="146262" numCol="1" spcCol="0" rtlCol="0" fromWordArt="0" anchor="t" anchorCtr="0" forceAA="0" compatLnSpc="1">
              <a:prstTxWarp prst="textNoShape">
                <a:avLst/>
              </a:prstTxWarp>
              <a:noAutofit/>
            </a:bodyPr>
            <a:lstStyle/>
            <a:p>
              <a:pPr marL="0" marR="0" lvl="0" indent="0" algn="l" defTabSz="914049" rtl="0" eaLnBrk="1" fontAlgn="auto" latinLnBrk="0" hangingPunct="1">
                <a:lnSpc>
                  <a:spcPct val="90000"/>
                </a:lnSpc>
                <a:spcBef>
                  <a:spcPts val="0"/>
                </a:spcBef>
                <a:spcAft>
                  <a:spcPts val="0"/>
                </a:spcAft>
                <a:buClrTx/>
                <a:buSzTx/>
                <a:buFontTx/>
                <a:buNone/>
                <a:tabLst/>
                <a:defRPr/>
              </a:pPr>
              <a:r>
                <a:rPr kumimoji="0" lang="en-US" sz="2000" b="0" i="0" u="none" strike="noStrike" kern="0" cap="none" spc="0" normalizeH="0" baseline="0" noProof="0" dirty="0">
                  <a:ln>
                    <a:noFill/>
                  </a:ln>
                  <a:gradFill>
                    <a:gsLst>
                      <a:gs pos="9023">
                        <a:prstClr val="white"/>
                      </a:gs>
                      <a:gs pos="20301">
                        <a:prstClr val="white"/>
                      </a:gs>
                    </a:gsLst>
                    <a:lin ang="5400000" scaled="1"/>
                  </a:gradFill>
                  <a:effectLst/>
                  <a:uLnTx/>
                  <a:uFillTx/>
                  <a:latin typeface="Segoe UI Semilight"/>
                  <a:ea typeface="+mn-ea"/>
                  <a:cs typeface="Segoe UI" panose="020B0502040204020203" pitchFamily="34" charset="0"/>
                </a:rPr>
                <a:t>API apps</a:t>
              </a:r>
            </a:p>
          </p:txBody>
        </p:sp>
        <p:pic>
          <p:nvPicPr>
            <p:cNvPr id="149" name="Picture 148">
              <a:extLst>
                <a:ext uri="{FF2B5EF4-FFF2-40B4-BE49-F238E27FC236}">
                  <a16:creationId xmlns:a16="http://schemas.microsoft.com/office/drawing/2014/main" id="{668BFAE3-3CC6-4F12-9506-DEBF78B3EE66}"/>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470079" y="4247481"/>
              <a:ext cx="424420" cy="425015"/>
            </a:xfrm>
            <a:prstGeom prst="rect">
              <a:avLst/>
            </a:prstGeom>
            <a:grpFill/>
          </p:spPr>
        </p:pic>
      </p:grpSp>
      <p:grpSp>
        <p:nvGrpSpPr>
          <p:cNvPr id="7" name="Group 6">
            <a:extLst>
              <a:ext uri="{FF2B5EF4-FFF2-40B4-BE49-F238E27FC236}">
                <a16:creationId xmlns:a16="http://schemas.microsoft.com/office/drawing/2014/main" id="{B5986BBF-7D2E-4A40-B5A7-A16C0003DA4D}"/>
              </a:ext>
            </a:extLst>
          </p:cNvPr>
          <p:cNvGrpSpPr/>
          <p:nvPr/>
        </p:nvGrpSpPr>
        <p:grpSpPr>
          <a:xfrm>
            <a:off x="6849362" y="3116909"/>
            <a:ext cx="2225726" cy="932471"/>
            <a:chOff x="6860448" y="3116909"/>
            <a:chExt cx="2225726" cy="932471"/>
          </a:xfrm>
          <a:solidFill>
            <a:srgbClr val="74B230"/>
          </a:solidFill>
        </p:grpSpPr>
        <p:sp>
          <p:nvSpPr>
            <p:cNvPr id="140" name="Rectangle 139">
              <a:extLst>
                <a:ext uri="{FF2B5EF4-FFF2-40B4-BE49-F238E27FC236}">
                  <a16:creationId xmlns:a16="http://schemas.microsoft.com/office/drawing/2014/main" id="{BFCB6F4B-B6D7-4473-BAB7-3E6F1F4A9ECE}"/>
                </a:ext>
              </a:extLst>
            </p:cNvPr>
            <p:cNvSpPr/>
            <p:nvPr/>
          </p:nvSpPr>
          <p:spPr bwMode="auto">
            <a:xfrm>
              <a:off x="6860448" y="3116909"/>
              <a:ext cx="2225726" cy="932471"/>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745978" tIns="146262" rIns="0" bIns="146262" numCol="1" spcCol="0" rtlCol="0" fromWordArt="0" anchor="t" anchorCtr="0" forceAA="0" compatLnSpc="1">
              <a:prstTxWarp prst="textNoShape">
                <a:avLst/>
              </a:prstTxWarp>
              <a:noAutofit/>
            </a:bodyPr>
            <a:lstStyle/>
            <a:p>
              <a:pPr marL="0" marR="0" lvl="0" indent="0" algn="l" defTabSz="914049" rtl="0" eaLnBrk="1" fontAlgn="auto" latinLnBrk="0" hangingPunct="1">
                <a:lnSpc>
                  <a:spcPct val="90000"/>
                </a:lnSpc>
                <a:spcBef>
                  <a:spcPts val="0"/>
                </a:spcBef>
                <a:spcAft>
                  <a:spcPts val="0"/>
                </a:spcAft>
                <a:buClrTx/>
                <a:buSzTx/>
                <a:buFontTx/>
                <a:buNone/>
                <a:tabLst/>
                <a:defRPr/>
              </a:pPr>
              <a:r>
                <a:rPr kumimoji="0" lang="en-US" sz="2000" b="0" i="0" u="none" strike="noStrike" kern="0" cap="none" spc="0" normalizeH="0" baseline="0" noProof="0" dirty="0">
                  <a:ln>
                    <a:noFill/>
                  </a:ln>
                  <a:gradFill>
                    <a:gsLst>
                      <a:gs pos="9023">
                        <a:prstClr val="white"/>
                      </a:gs>
                      <a:gs pos="20301">
                        <a:prstClr val="white"/>
                      </a:gs>
                    </a:gsLst>
                    <a:lin ang="5400000" scaled="1"/>
                  </a:gradFill>
                  <a:effectLst/>
                  <a:uLnTx/>
                  <a:uFillTx/>
                  <a:latin typeface="Segoe UI Semilight"/>
                  <a:ea typeface="+mn-ea"/>
                  <a:cs typeface="Segoe UI" panose="020B0502040204020203" pitchFamily="34" charset="0"/>
                </a:rPr>
                <a:t>Logic </a:t>
              </a:r>
              <a:br>
                <a:rPr kumimoji="0" lang="en-US" sz="2000" b="0" i="0" u="none" strike="noStrike" kern="0" cap="none" spc="0" normalizeH="0" baseline="0" noProof="0" dirty="0">
                  <a:ln>
                    <a:noFill/>
                  </a:ln>
                  <a:gradFill>
                    <a:gsLst>
                      <a:gs pos="9023">
                        <a:prstClr val="white"/>
                      </a:gs>
                      <a:gs pos="20301">
                        <a:prstClr val="white"/>
                      </a:gs>
                    </a:gsLst>
                    <a:lin ang="5400000" scaled="1"/>
                  </a:gradFill>
                  <a:effectLst/>
                  <a:uLnTx/>
                  <a:uFillTx/>
                  <a:latin typeface="Segoe UI Semilight"/>
                  <a:ea typeface="+mn-ea"/>
                  <a:cs typeface="Segoe UI" panose="020B0502040204020203" pitchFamily="34" charset="0"/>
                </a:rPr>
              </a:br>
              <a:r>
                <a:rPr kumimoji="0" lang="en-US" sz="2000" b="0" i="0" u="none" strike="noStrike" kern="0" cap="none" spc="0" normalizeH="0" baseline="0" noProof="0" dirty="0">
                  <a:ln>
                    <a:noFill/>
                  </a:ln>
                  <a:gradFill>
                    <a:gsLst>
                      <a:gs pos="9023">
                        <a:prstClr val="white"/>
                      </a:gs>
                      <a:gs pos="20301">
                        <a:prstClr val="white"/>
                      </a:gs>
                    </a:gsLst>
                    <a:lin ang="5400000" scaled="1"/>
                  </a:gradFill>
                  <a:effectLst/>
                  <a:uLnTx/>
                  <a:uFillTx/>
                  <a:latin typeface="Segoe UI Semilight"/>
                  <a:ea typeface="+mn-ea"/>
                  <a:cs typeface="Segoe UI" panose="020B0502040204020203" pitchFamily="34" charset="0"/>
                </a:rPr>
                <a:t>Apps</a:t>
              </a:r>
            </a:p>
          </p:txBody>
        </p:sp>
        <p:pic>
          <p:nvPicPr>
            <p:cNvPr id="150" name="Picture 149">
              <a:extLst>
                <a:ext uri="{FF2B5EF4-FFF2-40B4-BE49-F238E27FC236}">
                  <a16:creationId xmlns:a16="http://schemas.microsoft.com/office/drawing/2014/main" id="{5F645D51-1CE6-4CC1-8984-050E0DFCF886}"/>
                </a:ext>
              </a:extLst>
            </p:cNvPr>
            <p:cNvPicPr>
              <a:picLocks noChangeAspect="1"/>
            </p:cNvPicPr>
            <p:nvPr/>
          </p:nvPicPr>
          <p:blipFill>
            <a:blip r:embed="rId11"/>
            <a:stretch>
              <a:fillRect/>
            </a:stretch>
          </p:blipFill>
          <p:spPr>
            <a:xfrm>
              <a:off x="7066664" y="3328426"/>
              <a:ext cx="354335" cy="353936"/>
            </a:xfrm>
            <a:prstGeom prst="rect">
              <a:avLst/>
            </a:prstGeom>
            <a:grpFill/>
          </p:spPr>
        </p:pic>
      </p:grpSp>
      <p:sp>
        <p:nvSpPr>
          <p:cNvPr id="152" name="Rectangle 151">
            <a:extLst>
              <a:ext uri="{FF2B5EF4-FFF2-40B4-BE49-F238E27FC236}">
                <a16:creationId xmlns:a16="http://schemas.microsoft.com/office/drawing/2014/main" id="{99F03898-122A-4A71-AF64-47ABAF00FFB3}"/>
              </a:ext>
            </a:extLst>
          </p:cNvPr>
          <p:cNvSpPr/>
          <p:nvPr/>
        </p:nvSpPr>
        <p:spPr bwMode="auto">
          <a:xfrm>
            <a:off x="9141507" y="4107612"/>
            <a:ext cx="2222842" cy="932471"/>
          </a:xfrm>
          <a:prstGeom prst="rect">
            <a:avLst/>
          </a:prstGeom>
          <a:solidFill>
            <a:srgbClr val="74B230"/>
          </a:solidFill>
          <a:ln w="9525" cap="flat" cmpd="sng" algn="ctr">
            <a:noFill/>
            <a:prstDash val="solid"/>
            <a:headEnd type="none" w="med" len="med"/>
            <a:tailEnd type="none" w="med" len="med"/>
          </a:ln>
          <a:effectLst/>
        </p:spPr>
        <p:txBody>
          <a:bodyPr rot="0" spcFirstLastPara="0" vertOverflow="overflow" horzOverflow="overflow" vert="horz" wrap="square" lIns="745978" tIns="146262" rIns="0" bIns="146262" numCol="1" spcCol="0" rtlCol="0" fromWordArt="0" anchor="t" anchorCtr="0" forceAA="0" compatLnSpc="1">
            <a:prstTxWarp prst="textNoShape">
              <a:avLst/>
            </a:prstTxWarp>
            <a:noAutofit/>
          </a:bodyPr>
          <a:lstStyle/>
          <a:p>
            <a:pPr marL="0" marR="0" lvl="0" indent="0" algn="l" defTabSz="914049" rtl="0" eaLnBrk="1" fontAlgn="auto" latinLnBrk="0" hangingPunct="1">
              <a:lnSpc>
                <a:spcPct val="90000"/>
              </a:lnSpc>
              <a:spcBef>
                <a:spcPts val="0"/>
              </a:spcBef>
              <a:spcAft>
                <a:spcPts val="0"/>
              </a:spcAft>
              <a:buClrTx/>
              <a:buSzTx/>
              <a:buFontTx/>
              <a:buNone/>
              <a:tabLst/>
              <a:defRPr/>
            </a:pPr>
            <a:r>
              <a:rPr kumimoji="0" lang="en-US" sz="2000" b="0" i="0" u="none" strike="noStrike" kern="0" cap="none" spc="0" normalizeH="0" baseline="0" noProof="0" dirty="0">
                <a:ln>
                  <a:noFill/>
                </a:ln>
                <a:gradFill>
                  <a:gsLst>
                    <a:gs pos="9023">
                      <a:prstClr val="white"/>
                    </a:gs>
                    <a:gs pos="20301">
                      <a:prstClr val="white"/>
                    </a:gs>
                  </a:gsLst>
                  <a:lin ang="5400000" scaled="1"/>
                </a:gradFill>
                <a:effectLst/>
                <a:uLnTx/>
                <a:uFillTx/>
                <a:latin typeface="Segoe UI Semilight"/>
                <a:ea typeface="+mn-ea"/>
                <a:cs typeface="Segoe UI" panose="020B0502040204020203" pitchFamily="34" charset="0"/>
              </a:rPr>
              <a:t>And more…</a:t>
            </a:r>
          </a:p>
          <a:p>
            <a:pPr marL="0" marR="0" lvl="0" indent="0" algn="l" defTabSz="914049" rtl="0" eaLnBrk="1" fontAlgn="auto" latinLnBrk="0" hangingPunct="1">
              <a:lnSpc>
                <a:spcPct val="90000"/>
              </a:lnSpc>
              <a:spcBef>
                <a:spcPts val="0"/>
              </a:spcBef>
              <a:spcAft>
                <a:spcPts val="0"/>
              </a:spcAft>
              <a:buClrTx/>
              <a:buSzTx/>
              <a:buFontTx/>
              <a:buNone/>
              <a:tabLst/>
              <a:defRPr/>
            </a:pPr>
            <a:endParaRPr kumimoji="0" lang="en-US" sz="2000" b="0" i="0" u="none" strike="noStrike" kern="0" cap="none" spc="0" normalizeH="0" baseline="0" noProof="0" dirty="0">
              <a:ln>
                <a:noFill/>
              </a:ln>
              <a:gradFill>
                <a:gsLst>
                  <a:gs pos="9023">
                    <a:prstClr val="white"/>
                  </a:gs>
                  <a:gs pos="20301">
                    <a:prstClr val="white"/>
                  </a:gs>
                </a:gsLst>
                <a:lin ang="5400000" scaled="1"/>
              </a:gradFill>
              <a:effectLst/>
              <a:uLnTx/>
              <a:uFillTx/>
              <a:latin typeface="Segoe UI Semilight"/>
              <a:ea typeface="+mn-ea"/>
              <a:cs typeface="Segoe UI" panose="020B0502040204020203" pitchFamily="34" charset="0"/>
            </a:endParaRPr>
          </a:p>
        </p:txBody>
      </p:sp>
      <p:grpSp>
        <p:nvGrpSpPr>
          <p:cNvPr id="10" name="Group 9">
            <a:extLst>
              <a:ext uri="{FF2B5EF4-FFF2-40B4-BE49-F238E27FC236}">
                <a16:creationId xmlns:a16="http://schemas.microsoft.com/office/drawing/2014/main" id="{6BAFC124-C975-4967-BD60-4AA2BA9A1F36}"/>
              </a:ext>
            </a:extLst>
          </p:cNvPr>
          <p:cNvGrpSpPr/>
          <p:nvPr/>
        </p:nvGrpSpPr>
        <p:grpSpPr>
          <a:xfrm>
            <a:off x="4551942" y="4107612"/>
            <a:ext cx="2222842" cy="932471"/>
            <a:chOff x="4557953" y="4107612"/>
            <a:chExt cx="2222842" cy="932471"/>
          </a:xfrm>
          <a:solidFill>
            <a:srgbClr val="74B230"/>
          </a:solidFill>
        </p:grpSpPr>
        <p:sp>
          <p:nvSpPr>
            <p:cNvPr id="151" name="Rectangle 150">
              <a:extLst>
                <a:ext uri="{FF2B5EF4-FFF2-40B4-BE49-F238E27FC236}">
                  <a16:creationId xmlns:a16="http://schemas.microsoft.com/office/drawing/2014/main" id="{D5584E8C-8A6D-4978-A2DF-1B34E2BFE349}"/>
                </a:ext>
              </a:extLst>
            </p:cNvPr>
            <p:cNvSpPr/>
            <p:nvPr/>
          </p:nvSpPr>
          <p:spPr bwMode="auto">
            <a:xfrm>
              <a:off x="4557953" y="4107612"/>
              <a:ext cx="2222842" cy="932471"/>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745978" tIns="146262" rIns="0" bIns="146262" numCol="1" spcCol="0" rtlCol="0" fromWordArt="0" anchor="t" anchorCtr="0" forceAA="0" compatLnSpc="1">
              <a:prstTxWarp prst="textNoShape">
                <a:avLst/>
              </a:prstTxWarp>
              <a:noAutofit/>
            </a:bodyPr>
            <a:lstStyle/>
            <a:p>
              <a:pPr marL="0" marR="0" lvl="0" indent="0" algn="l" defTabSz="914049" rtl="0" eaLnBrk="1" fontAlgn="auto" latinLnBrk="0" hangingPunct="1">
                <a:lnSpc>
                  <a:spcPct val="90000"/>
                </a:lnSpc>
                <a:spcBef>
                  <a:spcPts val="0"/>
                </a:spcBef>
                <a:spcAft>
                  <a:spcPts val="0"/>
                </a:spcAft>
                <a:buClrTx/>
                <a:buSzTx/>
                <a:buFontTx/>
                <a:buNone/>
                <a:tabLst/>
                <a:defRPr/>
              </a:pPr>
              <a:r>
                <a:rPr kumimoji="0" lang="en-US" sz="2000" b="0" i="0" u="none" strike="noStrike" kern="0" cap="none" spc="-50" normalizeH="0" baseline="0" noProof="0" dirty="0">
                  <a:ln>
                    <a:noFill/>
                  </a:ln>
                  <a:gradFill>
                    <a:gsLst>
                      <a:gs pos="9023">
                        <a:prstClr val="white"/>
                      </a:gs>
                      <a:gs pos="20301">
                        <a:prstClr val="white"/>
                      </a:gs>
                    </a:gsLst>
                    <a:lin ang="5400000" scaled="1"/>
                  </a:gradFill>
                  <a:effectLst/>
                  <a:uLnTx/>
                  <a:uFillTx/>
                  <a:latin typeface="Segoe UI Semilight"/>
                  <a:ea typeface="+mn-ea"/>
                  <a:cs typeface="Segoe UI" panose="020B0502040204020203" pitchFamily="34" charset="0"/>
                </a:rPr>
                <a:t>Web App for </a:t>
              </a:r>
              <a:r>
                <a:rPr kumimoji="0" lang="en-US" sz="2000" b="0" i="0" u="none" strike="noStrike" kern="0" cap="none" spc="0" normalizeH="0" baseline="0" noProof="0" dirty="0">
                  <a:ln>
                    <a:noFill/>
                  </a:ln>
                  <a:gradFill>
                    <a:gsLst>
                      <a:gs pos="9023">
                        <a:prstClr val="white"/>
                      </a:gs>
                      <a:gs pos="20301">
                        <a:prstClr val="white"/>
                      </a:gs>
                    </a:gsLst>
                    <a:lin ang="5400000" scaled="1"/>
                  </a:gradFill>
                  <a:effectLst/>
                  <a:uLnTx/>
                  <a:uFillTx/>
                  <a:latin typeface="Segoe UI Semilight"/>
                  <a:ea typeface="+mn-ea"/>
                  <a:cs typeface="Segoe UI" panose="020B0502040204020203" pitchFamily="34" charset="0"/>
                </a:rPr>
                <a:t>Containers</a:t>
              </a:r>
            </a:p>
          </p:txBody>
        </p:sp>
        <p:grpSp>
          <p:nvGrpSpPr>
            <p:cNvPr id="153" name="Group 152">
              <a:extLst>
                <a:ext uri="{FF2B5EF4-FFF2-40B4-BE49-F238E27FC236}">
                  <a16:creationId xmlns:a16="http://schemas.microsoft.com/office/drawing/2014/main" id="{DEE5B66E-3722-416A-BBD6-096636656D40}"/>
                </a:ext>
              </a:extLst>
            </p:cNvPr>
            <p:cNvGrpSpPr/>
            <p:nvPr/>
          </p:nvGrpSpPr>
          <p:grpSpPr>
            <a:xfrm>
              <a:off x="4746717" y="4247481"/>
              <a:ext cx="434247" cy="324183"/>
              <a:chOff x="3009901" y="1612900"/>
              <a:chExt cx="2636837" cy="1968500"/>
            </a:xfrm>
            <a:grpFill/>
          </p:grpSpPr>
          <p:sp>
            <p:nvSpPr>
              <p:cNvPr id="154" name="Freeform: Shape 153">
                <a:extLst>
                  <a:ext uri="{FF2B5EF4-FFF2-40B4-BE49-F238E27FC236}">
                    <a16:creationId xmlns:a16="http://schemas.microsoft.com/office/drawing/2014/main" id="{7F827A0C-C899-418B-B77C-6D9D0063C750}"/>
                  </a:ext>
                </a:extLst>
              </p:cNvPr>
              <p:cNvSpPr>
                <a:spLocks/>
              </p:cNvSpPr>
              <p:nvPr/>
            </p:nvSpPr>
            <p:spPr bwMode="auto">
              <a:xfrm>
                <a:off x="3009901" y="1612900"/>
                <a:ext cx="2613025" cy="1935162"/>
              </a:xfrm>
              <a:custGeom>
                <a:avLst/>
                <a:gdLst>
                  <a:gd name="connsiteX0" fmla="*/ 169862 w 2613025"/>
                  <a:gd name="connsiteY0" fmla="*/ 415925 h 1935162"/>
                  <a:gd name="connsiteX1" fmla="*/ 96837 w 2613025"/>
                  <a:gd name="connsiteY1" fmla="*/ 439738 h 1935162"/>
                  <a:gd name="connsiteX2" fmla="*/ 96837 w 2613025"/>
                  <a:gd name="connsiteY2" fmla="*/ 1276350 h 1935162"/>
                  <a:gd name="connsiteX3" fmla="*/ 112712 w 2613025"/>
                  <a:gd name="connsiteY3" fmla="*/ 1284287 h 1935162"/>
                  <a:gd name="connsiteX4" fmla="*/ 122237 w 2613025"/>
                  <a:gd name="connsiteY4" fmla="*/ 1293812 h 1935162"/>
                  <a:gd name="connsiteX5" fmla="*/ 122237 w 2613025"/>
                  <a:gd name="connsiteY5" fmla="*/ 471488 h 1935162"/>
                  <a:gd name="connsiteX6" fmla="*/ 169862 w 2613025"/>
                  <a:gd name="connsiteY6" fmla="*/ 447675 h 1935162"/>
                  <a:gd name="connsiteX7" fmla="*/ 2198687 w 2613025"/>
                  <a:gd name="connsiteY7" fmla="*/ 406400 h 1935162"/>
                  <a:gd name="connsiteX8" fmla="*/ 2166937 w 2613025"/>
                  <a:gd name="connsiteY8" fmla="*/ 434975 h 1935162"/>
                  <a:gd name="connsiteX9" fmla="*/ 2198687 w 2613025"/>
                  <a:gd name="connsiteY9" fmla="*/ 463550 h 1935162"/>
                  <a:gd name="connsiteX10" fmla="*/ 2230437 w 2613025"/>
                  <a:gd name="connsiteY10" fmla="*/ 434975 h 1935162"/>
                  <a:gd name="connsiteX11" fmla="*/ 2198687 w 2613025"/>
                  <a:gd name="connsiteY11" fmla="*/ 406400 h 1935162"/>
                  <a:gd name="connsiteX12" fmla="*/ 349250 w 2613025"/>
                  <a:gd name="connsiteY12" fmla="*/ 358775 h 1935162"/>
                  <a:gd name="connsiteX13" fmla="*/ 315912 w 2613025"/>
                  <a:gd name="connsiteY13" fmla="*/ 374650 h 1935162"/>
                  <a:gd name="connsiteX14" fmla="*/ 276225 w 2613025"/>
                  <a:gd name="connsiteY14" fmla="*/ 382588 h 1935162"/>
                  <a:gd name="connsiteX15" fmla="*/ 242887 w 2613025"/>
                  <a:gd name="connsiteY15" fmla="*/ 398463 h 1935162"/>
                  <a:gd name="connsiteX16" fmla="*/ 242887 w 2613025"/>
                  <a:gd name="connsiteY16" fmla="*/ 1317625 h 1935162"/>
                  <a:gd name="connsiteX17" fmla="*/ 276225 w 2613025"/>
                  <a:gd name="connsiteY17" fmla="*/ 1333500 h 1935162"/>
                  <a:gd name="connsiteX18" fmla="*/ 276225 w 2613025"/>
                  <a:gd name="connsiteY18" fmla="*/ 423863 h 1935162"/>
                  <a:gd name="connsiteX19" fmla="*/ 315912 w 2613025"/>
                  <a:gd name="connsiteY19" fmla="*/ 415925 h 1935162"/>
                  <a:gd name="connsiteX20" fmla="*/ 349250 w 2613025"/>
                  <a:gd name="connsiteY20" fmla="*/ 398463 h 1935162"/>
                  <a:gd name="connsiteX21" fmla="*/ 560387 w 2613025"/>
                  <a:gd name="connsiteY21" fmla="*/ 285750 h 1935162"/>
                  <a:gd name="connsiteX22" fmla="*/ 414337 w 2613025"/>
                  <a:gd name="connsiteY22" fmla="*/ 341313 h 1935162"/>
                  <a:gd name="connsiteX23" fmla="*/ 414337 w 2613025"/>
                  <a:gd name="connsiteY23" fmla="*/ 1390650 h 1935162"/>
                  <a:gd name="connsiteX24" fmla="*/ 454025 w 2613025"/>
                  <a:gd name="connsiteY24" fmla="*/ 1406525 h 1935162"/>
                  <a:gd name="connsiteX25" fmla="*/ 454025 w 2613025"/>
                  <a:gd name="connsiteY25" fmla="*/ 366713 h 1935162"/>
                  <a:gd name="connsiteX26" fmla="*/ 560387 w 2613025"/>
                  <a:gd name="connsiteY26" fmla="*/ 325438 h 1935162"/>
                  <a:gd name="connsiteX27" fmla="*/ 795337 w 2613025"/>
                  <a:gd name="connsiteY27" fmla="*/ 211138 h 1935162"/>
                  <a:gd name="connsiteX28" fmla="*/ 738187 w 2613025"/>
                  <a:gd name="connsiteY28" fmla="*/ 228601 h 1935162"/>
                  <a:gd name="connsiteX29" fmla="*/ 681037 w 2613025"/>
                  <a:gd name="connsiteY29" fmla="*/ 244476 h 1935162"/>
                  <a:gd name="connsiteX30" fmla="*/ 633412 w 2613025"/>
                  <a:gd name="connsiteY30" fmla="*/ 252413 h 1935162"/>
                  <a:gd name="connsiteX31" fmla="*/ 633412 w 2613025"/>
                  <a:gd name="connsiteY31" fmla="*/ 1471613 h 1935162"/>
                  <a:gd name="connsiteX32" fmla="*/ 673100 w 2613025"/>
                  <a:gd name="connsiteY32" fmla="*/ 1479550 h 1935162"/>
                  <a:gd name="connsiteX33" fmla="*/ 673100 w 2613025"/>
                  <a:gd name="connsiteY33" fmla="*/ 285751 h 1935162"/>
                  <a:gd name="connsiteX34" fmla="*/ 722312 w 2613025"/>
                  <a:gd name="connsiteY34" fmla="*/ 268288 h 1935162"/>
                  <a:gd name="connsiteX35" fmla="*/ 769937 w 2613025"/>
                  <a:gd name="connsiteY35" fmla="*/ 252413 h 1935162"/>
                  <a:gd name="connsiteX36" fmla="*/ 795337 w 2613025"/>
                  <a:gd name="connsiteY36" fmla="*/ 244476 h 1935162"/>
                  <a:gd name="connsiteX37" fmla="*/ 1054100 w 2613025"/>
                  <a:gd name="connsiteY37" fmla="*/ 114300 h 1935162"/>
                  <a:gd name="connsiteX38" fmla="*/ 860425 w 2613025"/>
                  <a:gd name="connsiteY38" fmla="*/ 187452 h 1935162"/>
                  <a:gd name="connsiteX39" fmla="*/ 860425 w 2613025"/>
                  <a:gd name="connsiteY39" fmla="*/ 1333500 h 1935162"/>
                  <a:gd name="connsiteX40" fmla="*/ 892704 w 2613025"/>
                  <a:gd name="connsiteY40" fmla="*/ 1284732 h 1935162"/>
                  <a:gd name="connsiteX41" fmla="*/ 892704 w 2613025"/>
                  <a:gd name="connsiteY41" fmla="*/ 211836 h 1935162"/>
                  <a:gd name="connsiteX42" fmla="*/ 1054100 w 2613025"/>
                  <a:gd name="connsiteY42" fmla="*/ 154940 h 1935162"/>
                  <a:gd name="connsiteX43" fmla="*/ 1054100 w 2613025"/>
                  <a:gd name="connsiteY43" fmla="*/ 114300 h 1935162"/>
                  <a:gd name="connsiteX44" fmla="*/ 1216819 w 2613025"/>
                  <a:gd name="connsiteY44" fmla="*/ 90488 h 1935162"/>
                  <a:gd name="connsiteX45" fmla="*/ 1184275 w 2613025"/>
                  <a:gd name="connsiteY45" fmla="*/ 118269 h 1935162"/>
                  <a:gd name="connsiteX46" fmla="*/ 1216819 w 2613025"/>
                  <a:gd name="connsiteY46" fmla="*/ 146050 h 1935162"/>
                  <a:gd name="connsiteX47" fmla="*/ 1249363 w 2613025"/>
                  <a:gd name="connsiteY47" fmla="*/ 118269 h 1935162"/>
                  <a:gd name="connsiteX48" fmla="*/ 1216819 w 2613025"/>
                  <a:gd name="connsiteY48" fmla="*/ 90488 h 1935162"/>
                  <a:gd name="connsiteX49" fmla="*/ 1135063 w 2613025"/>
                  <a:gd name="connsiteY49" fmla="*/ 0 h 1935162"/>
                  <a:gd name="connsiteX50" fmla="*/ 2279650 w 2613025"/>
                  <a:gd name="connsiteY50" fmla="*/ 382588 h 1935162"/>
                  <a:gd name="connsiteX51" fmla="*/ 2279650 w 2613025"/>
                  <a:gd name="connsiteY51" fmla="*/ 1027146 h 1935162"/>
                  <a:gd name="connsiteX52" fmla="*/ 2308667 w 2613025"/>
                  <a:gd name="connsiteY52" fmla="*/ 1062749 h 1935162"/>
                  <a:gd name="connsiteX53" fmla="*/ 2401981 w 2613025"/>
                  <a:gd name="connsiteY53" fmla="*/ 1373981 h 1935162"/>
                  <a:gd name="connsiteX54" fmla="*/ 2377630 w 2613025"/>
                  <a:gd name="connsiteY54" fmla="*/ 1520376 h 1935162"/>
                  <a:gd name="connsiteX55" fmla="*/ 2401981 w 2613025"/>
                  <a:gd name="connsiteY55" fmla="*/ 1520376 h 1935162"/>
                  <a:gd name="connsiteX56" fmla="*/ 2613025 w 2613025"/>
                  <a:gd name="connsiteY56" fmla="*/ 1723703 h 1935162"/>
                  <a:gd name="connsiteX57" fmla="*/ 2418215 w 2613025"/>
                  <a:gd name="connsiteY57" fmla="*/ 1935162 h 1935162"/>
                  <a:gd name="connsiteX58" fmla="*/ 1200653 w 2613025"/>
                  <a:gd name="connsiteY58" fmla="*/ 1935162 h 1935162"/>
                  <a:gd name="connsiteX59" fmla="*/ 826887 w 2613025"/>
                  <a:gd name="connsiteY59" fmla="*/ 1635494 h 1935162"/>
                  <a:gd name="connsiteX60" fmla="*/ 825642 w 2613025"/>
                  <a:gd name="connsiteY60" fmla="*/ 1623510 h 1935162"/>
                  <a:gd name="connsiteX61" fmla="*/ 0 w 2613025"/>
                  <a:gd name="connsiteY61" fmla="*/ 1317625 h 1935162"/>
                  <a:gd name="connsiteX62" fmla="*/ 0 w 2613025"/>
                  <a:gd name="connsiteY62" fmla="*/ 382588 h 1935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2613025" h="1935162">
                    <a:moveTo>
                      <a:pt x="169862" y="415925"/>
                    </a:moveTo>
                    <a:lnTo>
                      <a:pt x="96837" y="439738"/>
                    </a:lnTo>
                    <a:lnTo>
                      <a:pt x="96837" y="1276350"/>
                    </a:lnTo>
                    <a:lnTo>
                      <a:pt x="112712" y="1284287"/>
                    </a:lnTo>
                    <a:lnTo>
                      <a:pt x="122237" y="1293812"/>
                    </a:lnTo>
                    <a:lnTo>
                      <a:pt x="122237" y="471488"/>
                    </a:lnTo>
                    <a:lnTo>
                      <a:pt x="169862" y="447675"/>
                    </a:lnTo>
                    <a:close/>
                    <a:moveTo>
                      <a:pt x="2198687" y="406400"/>
                    </a:moveTo>
                    <a:cubicBezTo>
                      <a:pt x="2181152" y="406400"/>
                      <a:pt x="2166937" y="419193"/>
                      <a:pt x="2166937" y="434975"/>
                    </a:cubicBezTo>
                    <a:cubicBezTo>
                      <a:pt x="2166937" y="450757"/>
                      <a:pt x="2181152" y="463550"/>
                      <a:pt x="2198687" y="463550"/>
                    </a:cubicBezTo>
                    <a:cubicBezTo>
                      <a:pt x="2216222" y="463550"/>
                      <a:pt x="2230437" y="450757"/>
                      <a:pt x="2230437" y="434975"/>
                    </a:cubicBezTo>
                    <a:cubicBezTo>
                      <a:pt x="2230437" y="419193"/>
                      <a:pt x="2216222" y="406400"/>
                      <a:pt x="2198687" y="406400"/>
                    </a:cubicBezTo>
                    <a:close/>
                    <a:moveTo>
                      <a:pt x="349250" y="358775"/>
                    </a:moveTo>
                    <a:lnTo>
                      <a:pt x="315912" y="374650"/>
                    </a:lnTo>
                    <a:lnTo>
                      <a:pt x="276225" y="382588"/>
                    </a:lnTo>
                    <a:lnTo>
                      <a:pt x="242887" y="398463"/>
                    </a:lnTo>
                    <a:lnTo>
                      <a:pt x="242887" y="1317625"/>
                    </a:lnTo>
                    <a:lnTo>
                      <a:pt x="276225" y="1333500"/>
                    </a:lnTo>
                    <a:lnTo>
                      <a:pt x="276225" y="423863"/>
                    </a:lnTo>
                    <a:lnTo>
                      <a:pt x="315912" y="415925"/>
                    </a:lnTo>
                    <a:lnTo>
                      <a:pt x="349250" y="398463"/>
                    </a:lnTo>
                    <a:close/>
                    <a:moveTo>
                      <a:pt x="560387" y="285750"/>
                    </a:moveTo>
                    <a:lnTo>
                      <a:pt x="414337" y="341313"/>
                    </a:lnTo>
                    <a:lnTo>
                      <a:pt x="414337" y="1390650"/>
                    </a:lnTo>
                    <a:lnTo>
                      <a:pt x="454025" y="1406525"/>
                    </a:lnTo>
                    <a:lnTo>
                      <a:pt x="454025" y="366713"/>
                    </a:lnTo>
                    <a:lnTo>
                      <a:pt x="560387" y="325438"/>
                    </a:lnTo>
                    <a:close/>
                    <a:moveTo>
                      <a:pt x="795337" y="211138"/>
                    </a:moveTo>
                    <a:lnTo>
                      <a:pt x="738187" y="228601"/>
                    </a:lnTo>
                    <a:lnTo>
                      <a:pt x="681037" y="244476"/>
                    </a:lnTo>
                    <a:lnTo>
                      <a:pt x="633412" y="252413"/>
                    </a:lnTo>
                    <a:lnTo>
                      <a:pt x="633412" y="1471613"/>
                    </a:lnTo>
                    <a:lnTo>
                      <a:pt x="673100" y="1479550"/>
                    </a:lnTo>
                    <a:lnTo>
                      <a:pt x="673100" y="285751"/>
                    </a:lnTo>
                    <a:lnTo>
                      <a:pt x="722312" y="268288"/>
                    </a:lnTo>
                    <a:lnTo>
                      <a:pt x="769937" y="252413"/>
                    </a:lnTo>
                    <a:lnTo>
                      <a:pt x="795337" y="244476"/>
                    </a:lnTo>
                    <a:close/>
                    <a:moveTo>
                      <a:pt x="1054100" y="114300"/>
                    </a:moveTo>
                    <a:cubicBezTo>
                      <a:pt x="860425" y="187452"/>
                      <a:pt x="860425" y="187452"/>
                      <a:pt x="860425" y="187452"/>
                    </a:cubicBezTo>
                    <a:cubicBezTo>
                      <a:pt x="860425" y="1333500"/>
                      <a:pt x="860425" y="1333500"/>
                      <a:pt x="860425" y="1333500"/>
                    </a:cubicBezTo>
                    <a:cubicBezTo>
                      <a:pt x="868495" y="1317244"/>
                      <a:pt x="884635" y="1300988"/>
                      <a:pt x="892704" y="1284732"/>
                    </a:cubicBezTo>
                    <a:cubicBezTo>
                      <a:pt x="892704" y="211836"/>
                      <a:pt x="892704" y="211836"/>
                      <a:pt x="892704" y="211836"/>
                    </a:cubicBezTo>
                    <a:cubicBezTo>
                      <a:pt x="1054100" y="154940"/>
                      <a:pt x="1054100" y="154940"/>
                      <a:pt x="1054100" y="154940"/>
                    </a:cubicBezTo>
                    <a:cubicBezTo>
                      <a:pt x="1054100" y="114300"/>
                      <a:pt x="1054100" y="114300"/>
                      <a:pt x="1054100" y="114300"/>
                    </a:cubicBezTo>
                    <a:close/>
                    <a:moveTo>
                      <a:pt x="1216819" y="90488"/>
                    </a:moveTo>
                    <a:cubicBezTo>
                      <a:pt x="1198845" y="90488"/>
                      <a:pt x="1184275" y="102926"/>
                      <a:pt x="1184275" y="118269"/>
                    </a:cubicBezTo>
                    <a:cubicBezTo>
                      <a:pt x="1184275" y="133612"/>
                      <a:pt x="1198845" y="146050"/>
                      <a:pt x="1216819" y="146050"/>
                    </a:cubicBezTo>
                    <a:cubicBezTo>
                      <a:pt x="1234793" y="146050"/>
                      <a:pt x="1249363" y="133612"/>
                      <a:pt x="1249363" y="118269"/>
                    </a:cubicBezTo>
                    <a:cubicBezTo>
                      <a:pt x="1249363" y="102926"/>
                      <a:pt x="1234793" y="90488"/>
                      <a:pt x="1216819" y="90488"/>
                    </a:cubicBezTo>
                    <a:close/>
                    <a:moveTo>
                      <a:pt x="1135063" y="0"/>
                    </a:moveTo>
                    <a:lnTo>
                      <a:pt x="2279650" y="382588"/>
                    </a:lnTo>
                    <a:lnTo>
                      <a:pt x="2279650" y="1027146"/>
                    </a:lnTo>
                    <a:lnTo>
                      <a:pt x="2308667" y="1062749"/>
                    </a:lnTo>
                    <a:cubicBezTo>
                      <a:pt x="2367737" y="1151339"/>
                      <a:pt x="2401981" y="1258085"/>
                      <a:pt x="2401981" y="1373981"/>
                    </a:cubicBezTo>
                    <a:cubicBezTo>
                      <a:pt x="2393864" y="1422780"/>
                      <a:pt x="2385747" y="1471578"/>
                      <a:pt x="2377630" y="1520376"/>
                    </a:cubicBezTo>
                    <a:cubicBezTo>
                      <a:pt x="2377630" y="1520376"/>
                      <a:pt x="2377630" y="1520376"/>
                      <a:pt x="2401981" y="1520376"/>
                    </a:cubicBezTo>
                    <a:cubicBezTo>
                      <a:pt x="2515620" y="1520376"/>
                      <a:pt x="2613025" y="1609840"/>
                      <a:pt x="2613025" y="1723703"/>
                    </a:cubicBezTo>
                    <a:cubicBezTo>
                      <a:pt x="2613025" y="1837565"/>
                      <a:pt x="2531854" y="1927029"/>
                      <a:pt x="2418215" y="1935162"/>
                    </a:cubicBezTo>
                    <a:cubicBezTo>
                      <a:pt x="2418215" y="1935162"/>
                      <a:pt x="2418215" y="1935162"/>
                      <a:pt x="1200653" y="1935162"/>
                    </a:cubicBezTo>
                    <a:cubicBezTo>
                      <a:pt x="1015990" y="1935162"/>
                      <a:pt x="862399" y="1804398"/>
                      <a:pt x="826887" y="1635494"/>
                    </a:cubicBezTo>
                    <a:lnTo>
                      <a:pt x="825642" y="1623510"/>
                    </a:lnTo>
                    <a:lnTo>
                      <a:pt x="0" y="1317625"/>
                    </a:lnTo>
                    <a:lnTo>
                      <a:pt x="0" y="38258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155" name="Freeform 18">
                <a:extLst>
                  <a:ext uri="{FF2B5EF4-FFF2-40B4-BE49-F238E27FC236}">
                    <a16:creationId xmlns:a16="http://schemas.microsoft.com/office/drawing/2014/main" id="{08E2E02C-EC51-420A-91DF-C020C8BD497A}"/>
                  </a:ext>
                </a:extLst>
              </p:cNvPr>
              <p:cNvSpPr>
                <a:spLocks noEditPoints="1"/>
              </p:cNvSpPr>
              <p:nvPr/>
            </p:nvSpPr>
            <p:spPr bwMode="auto">
              <a:xfrm>
                <a:off x="3805238" y="2401888"/>
                <a:ext cx="1841500" cy="1179512"/>
              </a:xfrm>
              <a:custGeom>
                <a:avLst/>
                <a:gdLst>
                  <a:gd name="T0" fmla="*/ 50 w 227"/>
                  <a:gd name="T1" fmla="*/ 145 h 145"/>
                  <a:gd name="T2" fmla="*/ 0 w 227"/>
                  <a:gd name="T3" fmla="*/ 95 h 145"/>
                  <a:gd name="T4" fmla="*/ 50 w 227"/>
                  <a:gd name="T5" fmla="*/ 44 h 145"/>
                  <a:gd name="T6" fmla="*/ 63 w 227"/>
                  <a:gd name="T7" fmla="*/ 46 h 145"/>
                  <a:gd name="T8" fmla="*/ 129 w 227"/>
                  <a:gd name="T9" fmla="*/ 0 h 145"/>
                  <a:gd name="T10" fmla="*/ 201 w 227"/>
                  <a:gd name="T11" fmla="*/ 72 h 145"/>
                  <a:gd name="T12" fmla="*/ 199 w 227"/>
                  <a:gd name="T13" fmla="*/ 87 h 145"/>
                  <a:gd name="T14" fmla="*/ 227 w 227"/>
                  <a:gd name="T15" fmla="*/ 115 h 145"/>
                  <a:gd name="T16" fmla="*/ 201 w 227"/>
                  <a:gd name="T17" fmla="*/ 145 h 145"/>
                  <a:gd name="T18" fmla="*/ 50 w 227"/>
                  <a:gd name="T19" fmla="*/ 145 h 145"/>
                  <a:gd name="T20" fmla="*/ 50 w 227"/>
                  <a:gd name="T21" fmla="*/ 51 h 145"/>
                  <a:gd name="T22" fmla="*/ 6 w 227"/>
                  <a:gd name="T23" fmla="*/ 95 h 145"/>
                  <a:gd name="T24" fmla="*/ 50 w 227"/>
                  <a:gd name="T25" fmla="*/ 138 h 145"/>
                  <a:gd name="T26" fmla="*/ 200 w 227"/>
                  <a:gd name="T27" fmla="*/ 138 h 145"/>
                  <a:gd name="T28" fmla="*/ 221 w 227"/>
                  <a:gd name="T29" fmla="*/ 115 h 145"/>
                  <a:gd name="T30" fmla="*/ 198 w 227"/>
                  <a:gd name="T31" fmla="*/ 93 h 145"/>
                  <a:gd name="T32" fmla="*/ 191 w 227"/>
                  <a:gd name="T33" fmla="*/ 93 h 145"/>
                  <a:gd name="T34" fmla="*/ 192 w 227"/>
                  <a:gd name="T35" fmla="*/ 89 h 145"/>
                  <a:gd name="T36" fmla="*/ 194 w 227"/>
                  <a:gd name="T37" fmla="*/ 72 h 145"/>
                  <a:gd name="T38" fmla="*/ 129 w 227"/>
                  <a:gd name="T39" fmla="*/ 7 h 145"/>
                  <a:gd name="T40" fmla="*/ 68 w 227"/>
                  <a:gd name="T41" fmla="*/ 51 h 145"/>
                  <a:gd name="T42" fmla="*/ 67 w 227"/>
                  <a:gd name="T43" fmla="*/ 54 h 145"/>
                  <a:gd name="T44" fmla="*/ 64 w 227"/>
                  <a:gd name="T45" fmla="*/ 54 h 145"/>
                  <a:gd name="T46" fmla="*/ 50 w 227"/>
                  <a:gd name="T47" fmla="*/ 51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27" h="145">
                    <a:moveTo>
                      <a:pt x="50" y="145"/>
                    </a:moveTo>
                    <a:cubicBezTo>
                      <a:pt x="22" y="145"/>
                      <a:pt x="0" y="122"/>
                      <a:pt x="0" y="95"/>
                    </a:cubicBezTo>
                    <a:cubicBezTo>
                      <a:pt x="0" y="67"/>
                      <a:pt x="22" y="44"/>
                      <a:pt x="50" y="44"/>
                    </a:cubicBezTo>
                    <a:cubicBezTo>
                      <a:pt x="54" y="44"/>
                      <a:pt x="59" y="45"/>
                      <a:pt x="63" y="46"/>
                    </a:cubicBezTo>
                    <a:cubicBezTo>
                      <a:pt x="73" y="19"/>
                      <a:pt x="100" y="0"/>
                      <a:pt x="129" y="0"/>
                    </a:cubicBezTo>
                    <a:cubicBezTo>
                      <a:pt x="169" y="0"/>
                      <a:pt x="201" y="32"/>
                      <a:pt x="201" y="72"/>
                    </a:cubicBezTo>
                    <a:cubicBezTo>
                      <a:pt x="201" y="77"/>
                      <a:pt x="200" y="82"/>
                      <a:pt x="199" y="87"/>
                    </a:cubicBezTo>
                    <a:cubicBezTo>
                      <a:pt x="215" y="87"/>
                      <a:pt x="227" y="100"/>
                      <a:pt x="227" y="115"/>
                    </a:cubicBezTo>
                    <a:cubicBezTo>
                      <a:pt x="227" y="130"/>
                      <a:pt x="216" y="143"/>
                      <a:pt x="201" y="145"/>
                    </a:cubicBezTo>
                    <a:cubicBezTo>
                      <a:pt x="50" y="145"/>
                      <a:pt x="50" y="145"/>
                      <a:pt x="50" y="145"/>
                    </a:cubicBezTo>
                    <a:moveTo>
                      <a:pt x="50" y="51"/>
                    </a:moveTo>
                    <a:cubicBezTo>
                      <a:pt x="26" y="51"/>
                      <a:pt x="6" y="70"/>
                      <a:pt x="6" y="95"/>
                    </a:cubicBezTo>
                    <a:cubicBezTo>
                      <a:pt x="6" y="119"/>
                      <a:pt x="26" y="138"/>
                      <a:pt x="50" y="138"/>
                    </a:cubicBezTo>
                    <a:cubicBezTo>
                      <a:pt x="200" y="138"/>
                      <a:pt x="200" y="138"/>
                      <a:pt x="200" y="138"/>
                    </a:cubicBezTo>
                    <a:cubicBezTo>
                      <a:pt x="212" y="137"/>
                      <a:pt x="221" y="127"/>
                      <a:pt x="221" y="115"/>
                    </a:cubicBezTo>
                    <a:cubicBezTo>
                      <a:pt x="220" y="103"/>
                      <a:pt x="211" y="93"/>
                      <a:pt x="198" y="93"/>
                    </a:cubicBezTo>
                    <a:cubicBezTo>
                      <a:pt x="191" y="93"/>
                      <a:pt x="191" y="93"/>
                      <a:pt x="191" y="93"/>
                    </a:cubicBezTo>
                    <a:cubicBezTo>
                      <a:pt x="192" y="89"/>
                      <a:pt x="192" y="89"/>
                      <a:pt x="192" y="89"/>
                    </a:cubicBezTo>
                    <a:cubicBezTo>
                      <a:pt x="193" y="83"/>
                      <a:pt x="194" y="78"/>
                      <a:pt x="194" y="72"/>
                    </a:cubicBezTo>
                    <a:cubicBezTo>
                      <a:pt x="194" y="36"/>
                      <a:pt x="165" y="7"/>
                      <a:pt x="129" y="7"/>
                    </a:cubicBezTo>
                    <a:cubicBezTo>
                      <a:pt x="101" y="7"/>
                      <a:pt x="77" y="25"/>
                      <a:pt x="68" y="51"/>
                    </a:cubicBezTo>
                    <a:cubicBezTo>
                      <a:pt x="67" y="54"/>
                      <a:pt x="67" y="54"/>
                      <a:pt x="67" y="54"/>
                    </a:cubicBezTo>
                    <a:cubicBezTo>
                      <a:pt x="64" y="54"/>
                      <a:pt x="64" y="54"/>
                      <a:pt x="64" y="54"/>
                    </a:cubicBezTo>
                    <a:cubicBezTo>
                      <a:pt x="60" y="52"/>
                      <a:pt x="55" y="51"/>
                      <a:pt x="50" y="5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grpSp>
      </p:grpSp>
      <p:grpSp>
        <p:nvGrpSpPr>
          <p:cNvPr id="156" name="Group 155">
            <a:extLst>
              <a:ext uri="{FF2B5EF4-FFF2-40B4-BE49-F238E27FC236}">
                <a16:creationId xmlns:a16="http://schemas.microsoft.com/office/drawing/2014/main" id="{81F1214F-6B3D-4B2E-8561-C6431DC559F3}"/>
              </a:ext>
            </a:extLst>
          </p:cNvPr>
          <p:cNvGrpSpPr/>
          <p:nvPr/>
        </p:nvGrpSpPr>
        <p:grpSpPr>
          <a:xfrm>
            <a:off x="9576981" y="1341441"/>
            <a:ext cx="1771695" cy="1610447"/>
            <a:chOff x="9191944" y="419099"/>
            <a:chExt cx="1737360" cy="1579237"/>
          </a:xfrm>
        </p:grpSpPr>
        <p:sp>
          <p:nvSpPr>
            <p:cNvPr id="157" name="Rectangle 156">
              <a:extLst>
                <a:ext uri="{FF2B5EF4-FFF2-40B4-BE49-F238E27FC236}">
                  <a16:creationId xmlns:a16="http://schemas.microsoft.com/office/drawing/2014/main" id="{0A019F41-51BF-4E8E-8008-5ED01F628F70}"/>
                </a:ext>
              </a:extLst>
            </p:cNvPr>
            <p:cNvSpPr/>
            <p:nvPr/>
          </p:nvSpPr>
          <p:spPr bwMode="auto">
            <a:xfrm>
              <a:off x="9191944" y="419099"/>
              <a:ext cx="1737360" cy="1579237"/>
            </a:xfrm>
            <a:prstGeom prst="rect">
              <a:avLst/>
            </a:prstGeom>
            <a:solidFill>
              <a:srgbClr val="353535">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sng" strike="noStrike" kern="0" cap="none" spc="0" normalizeH="0" baseline="0" noProof="0" dirty="0">
                <a:ln>
                  <a:noFill/>
                </a:ln>
                <a:gradFill>
                  <a:gsLst>
                    <a:gs pos="89286">
                      <a:srgbClr val="000000"/>
                    </a:gs>
                    <a:gs pos="72857">
                      <a:srgbClr val="000000"/>
                    </a:gs>
                  </a:gsLst>
                  <a:lin ang="5400000" scaled="0"/>
                </a:gradFill>
                <a:effectLst/>
                <a:uLnTx/>
                <a:uFillTx/>
                <a:latin typeface="Segoe UI Semilight"/>
                <a:ea typeface="Segoe UI" pitchFamily="34" charset="0"/>
                <a:cs typeface="Segoe UI" pitchFamily="34" charset="0"/>
              </a:endParaRPr>
            </a:p>
          </p:txBody>
        </p:sp>
        <p:sp>
          <p:nvSpPr>
            <p:cNvPr id="158" name="TextBox 157">
              <a:extLst>
                <a:ext uri="{FF2B5EF4-FFF2-40B4-BE49-F238E27FC236}">
                  <a16:creationId xmlns:a16="http://schemas.microsoft.com/office/drawing/2014/main" id="{424F2F0E-E1C7-4BAE-829D-B4E8DB724A3F}"/>
                </a:ext>
              </a:extLst>
            </p:cNvPr>
            <p:cNvSpPr txBox="1"/>
            <p:nvPr/>
          </p:nvSpPr>
          <p:spPr>
            <a:xfrm>
              <a:off x="9211482" y="1424546"/>
              <a:ext cx="1698285" cy="318357"/>
            </a:xfrm>
            <a:prstGeom prst="rect">
              <a:avLst/>
            </a:prstGeom>
            <a:noFill/>
          </p:spPr>
          <p:txBody>
            <a:bodyPr wrap="none" rtlCol="0">
              <a:spAutoFit/>
            </a:bodyPr>
            <a:lstStyle/>
            <a:p>
              <a:pPr marL="0" marR="0" lvl="0" indent="0" algn="ctr" defTabSz="932384" rtl="0" eaLnBrk="1" fontAlgn="auto" latinLnBrk="0" hangingPunct="1">
                <a:lnSpc>
                  <a:spcPct val="90000"/>
                </a:lnSpc>
                <a:spcBef>
                  <a:spcPts val="0"/>
                </a:spcBef>
                <a:spcAft>
                  <a:spcPts val="0"/>
                </a:spcAft>
                <a:buClrTx/>
                <a:buSzTx/>
                <a:buFontTx/>
                <a:buNone/>
                <a:tabLst/>
                <a:defRPr/>
              </a:pPr>
              <a:r>
                <a:rPr kumimoji="0" lang="en-US" sz="1632" b="0" i="0" u="none" strike="noStrike" kern="0" cap="none" spc="0" normalizeH="0" baseline="0" noProof="0" dirty="0">
                  <a:ln>
                    <a:noFill/>
                  </a:ln>
                  <a:gradFill>
                    <a:gsLst>
                      <a:gs pos="98571">
                        <a:srgbClr val="505050"/>
                      </a:gs>
                      <a:gs pos="72857">
                        <a:srgbClr val="505050"/>
                      </a:gs>
                    </a:gsLst>
                    <a:lin ang="5400000" scaled="1"/>
                  </a:gradFill>
                  <a:effectLst/>
                  <a:uLnTx/>
                  <a:uFillTx/>
                  <a:latin typeface="Segoe UI"/>
                  <a:ea typeface="+mn-ea"/>
                  <a:cs typeface="Segoe UI" panose="020B0502040204020203" pitchFamily="34" charset="0"/>
                </a:rPr>
                <a:t>API/Services/ISV</a:t>
              </a:r>
            </a:p>
          </p:txBody>
        </p:sp>
        <p:sp>
          <p:nvSpPr>
            <p:cNvPr id="159" name="Rectangle 158">
              <a:extLst>
                <a:ext uri="{FF2B5EF4-FFF2-40B4-BE49-F238E27FC236}">
                  <a16:creationId xmlns:a16="http://schemas.microsoft.com/office/drawing/2014/main" id="{D3B3022F-C7C7-4D2B-A207-F075405CA2E0}"/>
                </a:ext>
              </a:extLst>
            </p:cNvPr>
            <p:cNvSpPr/>
            <p:nvPr/>
          </p:nvSpPr>
          <p:spPr>
            <a:xfrm>
              <a:off x="9551282" y="718640"/>
              <a:ext cx="1018684" cy="663377"/>
            </a:xfrm>
            <a:prstGeom prst="rect">
              <a:avLst/>
            </a:prstGeom>
            <a:solidFill>
              <a:srgbClr val="74B230"/>
            </a:solidFill>
            <a:ln w="10795" cap="flat" cmpd="sng" algn="ctr">
              <a:noFill/>
              <a:prstDash val="solid"/>
            </a:ln>
            <a:effectLst/>
          </p:spPr>
          <p:txBody>
            <a:bodyPr rot="0" spcFirstLastPara="0" vertOverflow="overflow" horzOverflow="overflow" vert="horz" wrap="square" lIns="93247" tIns="93247" rIns="93247" bIns="93247" numCol="1" spcCol="0" rtlCol="0" fromWordArt="0" anchor="b" anchorCtr="0" forceAA="0" compatLnSpc="1">
              <a:prstTxWarp prst="textNoShape">
                <a:avLst/>
              </a:prstTxWarp>
              <a:noAutofit/>
            </a:bodyPr>
            <a:lstStyle/>
            <a:p>
              <a:pPr marL="0" marR="0" lvl="0" indent="0" algn="r" defTabSz="932418" rtl="0" eaLnBrk="1" fontAlgn="auto" latinLnBrk="0" hangingPunct="1">
                <a:lnSpc>
                  <a:spcPct val="90000"/>
                </a:lnSpc>
                <a:spcBef>
                  <a:spcPts val="0"/>
                </a:spcBef>
                <a:spcAft>
                  <a:spcPts val="0"/>
                </a:spcAft>
                <a:buClrTx/>
                <a:buSzTx/>
                <a:buFontTx/>
                <a:buNone/>
                <a:tabLst/>
                <a:defRPr/>
              </a:pPr>
              <a:endParaRPr kumimoji="0" lang="en-US" sz="1224"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160" name="Freeform 6">
              <a:extLst>
                <a:ext uri="{FF2B5EF4-FFF2-40B4-BE49-F238E27FC236}">
                  <a16:creationId xmlns:a16="http://schemas.microsoft.com/office/drawing/2014/main" id="{4EABF8AE-8112-439E-888B-200A77891B84}"/>
                </a:ext>
              </a:extLst>
            </p:cNvPr>
            <p:cNvSpPr>
              <a:spLocks noChangeAspect="1" noEditPoints="1"/>
            </p:cNvSpPr>
            <p:nvPr/>
          </p:nvSpPr>
          <p:spPr bwMode="auto">
            <a:xfrm>
              <a:off x="9534111" y="591070"/>
              <a:ext cx="1055894" cy="802250"/>
            </a:xfrm>
            <a:custGeom>
              <a:avLst/>
              <a:gdLst>
                <a:gd name="T0" fmla="*/ 235 w 238"/>
                <a:gd name="T1" fmla="*/ 27 h 181"/>
                <a:gd name="T2" fmla="*/ 3 w 238"/>
                <a:gd name="T3" fmla="*/ 27 h 181"/>
                <a:gd name="T4" fmla="*/ 0 w 238"/>
                <a:gd name="T5" fmla="*/ 31 h 181"/>
                <a:gd name="T6" fmla="*/ 0 w 238"/>
                <a:gd name="T7" fmla="*/ 177 h 181"/>
                <a:gd name="T8" fmla="*/ 3 w 238"/>
                <a:gd name="T9" fmla="*/ 181 h 181"/>
                <a:gd name="T10" fmla="*/ 235 w 238"/>
                <a:gd name="T11" fmla="*/ 181 h 181"/>
                <a:gd name="T12" fmla="*/ 238 w 238"/>
                <a:gd name="T13" fmla="*/ 177 h 181"/>
                <a:gd name="T14" fmla="*/ 238 w 238"/>
                <a:gd name="T15" fmla="*/ 31 h 181"/>
                <a:gd name="T16" fmla="*/ 235 w 238"/>
                <a:gd name="T17" fmla="*/ 27 h 181"/>
                <a:gd name="T18" fmla="*/ 229 w 238"/>
                <a:gd name="T19" fmla="*/ 172 h 181"/>
                <a:gd name="T20" fmla="*/ 9 w 238"/>
                <a:gd name="T21" fmla="*/ 172 h 181"/>
                <a:gd name="T22" fmla="*/ 9 w 238"/>
                <a:gd name="T23" fmla="*/ 37 h 181"/>
                <a:gd name="T24" fmla="*/ 229 w 238"/>
                <a:gd name="T25" fmla="*/ 37 h 181"/>
                <a:gd name="T26" fmla="*/ 229 w 238"/>
                <a:gd name="T27" fmla="*/ 172 h 181"/>
                <a:gd name="T28" fmla="*/ 229 w 238"/>
                <a:gd name="T29" fmla="*/ 172 h 181"/>
                <a:gd name="T30" fmla="*/ 202 w 238"/>
                <a:gd name="T31" fmla="*/ 14 h 181"/>
                <a:gd name="T32" fmla="*/ 197 w 238"/>
                <a:gd name="T33" fmla="*/ 14 h 181"/>
                <a:gd name="T34" fmla="*/ 197 w 238"/>
                <a:gd name="T35" fmla="*/ 9 h 181"/>
                <a:gd name="T36" fmla="*/ 202 w 238"/>
                <a:gd name="T37" fmla="*/ 9 h 181"/>
                <a:gd name="T38" fmla="*/ 202 w 238"/>
                <a:gd name="T39" fmla="*/ 14 h 181"/>
                <a:gd name="T40" fmla="*/ 202 w 238"/>
                <a:gd name="T41" fmla="*/ 14 h 181"/>
                <a:gd name="T42" fmla="*/ 235 w 238"/>
                <a:gd name="T43" fmla="*/ 0 h 181"/>
                <a:gd name="T44" fmla="*/ 3 w 238"/>
                <a:gd name="T45" fmla="*/ 0 h 181"/>
                <a:gd name="T46" fmla="*/ 0 w 238"/>
                <a:gd name="T47" fmla="*/ 3 h 181"/>
                <a:gd name="T48" fmla="*/ 0 w 238"/>
                <a:gd name="T49" fmla="*/ 20 h 181"/>
                <a:gd name="T50" fmla="*/ 3 w 238"/>
                <a:gd name="T51" fmla="*/ 23 h 181"/>
                <a:gd name="T52" fmla="*/ 235 w 238"/>
                <a:gd name="T53" fmla="*/ 23 h 181"/>
                <a:gd name="T54" fmla="*/ 238 w 238"/>
                <a:gd name="T55" fmla="*/ 20 h 181"/>
                <a:gd name="T56" fmla="*/ 238 w 238"/>
                <a:gd name="T57" fmla="*/ 3 h 181"/>
                <a:gd name="T58" fmla="*/ 235 w 238"/>
                <a:gd name="T59" fmla="*/ 0 h 181"/>
                <a:gd name="T60" fmla="*/ 189 w 238"/>
                <a:gd name="T61" fmla="*/ 16 h 181"/>
                <a:gd name="T62" fmla="*/ 178 w 238"/>
                <a:gd name="T63" fmla="*/ 16 h 181"/>
                <a:gd name="T64" fmla="*/ 178 w 238"/>
                <a:gd name="T65" fmla="*/ 14 h 181"/>
                <a:gd name="T66" fmla="*/ 189 w 238"/>
                <a:gd name="T67" fmla="*/ 14 h 181"/>
                <a:gd name="T68" fmla="*/ 189 w 238"/>
                <a:gd name="T69" fmla="*/ 16 h 181"/>
                <a:gd name="T70" fmla="*/ 189 w 238"/>
                <a:gd name="T71" fmla="*/ 16 h 181"/>
                <a:gd name="T72" fmla="*/ 203 w 238"/>
                <a:gd name="T73" fmla="*/ 16 h 181"/>
                <a:gd name="T74" fmla="*/ 195 w 238"/>
                <a:gd name="T75" fmla="*/ 16 h 181"/>
                <a:gd name="T76" fmla="*/ 195 w 238"/>
                <a:gd name="T77" fmla="*/ 7 h 181"/>
                <a:gd name="T78" fmla="*/ 203 w 238"/>
                <a:gd name="T79" fmla="*/ 7 h 181"/>
                <a:gd name="T80" fmla="*/ 203 w 238"/>
                <a:gd name="T81" fmla="*/ 16 h 181"/>
                <a:gd name="T82" fmla="*/ 203 w 238"/>
                <a:gd name="T83" fmla="*/ 16 h 181"/>
                <a:gd name="T84" fmla="*/ 223 w 238"/>
                <a:gd name="T85" fmla="*/ 16 h 181"/>
                <a:gd name="T86" fmla="*/ 220 w 238"/>
                <a:gd name="T87" fmla="*/ 16 h 181"/>
                <a:gd name="T88" fmla="*/ 218 w 238"/>
                <a:gd name="T89" fmla="*/ 14 h 181"/>
                <a:gd name="T90" fmla="*/ 217 w 238"/>
                <a:gd name="T91" fmla="*/ 13 h 181"/>
                <a:gd name="T92" fmla="*/ 214 w 238"/>
                <a:gd name="T93" fmla="*/ 16 h 181"/>
                <a:gd name="T94" fmla="*/ 214 w 238"/>
                <a:gd name="T95" fmla="*/ 16 h 181"/>
                <a:gd name="T96" fmla="*/ 211 w 238"/>
                <a:gd name="T97" fmla="*/ 16 h 181"/>
                <a:gd name="T98" fmla="*/ 215 w 238"/>
                <a:gd name="T99" fmla="*/ 11 h 181"/>
                <a:gd name="T100" fmla="*/ 211 w 238"/>
                <a:gd name="T101" fmla="*/ 7 h 181"/>
                <a:gd name="T102" fmla="*/ 214 w 238"/>
                <a:gd name="T103" fmla="*/ 7 h 181"/>
                <a:gd name="T104" fmla="*/ 217 w 238"/>
                <a:gd name="T105" fmla="*/ 10 h 181"/>
                <a:gd name="T106" fmla="*/ 220 w 238"/>
                <a:gd name="T107" fmla="*/ 7 h 181"/>
                <a:gd name="T108" fmla="*/ 223 w 238"/>
                <a:gd name="T109" fmla="*/ 7 h 181"/>
                <a:gd name="T110" fmla="*/ 218 w 238"/>
                <a:gd name="T111" fmla="*/ 11 h 181"/>
                <a:gd name="T112" fmla="*/ 223 w 238"/>
                <a:gd name="T113" fmla="*/ 16 h 181"/>
                <a:gd name="T114" fmla="*/ 223 w 238"/>
                <a:gd name="T115" fmla="*/ 16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38" h="181">
                  <a:moveTo>
                    <a:pt x="235" y="27"/>
                  </a:moveTo>
                  <a:cubicBezTo>
                    <a:pt x="3" y="27"/>
                    <a:pt x="3" y="27"/>
                    <a:pt x="3" y="27"/>
                  </a:cubicBezTo>
                  <a:cubicBezTo>
                    <a:pt x="1" y="27"/>
                    <a:pt x="0" y="29"/>
                    <a:pt x="0" y="31"/>
                  </a:cubicBezTo>
                  <a:cubicBezTo>
                    <a:pt x="0" y="177"/>
                    <a:pt x="0" y="177"/>
                    <a:pt x="0" y="177"/>
                  </a:cubicBezTo>
                  <a:cubicBezTo>
                    <a:pt x="0" y="179"/>
                    <a:pt x="1" y="181"/>
                    <a:pt x="3" y="181"/>
                  </a:cubicBezTo>
                  <a:cubicBezTo>
                    <a:pt x="235" y="181"/>
                    <a:pt x="235" y="181"/>
                    <a:pt x="235" y="181"/>
                  </a:cubicBezTo>
                  <a:cubicBezTo>
                    <a:pt x="237" y="181"/>
                    <a:pt x="238" y="179"/>
                    <a:pt x="238" y="177"/>
                  </a:cubicBezTo>
                  <a:cubicBezTo>
                    <a:pt x="238" y="31"/>
                    <a:pt x="238" y="31"/>
                    <a:pt x="238" y="31"/>
                  </a:cubicBezTo>
                  <a:cubicBezTo>
                    <a:pt x="238" y="29"/>
                    <a:pt x="237" y="27"/>
                    <a:pt x="235" y="27"/>
                  </a:cubicBezTo>
                  <a:close/>
                  <a:moveTo>
                    <a:pt x="229" y="172"/>
                  </a:moveTo>
                  <a:cubicBezTo>
                    <a:pt x="9" y="172"/>
                    <a:pt x="9" y="172"/>
                    <a:pt x="9" y="172"/>
                  </a:cubicBezTo>
                  <a:cubicBezTo>
                    <a:pt x="9" y="37"/>
                    <a:pt x="9" y="37"/>
                    <a:pt x="9" y="37"/>
                  </a:cubicBezTo>
                  <a:cubicBezTo>
                    <a:pt x="229" y="37"/>
                    <a:pt x="229" y="37"/>
                    <a:pt x="229" y="37"/>
                  </a:cubicBezTo>
                  <a:cubicBezTo>
                    <a:pt x="229" y="172"/>
                    <a:pt x="229" y="172"/>
                    <a:pt x="229" y="172"/>
                  </a:cubicBezTo>
                  <a:cubicBezTo>
                    <a:pt x="229" y="172"/>
                    <a:pt x="229" y="172"/>
                    <a:pt x="229" y="172"/>
                  </a:cubicBezTo>
                  <a:close/>
                  <a:moveTo>
                    <a:pt x="202" y="14"/>
                  </a:moveTo>
                  <a:cubicBezTo>
                    <a:pt x="197" y="14"/>
                    <a:pt x="197" y="14"/>
                    <a:pt x="197" y="14"/>
                  </a:cubicBezTo>
                  <a:cubicBezTo>
                    <a:pt x="197" y="9"/>
                    <a:pt x="197" y="9"/>
                    <a:pt x="197" y="9"/>
                  </a:cubicBezTo>
                  <a:cubicBezTo>
                    <a:pt x="202" y="9"/>
                    <a:pt x="202" y="9"/>
                    <a:pt x="202" y="9"/>
                  </a:cubicBezTo>
                  <a:cubicBezTo>
                    <a:pt x="202" y="14"/>
                    <a:pt x="202" y="14"/>
                    <a:pt x="202" y="14"/>
                  </a:cubicBezTo>
                  <a:cubicBezTo>
                    <a:pt x="202" y="14"/>
                    <a:pt x="202" y="14"/>
                    <a:pt x="202" y="14"/>
                  </a:cubicBezTo>
                  <a:close/>
                  <a:moveTo>
                    <a:pt x="235" y="0"/>
                  </a:moveTo>
                  <a:cubicBezTo>
                    <a:pt x="3" y="0"/>
                    <a:pt x="3" y="0"/>
                    <a:pt x="3" y="0"/>
                  </a:cubicBezTo>
                  <a:cubicBezTo>
                    <a:pt x="1" y="0"/>
                    <a:pt x="0" y="1"/>
                    <a:pt x="0" y="3"/>
                  </a:cubicBezTo>
                  <a:cubicBezTo>
                    <a:pt x="0" y="20"/>
                    <a:pt x="0" y="20"/>
                    <a:pt x="0" y="20"/>
                  </a:cubicBezTo>
                  <a:cubicBezTo>
                    <a:pt x="0" y="22"/>
                    <a:pt x="1" y="23"/>
                    <a:pt x="3" y="23"/>
                  </a:cubicBezTo>
                  <a:cubicBezTo>
                    <a:pt x="235" y="23"/>
                    <a:pt x="235" y="23"/>
                    <a:pt x="235" y="23"/>
                  </a:cubicBezTo>
                  <a:cubicBezTo>
                    <a:pt x="237" y="23"/>
                    <a:pt x="238" y="22"/>
                    <a:pt x="238" y="20"/>
                  </a:cubicBezTo>
                  <a:cubicBezTo>
                    <a:pt x="238" y="3"/>
                    <a:pt x="238" y="3"/>
                    <a:pt x="238" y="3"/>
                  </a:cubicBezTo>
                  <a:cubicBezTo>
                    <a:pt x="238" y="1"/>
                    <a:pt x="237" y="0"/>
                    <a:pt x="235" y="0"/>
                  </a:cubicBezTo>
                  <a:close/>
                  <a:moveTo>
                    <a:pt x="189" y="16"/>
                  </a:moveTo>
                  <a:cubicBezTo>
                    <a:pt x="178" y="16"/>
                    <a:pt x="178" y="16"/>
                    <a:pt x="178" y="16"/>
                  </a:cubicBezTo>
                  <a:cubicBezTo>
                    <a:pt x="178" y="14"/>
                    <a:pt x="178" y="14"/>
                    <a:pt x="178" y="14"/>
                  </a:cubicBezTo>
                  <a:cubicBezTo>
                    <a:pt x="189" y="14"/>
                    <a:pt x="189" y="14"/>
                    <a:pt x="189" y="14"/>
                  </a:cubicBezTo>
                  <a:cubicBezTo>
                    <a:pt x="189" y="16"/>
                    <a:pt x="189" y="16"/>
                    <a:pt x="189" y="16"/>
                  </a:cubicBezTo>
                  <a:cubicBezTo>
                    <a:pt x="189" y="16"/>
                    <a:pt x="189" y="16"/>
                    <a:pt x="189" y="16"/>
                  </a:cubicBezTo>
                  <a:close/>
                  <a:moveTo>
                    <a:pt x="203" y="16"/>
                  </a:moveTo>
                  <a:cubicBezTo>
                    <a:pt x="195" y="16"/>
                    <a:pt x="195" y="16"/>
                    <a:pt x="195" y="16"/>
                  </a:cubicBezTo>
                  <a:cubicBezTo>
                    <a:pt x="195" y="7"/>
                    <a:pt x="195" y="7"/>
                    <a:pt x="195" y="7"/>
                  </a:cubicBezTo>
                  <a:cubicBezTo>
                    <a:pt x="203" y="7"/>
                    <a:pt x="203" y="7"/>
                    <a:pt x="203" y="7"/>
                  </a:cubicBezTo>
                  <a:cubicBezTo>
                    <a:pt x="203" y="16"/>
                    <a:pt x="203" y="16"/>
                    <a:pt x="203" y="16"/>
                  </a:cubicBezTo>
                  <a:cubicBezTo>
                    <a:pt x="203" y="16"/>
                    <a:pt x="203" y="16"/>
                    <a:pt x="203" y="16"/>
                  </a:cubicBezTo>
                  <a:close/>
                  <a:moveTo>
                    <a:pt x="223" y="16"/>
                  </a:moveTo>
                  <a:cubicBezTo>
                    <a:pt x="220" y="16"/>
                    <a:pt x="220" y="16"/>
                    <a:pt x="220" y="16"/>
                  </a:cubicBezTo>
                  <a:cubicBezTo>
                    <a:pt x="218" y="14"/>
                    <a:pt x="218" y="14"/>
                    <a:pt x="218" y="14"/>
                  </a:cubicBezTo>
                  <a:cubicBezTo>
                    <a:pt x="217" y="13"/>
                    <a:pt x="217" y="13"/>
                    <a:pt x="217" y="13"/>
                  </a:cubicBezTo>
                  <a:cubicBezTo>
                    <a:pt x="214" y="16"/>
                    <a:pt x="214" y="16"/>
                    <a:pt x="214" y="16"/>
                  </a:cubicBezTo>
                  <a:cubicBezTo>
                    <a:pt x="214" y="16"/>
                    <a:pt x="214" y="16"/>
                    <a:pt x="214" y="16"/>
                  </a:cubicBezTo>
                  <a:cubicBezTo>
                    <a:pt x="211" y="16"/>
                    <a:pt x="211" y="16"/>
                    <a:pt x="211" y="16"/>
                  </a:cubicBezTo>
                  <a:cubicBezTo>
                    <a:pt x="215" y="11"/>
                    <a:pt x="215" y="11"/>
                    <a:pt x="215" y="11"/>
                  </a:cubicBezTo>
                  <a:cubicBezTo>
                    <a:pt x="211" y="7"/>
                    <a:pt x="211" y="7"/>
                    <a:pt x="211" y="7"/>
                  </a:cubicBezTo>
                  <a:cubicBezTo>
                    <a:pt x="214" y="7"/>
                    <a:pt x="214" y="7"/>
                    <a:pt x="214" y="7"/>
                  </a:cubicBezTo>
                  <a:cubicBezTo>
                    <a:pt x="217" y="10"/>
                    <a:pt x="217" y="10"/>
                    <a:pt x="217" y="10"/>
                  </a:cubicBezTo>
                  <a:cubicBezTo>
                    <a:pt x="220" y="7"/>
                    <a:pt x="220" y="7"/>
                    <a:pt x="220" y="7"/>
                  </a:cubicBezTo>
                  <a:cubicBezTo>
                    <a:pt x="223" y="7"/>
                    <a:pt x="223" y="7"/>
                    <a:pt x="223" y="7"/>
                  </a:cubicBezTo>
                  <a:cubicBezTo>
                    <a:pt x="218" y="11"/>
                    <a:pt x="218" y="11"/>
                    <a:pt x="218" y="11"/>
                  </a:cubicBezTo>
                  <a:cubicBezTo>
                    <a:pt x="223" y="16"/>
                    <a:pt x="223" y="16"/>
                    <a:pt x="223" y="16"/>
                  </a:cubicBezTo>
                  <a:cubicBezTo>
                    <a:pt x="223" y="16"/>
                    <a:pt x="223" y="16"/>
                    <a:pt x="223" y="16"/>
                  </a:cubicBezTo>
                  <a:close/>
                </a:path>
              </a:pathLst>
            </a:custGeom>
            <a:solidFill>
              <a:srgbClr val="FFFFFF"/>
            </a:solidFill>
            <a:ln>
              <a:noFill/>
            </a:ln>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90000"/>
                </a:lnSpc>
                <a:spcBef>
                  <a:spcPts val="0"/>
                </a:spcBef>
                <a:spcAft>
                  <a:spcPts val="0"/>
                </a:spcAft>
                <a:buClrTx/>
                <a:buSzTx/>
                <a:buFontTx/>
                <a:buNone/>
                <a:tabLst/>
                <a:defRPr/>
              </a:pPr>
              <a:endParaRPr kumimoji="0" lang="en-US" sz="1836"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161" name="AutoShape 4">
              <a:extLst>
                <a:ext uri="{FF2B5EF4-FFF2-40B4-BE49-F238E27FC236}">
                  <a16:creationId xmlns:a16="http://schemas.microsoft.com/office/drawing/2014/main" id="{B0B347F1-5032-450E-8A3E-01128FFC1AF7}"/>
                </a:ext>
              </a:extLst>
            </p:cNvPr>
            <p:cNvSpPr>
              <a:spLocks noChangeAspect="1" noChangeArrowheads="1" noTextEdit="1"/>
            </p:cNvSpPr>
            <p:nvPr/>
          </p:nvSpPr>
          <p:spPr bwMode="auto">
            <a:xfrm>
              <a:off x="9809964" y="803429"/>
              <a:ext cx="654671" cy="477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90000"/>
                </a:lnSpc>
                <a:spcBef>
                  <a:spcPts val="0"/>
                </a:spcBef>
                <a:spcAft>
                  <a:spcPts val="0"/>
                </a:spcAft>
                <a:buClrTx/>
                <a:buSzTx/>
                <a:buFontTx/>
                <a:buNone/>
                <a:tabLst/>
                <a:defRPr/>
              </a:pPr>
              <a:endParaRPr kumimoji="0" lang="en-US" sz="1836" b="0" i="0" u="none" strike="noStrike" kern="0" cap="none" spc="0" normalizeH="0" baseline="0" noProof="0" dirty="0">
                <a:ln>
                  <a:noFill/>
                </a:ln>
                <a:solidFill>
                  <a:sysClr val="windowText" lastClr="000000"/>
                </a:solidFill>
                <a:effectLst/>
                <a:uLnTx/>
                <a:uFillTx/>
                <a:latin typeface="Segoe UI"/>
                <a:ea typeface="+mn-ea"/>
                <a:cs typeface="+mn-cs"/>
              </a:endParaRPr>
            </a:p>
          </p:txBody>
        </p:sp>
        <p:grpSp>
          <p:nvGrpSpPr>
            <p:cNvPr id="162" name="Group 161">
              <a:extLst>
                <a:ext uri="{FF2B5EF4-FFF2-40B4-BE49-F238E27FC236}">
                  <a16:creationId xmlns:a16="http://schemas.microsoft.com/office/drawing/2014/main" id="{9579D542-13C7-4A26-9B63-D88D36B77E6E}"/>
                </a:ext>
              </a:extLst>
            </p:cNvPr>
            <p:cNvGrpSpPr/>
            <p:nvPr/>
          </p:nvGrpSpPr>
          <p:grpSpPr>
            <a:xfrm>
              <a:off x="9814470" y="847725"/>
              <a:ext cx="478166" cy="414366"/>
              <a:chOff x="9830581" y="861686"/>
              <a:chExt cx="445943" cy="386444"/>
            </a:xfrm>
          </p:grpSpPr>
          <p:sp>
            <p:nvSpPr>
              <p:cNvPr id="164" name="Freeform 13">
                <a:extLst>
                  <a:ext uri="{FF2B5EF4-FFF2-40B4-BE49-F238E27FC236}">
                    <a16:creationId xmlns:a16="http://schemas.microsoft.com/office/drawing/2014/main" id="{BA179BA1-1070-45A4-90F1-106018C91AF0}"/>
                  </a:ext>
                </a:extLst>
              </p:cNvPr>
              <p:cNvSpPr>
                <a:spLocks noChangeAspect="1" noEditPoints="1"/>
              </p:cNvSpPr>
              <p:nvPr/>
            </p:nvSpPr>
            <p:spPr bwMode="auto">
              <a:xfrm>
                <a:off x="9830581" y="861686"/>
                <a:ext cx="445943" cy="308842"/>
              </a:xfrm>
              <a:custGeom>
                <a:avLst/>
                <a:gdLst>
                  <a:gd name="T0" fmla="*/ 28 w 128"/>
                  <a:gd name="T1" fmla="*/ 88 h 88"/>
                  <a:gd name="T2" fmla="*/ 94 w 128"/>
                  <a:gd name="T3" fmla="*/ 88 h 88"/>
                  <a:gd name="T4" fmla="*/ 128 w 128"/>
                  <a:gd name="T5" fmla="*/ 54 h 88"/>
                  <a:gd name="T6" fmla="*/ 96 w 128"/>
                  <a:gd name="T7" fmla="*/ 20 h 88"/>
                  <a:gd name="T8" fmla="*/ 64 w 128"/>
                  <a:gd name="T9" fmla="*/ 0 h 88"/>
                  <a:gd name="T10" fmla="*/ 28 w 128"/>
                  <a:gd name="T11" fmla="*/ 32 h 88"/>
                  <a:gd name="T12" fmla="*/ 28 w 128"/>
                  <a:gd name="T13" fmla="*/ 32 h 88"/>
                  <a:gd name="T14" fmla="*/ 0 w 128"/>
                  <a:gd name="T15" fmla="*/ 60 h 88"/>
                  <a:gd name="T16" fmla="*/ 28 w 128"/>
                  <a:gd name="T17" fmla="*/ 88 h 88"/>
                  <a:gd name="T18" fmla="*/ 28 w 128"/>
                  <a:gd name="T19" fmla="*/ 40 h 88"/>
                  <a:gd name="T20" fmla="*/ 31 w 128"/>
                  <a:gd name="T21" fmla="*/ 41 h 88"/>
                  <a:gd name="T22" fmla="*/ 36 w 128"/>
                  <a:gd name="T23" fmla="*/ 41 h 88"/>
                  <a:gd name="T24" fmla="*/ 36 w 128"/>
                  <a:gd name="T25" fmla="*/ 36 h 88"/>
                  <a:gd name="T26" fmla="*/ 64 w 128"/>
                  <a:gd name="T27" fmla="*/ 8 h 88"/>
                  <a:gd name="T28" fmla="*/ 90 w 128"/>
                  <a:gd name="T29" fmla="*/ 26 h 88"/>
                  <a:gd name="T30" fmla="*/ 91 w 128"/>
                  <a:gd name="T31" fmla="*/ 28 h 88"/>
                  <a:gd name="T32" fmla="*/ 94 w 128"/>
                  <a:gd name="T33" fmla="*/ 28 h 88"/>
                  <a:gd name="T34" fmla="*/ 120 w 128"/>
                  <a:gd name="T35" fmla="*/ 54 h 88"/>
                  <a:gd name="T36" fmla="*/ 94 w 128"/>
                  <a:gd name="T37" fmla="*/ 80 h 88"/>
                  <a:gd name="T38" fmla="*/ 28 w 128"/>
                  <a:gd name="T39" fmla="*/ 80 h 88"/>
                  <a:gd name="T40" fmla="*/ 8 w 128"/>
                  <a:gd name="T41" fmla="*/ 60 h 88"/>
                  <a:gd name="T42" fmla="*/ 28 w 128"/>
                  <a:gd name="T43" fmla="*/ 4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8" h="88">
                    <a:moveTo>
                      <a:pt x="28" y="88"/>
                    </a:moveTo>
                    <a:cubicBezTo>
                      <a:pt x="94" y="88"/>
                      <a:pt x="94" y="88"/>
                      <a:pt x="94" y="88"/>
                    </a:cubicBezTo>
                    <a:cubicBezTo>
                      <a:pt x="113" y="88"/>
                      <a:pt x="128" y="73"/>
                      <a:pt x="128" y="54"/>
                    </a:cubicBezTo>
                    <a:cubicBezTo>
                      <a:pt x="128" y="36"/>
                      <a:pt x="114" y="21"/>
                      <a:pt x="96" y="20"/>
                    </a:cubicBezTo>
                    <a:cubicBezTo>
                      <a:pt x="90" y="8"/>
                      <a:pt x="78" y="0"/>
                      <a:pt x="64" y="0"/>
                    </a:cubicBezTo>
                    <a:cubicBezTo>
                      <a:pt x="46" y="0"/>
                      <a:pt x="30" y="14"/>
                      <a:pt x="28" y="32"/>
                    </a:cubicBezTo>
                    <a:cubicBezTo>
                      <a:pt x="28" y="32"/>
                      <a:pt x="28" y="32"/>
                      <a:pt x="28" y="32"/>
                    </a:cubicBezTo>
                    <a:cubicBezTo>
                      <a:pt x="13" y="32"/>
                      <a:pt x="0" y="45"/>
                      <a:pt x="0" y="60"/>
                    </a:cubicBezTo>
                    <a:cubicBezTo>
                      <a:pt x="0" y="76"/>
                      <a:pt x="13" y="88"/>
                      <a:pt x="28" y="88"/>
                    </a:cubicBezTo>
                    <a:close/>
                    <a:moveTo>
                      <a:pt x="28" y="40"/>
                    </a:moveTo>
                    <a:cubicBezTo>
                      <a:pt x="29" y="40"/>
                      <a:pt x="30" y="40"/>
                      <a:pt x="31" y="41"/>
                    </a:cubicBezTo>
                    <a:cubicBezTo>
                      <a:pt x="36" y="41"/>
                      <a:pt x="36" y="41"/>
                      <a:pt x="36" y="41"/>
                    </a:cubicBezTo>
                    <a:cubicBezTo>
                      <a:pt x="36" y="36"/>
                      <a:pt x="36" y="36"/>
                      <a:pt x="36" y="36"/>
                    </a:cubicBezTo>
                    <a:cubicBezTo>
                      <a:pt x="36" y="21"/>
                      <a:pt x="49" y="8"/>
                      <a:pt x="64" y="8"/>
                    </a:cubicBezTo>
                    <a:cubicBezTo>
                      <a:pt x="76" y="8"/>
                      <a:pt x="86" y="15"/>
                      <a:pt x="90" y="26"/>
                    </a:cubicBezTo>
                    <a:cubicBezTo>
                      <a:pt x="91" y="28"/>
                      <a:pt x="91" y="28"/>
                      <a:pt x="91" y="28"/>
                    </a:cubicBezTo>
                    <a:cubicBezTo>
                      <a:pt x="94" y="28"/>
                      <a:pt x="94" y="28"/>
                      <a:pt x="94" y="28"/>
                    </a:cubicBezTo>
                    <a:cubicBezTo>
                      <a:pt x="108" y="28"/>
                      <a:pt x="120" y="40"/>
                      <a:pt x="120" y="54"/>
                    </a:cubicBezTo>
                    <a:cubicBezTo>
                      <a:pt x="120" y="69"/>
                      <a:pt x="108" y="80"/>
                      <a:pt x="94" y="80"/>
                    </a:cubicBezTo>
                    <a:cubicBezTo>
                      <a:pt x="28" y="80"/>
                      <a:pt x="28" y="80"/>
                      <a:pt x="28" y="80"/>
                    </a:cubicBezTo>
                    <a:cubicBezTo>
                      <a:pt x="17" y="80"/>
                      <a:pt x="8" y="71"/>
                      <a:pt x="8" y="60"/>
                    </a:cubicBezTo>
                    <a:cubicBezTo>
                      <a:pt x="8" y="49"/>
                      <a:pt x="17" y="40"/>
                      <a:pt x="28" y="40"/>
                    </a:cubicBezTo>
                    <a:close/>
                  </a:path>
                </a:pathLst>
              </a:custGeom>
              <a:solidFill>
                <a:srgbClr val="FFFFFF"/>
              </a:solidFill>
              <a:ln>
                <a:noFill/>
              </a:ln>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90000"/>
                  </a:lnSpc>
                  <a:spcBef>
                    <a:spcPts val="0"/>
                  </a:spcBef>
                  <a:spcAft>
                    <a:spcPts val="0"/>
                  </a:spcAft>
                  <a:buClrTx/>
                  <a:buSzTx/>
                  <a:buFontTx/>
                  <a:buNone/>
                  <a:tabLst/>
                  <a:defRPr/>
                </a:pPr>
                <a:endParaRPr kumimoji="0" lang="en-US" sz="1836"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165" name="Oval 164">
                <a:extLst>
                  <a:ext uri="{FF2B5EF4-FFF2-40B4-BE49-F238E27FC236}">
                    <a16:creationId xmlns:a16="http://schemas.microsoft.com/office/drawing/2014/main" id="{BEC55B12-07B7-4A23-9929-27874E2698FA}"/>
                  </a:ext>
                </a:extLst>
              </p:cNvPr>
              <p:cNvSpPr/>
              <p:nvPr/>
            </p:nvSpPr>
            <p:spPr>
              <a:xfrm>
                <a:off x="10037201" y="1056072"/>
                <a:ext cx="192058" cy="192058"/>
              </a:xfrm>
              <a:prstGeom prst="ellipse">
                <a:avLst/>
              </a:prstGeom>
              <a:solidFill>
                <a:srgbClr val="0078D7"/>
              </a:solidFill>
              <a:ln w="10795" cap="flat" cmpd="sng" algn="ctr">
                <a:noFill/>
                <a:prstDash val="solid"/>
              </a:ln>
              <a:effectLst/>
            </p:spPr>
            <p:txBody>
              <a:bodyPr rot="0" spcFirstLastPara="0" vertOverflow="overflow" horzOverflow="overflow" vert="horz" wrap="square" lIns="93247" tIns="93247" rIns="93247" bIns="93247" numCol="1" spcCol="0" rtlCol="0" fromWordArt="0" anchor="b" anchorCtr="0" forceAA="0" compatLnSpc="1">
                <a:prstTxWarp prst="textNoShape">
                  <a:avLst/>
                </a:prstTxWarp>
                <a:noAutofit/>
              </a:bodyPr>
              <a:lstStyle/>
              <a:p>
                <a:pPr marL="0" marR="0" lvl="0" indent="0" algn="r" defTabSz="932418" rtl="0" eaLnBrk="1" fontAlgn="auto" latinLnBrk="0" hangingPunct="1">
                  <a:lnSpc>
                    <a:spcPct val="90000"/>
                  </a:lnSpc>
                  <a:spcBef>
                    <a:spcPts val="0"/>
                  </a:spcBef>
                  <a:spcAft>
                    <a:spcPts val="0"/>
                  </a:spcAft>
                  <a:buClrTx/>
                  <a:buSzTx/>
                  <a:buFontTx/>
                  <a:buNone/>
                  <a:tabLst/>
                  <a:defRPr/>
                </a:pPr>
                <a:endParaRPr kumimoji="0" lang="en-US" sz="1224"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grpSp>
        <p:sp>
          <p:nvSpPr>
            <p:cNvPr id="163" name="Freeform 5">
              <a:extLst>
                <a:ext uri="{FF2B5EF4-FFF2-40B4-BE49-F238E27FC236}">
                  <a16:creationId xmlns:a16="http://schemas.microsoft.com/office/drawing/2014/main" id="{E151D94A-9422-4593-84EF-0618E2948CD0}"/>
                </a:ext>
              </a:extLst>
            </p:cNvPr>
            <p:cNvSpPr>
              <a:spLocks noEditPoints="1"/>
            </p:cNvSpPr>
            <p:nvPr/>
          </p:nvSpPr>
          <p:spPr bwMode="auto">
            <a:xfrm>
              <a:off x="10053659" y="1071300"/>
              <a:ext cx="171429" cy="170847"/>
            </a:xfrm>
            <a:custGeom>
              <a:avLst/>
              <a:gdLst>
                <a:gd name="T0" fmla="*/ 52 w 56"/>
                <a:gd name="T1" fmla="*/ 24 h 56"/>
                <a:gd name="T2" fmla="*/ 48 w 56"/>
                <a:gd name="T3" fmla="*/ 14 h 56"/>
                <a:gd name="T4" fmla="*/ 51 w 56"/>
                <a:gd name="T5" fmla="*/ 11 h 56"/>
                <a:gd name="T6" fmla="*/ 45 w 56"/>
                <a:gd name="T7" fmla="*/ 5 h 56"/>
                <a:gd name="T8" fmla="*/ 42 w 56"/>
                <a:gd name="T9" fmla="*/ 8 h 56"/>
                <a:gd name="T10" fmla="*/ 32 w 56"/>
                <a:gd name="T11" fmla="*/ 4 h 56"/>
                <a:gd name="T12" fmla="*/ 32 w 56"/>
                <a:gd name="T13" fmla="*/ 0 h 56"/>
                <a:gd name="T14" fmla="*/ 24 w 56"/>
                <a:gd name="T15" fmla="*/ 0 h 56"/>
                <a:gd name="T16" fmla="*/ 24 w 56"/>
                <a:gd name="T17" fmla="*/ 4 h 56"/>
                <a:gd name="T18" fmla="*/ 14 w 56"/>
                <a:gd name="T19" fmla="*/ 8 h 56"/>
                <a:gd name="T20" fmla="*/ 11 w 56"/>
                <a:gd name="T21" fmla="*/ 5 h 56"/>
                <a:gd name="T22" fmla="*/ 5 w 56"/>
                <a:gd name="T23" fmla="*/ 11 h 56"/>
                <a:gd name="T24" fmla="*/ 8 w 56"/>
                <a:gd name="T25" fmla="*/ 14 h 56"/>
                <a:gd name="T26" fmla="*/ 4 w 56"/>
                <a:gd name="T27" fmla="*/ 24 h 56"/>
                <a:gd name="T28" fmla="*/ 0 w 56"/>
                <a:gd name="T29" fmla="*/ 24 h 56"/>
                <a:gd name="T30" fmla="*/ 0 w 56"/>
                <a:gd name="T31" fmla="*/ 32 h 56"/>
                <a:gd name="T32" fmla="*/ 4 w 56"/>
                <a:gd name="T33" fmla="*/ 32 h 56"/>
                <a:gd name="T34" fmla="*/ 8 w 56"/>
                <a:gd name="T35" fmla="*/ 42 h 56"/>
                <a:gd name="T36" fmla="*/ 5 w 56"/>
                <a:gd name="T37" fmla="*/ 45 h 56"/>
                <a:gd name="T38" fmla="*/ 11 w 56"/>
                <a:gd name="T39" fmla="*/ 51 h 56"/>
                <a:gd name="T40" fmla="*/ 14 w 56"/>
                <a:gd name="T41" fmla="*/ 48 h 56"/>
                <a:gd name="T42" fmla="*/ 24 w 56"/>
                <a:gd name="T43" fmla="*/ 52 h 56"/>
                <a:gd name="T44" fmla="*/ 24 w 56"/>
                <a:gd name="T45" fmla="*/ 56 h 56"/>
                <a:gd name="T46" fmla="*/ 32 w 56"/>
                <a:gd name="T47" fmla="*/ 56 h 56"/>
                <a:gd name="T48" fmla="*/ 32 w 56"/>
                <a:gd name="T49" fmla="*/ 52 h 56"/>
                <a:gd name="T50" fmla="*/ 42 w 56"/>
                <a:gd name="T51" fmla="*/ 48 h 56"/>
                <a:gd name="T52" fmla="*/ 45 w 56"/>
                <a:gd name="T53" fmla="*/ 51 h 56"/>
                <a:gd name="T54" fmla="*/ 51 w 56"/>
                <a:gd name="T55" fmla="*/ 45 h 56"/>
                <a:gd name="T56" fmla="*/ 48 w 56"/>
                <a:gd name="T57" fmla="*/ 42 h 56"/>
                <a:gd name="T58" fmla="*/ 52 w 56"/>
                <a:gd name="T59" fmla="*/ 32 h 56"/>
                <a:gd name="T60" fmla="*/ 56 w 56"/>
                <a:gd name="T61" fmla="*/ 32 h 56"/>
                <a:gd name="T62" fmla="*/ 56 w 56"/>
                <a:gd name="T63" fmla="*/ 24 h 56"/>
                <a:gd name="T64" fmla="*/ 52 w 56"/>
                <a:gd name="T65" fmla="*/ 24 h 56"/>
                <a:gd name="T66" fmla="*/ 28 w 56"/>
                <a:gd name="T67" fmla="*/ 44 h 56"/>
                <a:gd name="T68" fmla="*/ 12 w 56"/>
                <a:gd name="T69" fmla="*/ 28 h 56"/>
                <a:gd name="T70" fmla="*/ 28 w 56"/>
                <a:gd name="T71" fmla="*/ 12 h 56"/>
                <a:gd name="T72" fmla="*/ 44 w 56"/>
                <a:gd name="T73" fmla="*/ 28 h 56"/>
                <a:gd name="T74" fmla="*/ 28 w 56"/>
                <a:gd name="T75" fmla="*/ 44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6" h="56">
                  <a:moveTo>
                    <a:pt x="52" y="24"/>
                  </a:moveTo>
                  <a:cubicBezTo>
                    <a:pt x="51" y="20"/>
                    <a:pt x="50" y="17"/>
                    <a:pt x="48" y="14"/>
                  </a:cubicBezTo>
                  <a:cubicBezTo>
                    <a:pt x="51" y="11"/>
                    <a:pt x="51" y="11"/>
                    <a:pt x="51" y="11"/>
                  </a:cubicBezTo>
                  <a:cubicBezTo>
                    <a:pt x="45" y="5"/>
                    <a:pt x="45" y="5"/>
                    <a:pt x="45" y="5"/>
                  </a:cubicBezTo>
                  <a:cubicBezTo>
                    <a:pt x="42" y="8"/>
                    <a:pt x="42" y="8"/>
                    <a:pt x="42" y="8"/>
                  </a:cubicBezTo>
                  <a:cubicBezTo>
                    <a:pt x="39" y="6"/>
                    <a:pt x="36" y="5"/>
                    <a:pt x="32" y="4"/>
                  </a:cubicBezTo>
                  <a:cubicBezTo>
                    <a:pt x="32" y="0"/>
                    <a:pt x="32" y="0"/>
                    <a:pt x="32" y="0"/>
                  </a:cubicBezTo>
                  <a:cubicBezTo>
                    <a:pt x="24" y="0"/>
                    <a:pt x="24" y="0"/>
                    <a:pt x="24" y="0"/>
                  </a:cubicBezTo>
                  <a:cubicBezTo>
                    <a:pt x="24" y="4"/>
                    <a:pt x="24" y="4"/>
                    <a:pt x="24" y="4"/>
                  </a:cubicBezTo>
                  <a:cubicBezTo>
                    <a:pt x="20" y="5"/>
                    <a:pt x="17" y="6"/>
                    <a:pt x="14" y="8"/>
                  </a:cubicBezTo>
                  <a:cubicBezTo>
                    <a:pt x="11" y="5"/>
                    <a:pt x="11" y="5"/>
                    <a:pt x="11" y="5"/>
                  </a:cubicBezTo>
                  <a:cubicBezTo>
                    <a:pt x="5" y="11"/>
                    <a:pt x="5" y="11"/>
                    <a:pt x="5" y="11"/>
                  </a:cubicBezTo>
                  <a:cubicBezTo>
                    <a:pt x="8" y="14"/>
                    <a:pt x="8" y="14"/>
                    <a:pt x="8" y="14"/>
                  </a:cubicBezTo>
                  <a:cubicBezTo>
                    <a:pt x="6" y="17"/>
                    <a:pt x="5" y="20"/>
                    <a:pt x="4" y="24"/>
                  </a:cubicBezTo>
                  <a:cubicBezTo>
                    <a:pt x="0" y="24"/>
                    <a:pt x="0" y="24"/>
                    <a:pt x="0" y="24"/>
                  </a:cubicBezTo>
                  <a:cubicBezTo>
                    <a:pt x="0" y="32"/>
                    <a:pt x="0" y="32"/>
                    <a:pt x="0" y="32"/>
                  </a:cubicBezTo>
                  <a:cubicBezTo>
                    <a:pt x="4" y="32"/>
                    <a:pt x="4" y="32"/>
                    <a:pt x="4" y="32"/>
                  </a:cubicBezTo>
                  <a:cubicBezTo>
                    <a:pt x="5" y="36"/>
                    <a:pt x="6" y="39"/>
                    <a:pt x="8" y="42"/>
                  </a:cubicBezTo>
                  <a:cubicBezTo>
                    <a:pt x="5" y="45"/>
                    <a:pt x="5" y="45"/>
                    <a:pt x="5" y="45"/>
                  </a:cubicBezTo>
                  <a:cubicBezTo>
                    <a:pt x="11" y="51"/>
                    <a:pt x="11" y="51"/>
                    <a:pt x="11" y="51"/>
                  </a:cubicBezTo>
                  <a:cubicBezTo>
                    <a:pt x="14" y="48"/>
                    <a:pt x="14" y="48"/>
                    <a:pt x="14" y="48"/>
                  </a:cubicBezTo>
                  <a:cubicBezTo>
                    <a:pt x="17" y="50"/>
                    <a:pt x="20" y="51"/>
                    <a:pt x="24" y="52"/>
                  </a:cubicBezTo>
                  <a:cubicBezTo>
                    <a:pt x="24" y="56"/>
                    <a:pt x="24" y="56"/>
                    <a:pt x="24" y="56"/>
                  </a:cubicBezTo>
                  <a:cubicBezTo>
                    <a:pt x="32" y="56"/>
                    <a:pt x="32" y="56"/>
                    <a:pt x="32" y="56"/>
                  </a:cubicBezTo>
                  <a:cubicBezTo>
                    <a:pt x="32" y="52"/>
                    <a:pt x="32" y="52"/>
                    <a:pt x="32" y="52"/>
                  </a:cubicBezTo>
                  <a:cubicBezTo>
                    <a:pt x="36" y="51"/>
                    <a:pt x="39" y="50"/>
                    <a:pt x="42" y="48"/>
                  </a:cubicBezTo>
                  <a:cubicBezTo>
                    <a:pt x="45" y="51"/>
                    <a:pt x="45" y="51"/>
                    <a:pt x="45" y="51"/>
                  </a:cubicBezTo>
                  <a:cubicBezTo>
                    <a:pt x="51" y="45"/>
                    <a:pt x="51" y="45"/>
                    <a:pt x="51" y="45"/>
                  </a:cubicBezTo>
                  <a:cubicBezTo>
                    <a:pt x="48" y="42"/>
                    <a:pt x="48" y="42"/>
                    <a:pt x="48" y="42"/>
                  </a:cubicBezTo>
                  <a:cubicBezTo>
                    <a:pt x="50" y="39"/>
                    <a:pt x="51" y="36"/>
                    <a:pt x="52" y="32"/>
                  </a:cubicBezTo>
                  <a:cubicBezTo>
                    <a:pt x="56" y="32"/>
                    <a:pt x="56" y="32"/>
                    <a:pt x="56" y="32"/>
                  </a:cubicBezTo>
                  <a:cubicBezTo>
                    <a:pt x="56" y="24"/>
                    <a:pt x="56" y="24"/>
                    <a:pt x="56" y="24"/>
                  </a:cubicBezTo>
                  <a:lnTo>
                    <a:pt x="52" y="24"/>
                  </a:lnTo>
                  <a:close/>
                  <a:moveTo>
                    <a:pt x="28" y="44"/>
                  </a:moveTo>
                  <a:cubicBezTo>
                    <a:pt x="19" y="44"/>
                    <a:pt x="12" y="37"/>
                    <a:pt x="12" y="28"/>
                  </a:cubicBezTo>
                  <a:cubicBezTo>
                    <a:pt x="12" y="19"/>
                    <a:pt x="19" y="12"/>
                    <a:pt x="28" y="12"/>
                  </a:cubicBezTo>
                  <a:cubicBezTo>
                    <a:pt x="37" y="12"/>
                    <a:pt x="44" y="19"/>
                    <a:pt x="44" y="28"/>
                  </a:cubicBezTo>
                  <a:cubicBezTo>
                    <a:pt x="44" y="37"/>
                    <a:pt x="37" y="44"/>
                    <a:pt x="28" y="44"/>
                  </a:cubicBezTo>
                  <a:close/>
                </a:path>
              </a:pathLst>
            </a:custGeom>
            <a:solidFill>
              <a:srgbClr val="FFFFFF"/>
            </a:solidFill>
            <a:ln>
              <a:noFill/>
            </a:ln>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90000"/>
                </a:lnSpc>
                <a:spcBef>
                  <a:spcPts val="0"/>
                </a:spcBef>
                <a:spcAft>
                  <a:spcPts val="0"/>
                </a:spcAft>
                <a:buClrTx/>
                <a:buSzTx/>
                <a:buFontTx/>
                <a:buNone/>
                <a:tabLst/>
                <a:defRPr/>
              </a:pPr>
              <a:endParaRPr kumimoji="0" lang="en-US" sz="1836" b="0" i="0" u="none" strike="noStrike" kern="0" cap="none" spc="0" normalizeH="0" baseline="0" noProof="0" dirty="0">
                <a:ln>
                  <a:noFill/>
                </a:ln>
                <a:solidFill>
                  <a:sysClr val="windowText" lastClr="000000"/>
                </a:solidFill>
                <a:effectLst/>
                <a:uLnTx/>
                <a:uFillTx/>
                <a:latin typeface="Segoe UI"/>
                <a:ea typeface="+mn-ea"/>
                <a:cs typeface="+mn-cs"/>
              </a:endParaRPr>
            </a:p>
          </p:txBody>
        </p:sp>
      </p:grpSp>
      <p:grpSp>
        <p:nvGrpSpPr>
          <p:cNvPr id="166" name="Group 165">
            <a:extLst>
              <a:ext uri="{FF2B5EF4-FFF2-40B4-BE49-F238E27FC236}">
                <a16:creationId xmlns:a16="http://schemas.microsoft.com/office/drawing/2014/main" id="{C309C51B-B4F1-419A-8FA6-4327C0C24B43}"/>
              </a:ext>
            </a:extLst>
          </p:cNvPr>
          <p:cNvGrpSpPr/>
          <p:nvPr/>
        </p:nvGrpSpPr>
        <p:grpSpPr>
          <a:xfrm>
            <a:off x="7747589" y="1350392"/>
            <a:ext cx="1771695" cy="1610447"/>
            <a:chOff x="5600713" y="419099"/>
            <a:chExt cx="1737360" cy="1579237"/>
          </a:xfrm>
        </p:grpSpPr>
        <p:sp>
          <p:nvSpPr>
            <p:cNvPr id="167" name="Rectangle 166">
              <a:extLst>
                <a:ext uri="{FF2B5EF4-FFF2-40B4-BE49-F238E27FC236}">
                  <a16:creationId xmlns:a16="http://schemas.microsoft.com/office/drawing/2014/main" id="{BE2A6DD3-6949-4370-8603-5154BAFEE469}"/>
                </a:ext>
              </a:extLst>
            </p:cNvPr>
            <p:cNvSpPr/>
            <p:nvPr/>
          </p:nvSpPr>
          <p:spPr bwMode="auto">
            <a:xfrm>
              <a:off x="5600713" y="419099"/>
              <a:ext cx="1737360" cy="1579237"/>
            </a:xfrm>
            <a:prstGeom prst="rect">
              <a:avLst/>
            </a:prstGeom>
            <a:solidFill>
              <a:srgbClr val="353535">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sng" strike="noStrike" kern="0" cap="none" spc="0" normalizeH="0" baseline="0" noProof="0" dirty="0">
                <a:ln>
                  <a:noFill/>
                </a:ln>
                <a:gradFill>
                  <a:gsLst>
                    <a:gs pos="89286">
                      <a:srgbClr val="000000"/>
                    </a:gs>
                    <a:gs pos="72857">
                      <a:srgbClr val="000000"/>
                    </a:gs>
                  </a:gsLst>
                  <a:lin ang="5400000" scaled="0"/>
                </a:gradFill>
                <a:effectLst/>
                <a:uLnTx/>
                <a:uFillTx/>
                <a:latin typeface="Segoe UI Semilight"/>
                <a:ea typeface="Segoe UI" pitchFamily="34" charset="0"/>
                <a:cs typeface="Segoe UI" pitchFamily="34" charset="0"/>
              </a:endParaRPr>
            </a:p>
          </p:txBody>
        </p:sp>
        <p:sp>
          <p:nvSpPr>
            <p:cNvPr id="168" name="TextBox 167">
              <a:extLst>
                <a:ext uri="{FF2B5EF4-FFF2-40B4-BE49-F238E27FC236}">
                  <a16:creationId xmlns:a16="http://schemas.microsoft.com/office/drawing/2014/main" id="{FD063345-5019-4329-B14C-02FEBD0D1327}"/>
                </a:ext>
              </a:extLst>
            </p:cNvPr>
            <p:cNvSpPr txBox="1"/>
            <p:nvPr/>
          </p:nvSpPr>
          <p:spPr>
            <a:xfrm>
              <a:off x="5773463" y="1424546"/>
              <a:ext cx="1391860" cy="318402"/>
            </a:xfrm>
            <a:prstGeom prst="rect">
              <a:avLst/>
            </a:prstGeom>
            <a:noFill/>
          </p:spPr>
          <p:txBody>
            <a:bodyPr wrap="none" rtlCol="0">
              <a:spAutoFit/>
            </a:bodyPr>
            <a:lstStyle/>
            <a:p>
              <a:pPr marL="0" marR="0" lvl="0" indent="0" algn="ctr" defTabSz="932384" rtl="0" eaLnBrk="1" fontAlgn="auto" latinLnBrk="0" hangingPunct="1">
                <a:lnSpc>
                  <a:spcPct val="90000"/>
                </a:lnSpc>
                <a:spcBef>
                  <a:spcPts val="0"/>
                </a:spcBef>
                <a:spcAft>
                  <a:spcPts val="0"/>
                </a:spcAft>
                <a:buClrTx/>
                <a:buSzTx/>
                <a:buFontTx/>
                <a:buNone/>
                <a:tabLst/>
                <a:defRPr/>
              </a:pPr>
              <a:r>
                <a:rPr kumimoji="0" lang="en-US" sz="1632" b="0" i="0" u="none" strike="noStrike" kern="0" cap="none" spc="0" normalizeH="0" baseline="0" noProof="0" dirty="0">
                  <a:ln>
                    <a:noFill/>
                  </a:ln>
                  <a:gradFill>
                    <a:gsLst>
                      <a:gs pos="98571">
                        <a:srgbClr val="505050"/>
                      </a:gs>
                      <a:gs pos="72857">
                        <a:srgbClr val="505050"/>
                      </a:gs>
                    </a:gsLst>
                    <a:lin ang="5400000" scaled="1"/>
                  </a:gradFill>
                  <a:effectLst/>
                  <a:uLnTx/>
                  <a:uFillTx/>
                  <a:latin typeface="Segoe UI"/>
                  <a:ea typeface="+mn-ea"/>
                  <a:cs typeface="Segoe UI" panose="020B0502040204020203" pitchFamily="34" charset="0"/>
                </a:rPr>
                <a:t>Custom apps</a:t>
              </a:r>
            </a:p>
          </p:txBody>
        </p:sp>
        <p:sp>
          <p:nvSpPr>
            <p:cNvPr id="169" name="Rectangle 168">
              <a:extLst>
                <a:ext uri="{FF2B5EF4-FFF2-40B4-BE49-F238E27FC236}">
                  <a16:creationId xmlns:a16="http://schemas.microsoft.com/office/drawing/2014/main" id="{FE7A879F-BEB1-407E-956E-F272DB70E2B3}"/>
                </a:ext>
              </a:extLst>
            </p:cNvPr>
            <p:cNvSpPr/>
            <p:nvPr/>
          </p:nvSpPr>
          <p:spPr>
            <a:xfrm>
              <a:off x="5941823" y="718640"/>
              <a:ext cx="1018684" cy="663377"/>
            </a:xfrm>
            <a:prstGeom prst="rect">
              <a:avLst/>
            </a:prstGeom>
            <a:solidFill>
              <a:srgbClr val="74B230"/>
            </a:solidFill>
            <a:ln w="10795" cap="flat" cmpd="sng" algn="ctr">
              <a:noFill/>
              <a:prstDash val="solid"/>
            </a:ln>
            <a:effectLst/>
          </p:spPr>
          <p:txBody>
            <a:bodyPr rot="0" spcFirstLastPara="0" vertOverflow="overflow" horzOverflow="overflow" vert="horz" wrap="square" lIns="93247" tIns="93247" rIns="93247" bIns="93247" numCol="1" spcCol="0" rtlCol="0" fromWordArt="0" anchor="b" anchorCtr="0" forceAA="0" compatLnSpc="1">
              <a:prstTxWarp prst="textNoShape">
                <a:avLst/>
              </a:prstTxWarp>
              <a:noAutofit/>
            </a:bodyPr>
            <a:lstStyle/>
            <a:p>
              <a:pPr marL="0" marR="0" lvl="0" indent="0" algn="r" defTabSz="932418" rtl="0" eaLnBrk="1" fontAlgn="auto" latinLnBrk="0" hangingPunct="1">
                <a:lnSpc>
                  <a:spcPct val="90000"/>
                </a:lnSpc>
                <a:spcBef>
                  <a:spcPts val="0"/>
                </a:spcBef>
                <a:spcAft>
                  <a:spcPts val="0"/>
                </a:spcAft>
                <a:buClrTx/>
                <a:buSzTx/>
                <a:buFontTx/>
                <a:buNone/>
                <a:tabLst/>
                <a:defRPr/>
              </a:pPr>
              <a:endParaRPr kumimoji="0" lang="en-US" sz="1224"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170" name="Freeform 6">
              <a:extLst>
                <a:ext uri="{FF2B5EF4-FFF2-40B4-BE49-F238E27FC236}">
                  <a16:creationId xmlns:a16="http://schemas.microsoft.com/office/drawing/2014/main" id="{D7AB5970-833C-48A6-B026-097DB3392DC4}"/>
                </a:ext>
              </a:extLst>
            </p:cNvPr>
            <p:cNvSpPr>
              <a:spLocks noChangeAspect="1" noEditPoints="1"/>
            </p:cNvSpPr>
            <p:nvPr/>
          </p:nvSpPr>
          <p:spPr bwMode="auto">
            <a:xfrm>
              <a:off x="5923218" y="591070"/>
              <a:ext cx="1055894" cy="802250"/>
            </a:xfrm>
            <a:custGeom>
              <a:avLst/>
              <a:gdLst>
                <a:gd name="T0" fmla="*/ 235 w 238"/>
                <a:gd name="T1" fmla="*/ 27 h 181"/>
                <a:gd name="T2" fmla="*/ 3 w 238"/>
                <a:gd name="T3" fmla="*/ 27 h 181"/>
                <a:gd name="T4" fmla="*/ 0 w 238"/>
                <a:gd name="T5" fmla="*/ 31 h 181"/>
                <a:gd name="T6" fmla="*/ 0 w 238"/>
                <a:gd name="T7" fmla="*/ 177 h 181"/>
                <a:gd name="T8" fmla="*/ 3 w 238"/>
                <a:gd name="T9" fmla="*/ 181 h 181"/>
                <a:gd name="T10" fmla="*/ 235 w 238"/>
                <a:gd name="T11" fmla="*/ 181 h 181"/>
                <a:gd name="T12" fmla="*/ 238 w 238"/>
                <a:gd name="T13" fmla="*/ 177 h 181"/>
                <a:gd name="T14" fmla="*/ 238 w 238"/>
                <a:gd name="T15" fmla="*/ 31 h 181"/>
                <a:gd name="T16" fmla="*/ 235 w 238"/>
                <a:gd name="T17" fmla="*/ 27 h 181"/>
                <a:gd name="T18" fmla="*/ 229 w 238"/>
                <a:gd name="T19" fmla="*/ 172 h 181"/>
                <a:gd name="T20" fmla="*/ 9 w 238"/>
                <a:gd name="T21" fmla="*/ 172 h 181"/>
                <a:gd name="T22" fmla="*/ 9 w 238"/>
                <a:gd name="T23" fmla="*/ 37 h 181"/>
                <a:gd name="T24" fmla="*/ 229 w 238"/>
                <a:gd name="T25" fmla="*/ 37 h 181"/>
                <a:gd name="T26" fmla="*/ 229 w 238"/>
                <a:gd name="T27" fmla="*/ 172 h 181"/>
                <a:gd name="T28" fmla="*/ 229 w 238"/>
                <a:gd name="T29" fmla="*/ 172 h 181"/>
                <a:gd name="T30" fmla="*/ 202 w 238"/>
                <a:gd name="T31" fmla="*/ 14 h 181"/>
                <a:gd name="T32" fmla="*/ 197 w 238"/>
                <a:gd name="T33" fmla="*/ 14 h 181"/>
                <a:gd name="T34" fmla="*/ 197 w 238"/>
                <a:gd name="T35" fmla="*/ 9 h 181"/>
                <a:gd name="T36" fmla="*/ 202 w 238"/>
                <a:gd name="T37" fmla="*/ 9 h 181"/>
                <a:gd name="T38" fmla="*/ 202 w 238"/>
                <a:gd name="T39" fmla="*/ 14 h 181"/>
                <a:gd name="T40" fmla="*/ 202 w 238"/>
                <a:gd name="T41" fmla="*/ 14 h 181"/>
                <a:gd name="T42" fmla="*/ 235 w 238"/>
                <a:gd name="T43" fmla="*/ 0 h 181"/>
                <a:gd name="T44" fmla="*/ 3 w 238"/>
                <a:gd name="T45" fmla="*/ 0 h 181"/>
                <a:gd name="T46" fmla="*/ 0 w 238"/>
                <a:gd name="T47" fmla="*/ 3 h 181"/>
                <a:gd name="T48" fmla="*/ 0 w 238"/>
                <a:gd name="T49" fmla="*/ 20 h 181"/>
                <a:gd name="T50" fmla="*/ 3 w 238"/>
                <a:gd name="T51" fmla="*/ 23 h 181"/>
                <a:gd name="T52" fmla="*/ 235 w 238"/>
                <a:gd name="T53" fmla="*/ 23 h 181"/>
                <a:gd name="T54" fmla="*/ 238 w 238"/>
                <a:gd name="T55" fmla="*/ 20 h 181"/>
                <a:gd name="T56" fmla="*/ 238 w 238"/>
                <a:gd name="T57" fmla="*/ 3 h 181"/>
                <a:gd name="T58" fmla="*/ 235 w 238"/>
                <a:gd name="T59" fmla="*/ 0 h 181"/>
                <a:gd name="T60" fmla="*/ 189 w 238"/>
                <a:gd name="T61" fmla="*/ 16 h 181"/>
                <a:gd name="T62" fmla="*/ 178 w 238"/>
                <a:gd name="T63" fmla="*/ 16 h 181"/>
                <a:gd name="T64" fmla="*/ 178 w 238"/>
                <a:gd name="T65" fmla="*/ 14 h 181"/>
                <a:gd name="T66" fmla="*/ 189 w 238"/>
                <a:gd name="T67" fmla="*/ 14 h 181"/>
                <a:gd name="T68" fmla="*/ 189 w 238"/>
                <a:gd name="T69" fmla="*/ 16 h 181"/>
                <a:gd name="T70" fmla="*/ 189 w 238"/>
                <a:gd name="T71" fmla="*/ 16 h 181"/>
                <a:gd name="T72" fmla="*/ 203 w 238"/>
                <a:gd name="T73" fmla="*/ 16 h 181"/>
                <a:gd name="T74" fmla="*/ 195 w 238"/>
                <a:gd name="T75" fmla="*/ 16 h 181"/>
                <a:gd name="T76" fmla="*/ 195 w 238"/>
                <a:gd name="T77" fmla="*/ 7 h 181"/>
                <a:gd name="T78" fmla="*/ 203 w 238"/>
                <a:gd name="T79" fmla="*/ 7 h 181"/>
                <a:gd name="T80" fmla="*/ 203 w 238"/>
                <a:gd name="T81" fmla="*/ 16 h 181"/>
                <a:gd name="T82" fmla="*/ 203 w 238"/>
                <a:gd name="T83" fmla="*/ 16 h 181"/>
                <a:gd name="T84" fmla="*/ 223 w 238"/>
                <a:gd name="T85" fmla="*/ 16 h 181"/>
                <a:gd name="T86" fmla="*/ 220 w 238"/>
                <a:gd name="T87" fmla="*/ 16 h 181"/>
                <a:gd name="T88" fmla="*/ 218 w 238"/>
                <a:gd name="T89" fmla="*/ 14 h 181"/>
                <a:gd name="T90" fmla="*/ 217 w 238"/>
                <a:gd name="T91" fmla="*/ 13 h 181"/>
                <a:gd name="T92" fmla="*/ 214 w 238"/>
                <a:gd name="T93" fmla="*/ 16 h 181"/>
                <a:gd name="T94" fmla="*/ 214 w 238"/>
                <a:gd name="T95" fmla="*/ 16 h 181"/>
                <a:gd name="T96" fmla="*/ 211 w 238"/>
                <a:gd name="T97" fmla="*/ 16 h 181"/>
                <a:gd name="T98" fmla="*/ 215 w 238"/>
                <a:gd name="T99" fmla="*/ 11 h 181"/>
                <a:gd name="T100" fmla="*/ 211 w 238"/>
                <a:gd name="T101" fmla="*/ 7 h 181"/>
                <a:gd name="T102" fmla="*/ 214 w 238"/>
                <a:gd name="T103" fmla="*/ 7 h 181"/>
                <a:gd name="T104" fmla="*/ 217 w 238"/>
                <a:gd name="T105" fmla="*/ 10 h 181"/>
                <a:gd name="T106" fmla="*/ 220 w 238"/>
                <a:gd name="T107" fmla="*/ 7 h 181"/>
                <a:gd name="T108" fmla="*/ 223 w 238"/>
                <a:gd name="T109" fmla="*/ 7 h 181"/>
                <a:gd name="T110" fmla="*/ 218 w 238"/>
                <a:gd name="T111" fmla="*/ 11 h 181"/>
                <a:gd name="T112" fmla="*/ 223 w 238"/>
                <a:gd name="T113" fmla="*/ 16 h 181"/>
                <a:gd name="T114" fmla="*/ 223 w 238"/>
                <a:gd name="T115" fmla="*/ 16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38" h="181">
                  <a:moveTo>
                    <a:pt x="235" y="27"/>
                  </a:moveTo>
                  <a:cubicBezTo>
                    <a:pt x="3" y="27"/>
                    <a:pt x="3" y="27"/>
                    <a:pt x="3" y="27"/>
                  </a:cubicBezTo>
                  <a:cubicBezTo>
                    <a:pt x="1" y="27"/>
                    <a:pt x="0" y="29"/>
                    <a:pt x="0" y="31"/>
                  </a:cubicBezTo>
                  <a:cubicBezTo>
                    <a:pt x="0" y="177"/>
                    <a:pt x="0" y="177"/>
                    <a:pt x="0" y="177"/>
                  </a:cubicBezTo>
                  <a:cubicBezTo>
                    <a:pt x="0" y="179"/>
                    <a:pt x="1" y="181"/>
                    <a:pt x="3" y="181"/>
                  </a:cubicBezTo>
                  <a:cubicBezTo>
                    <a:pt x="235" y="181"/>
                    <a:pt x="235" y="181"/>
                    <a:pt x="235" y="181"/>
                  </a:cubicBezTo>
                  <a:cubicBezTo>
                    <a:pt x="237" y="181"/>
                    <a:pt x="238" y="179"/>
                    <a:pt x="238" y="177"/>
                  </a:cubicBezTo>
                  <a:cubicBezTo>
                    <a:pt x="238" y="31"/>
                    <a:pt x="238" y="31"/>
                    <a:pt x="238" y="31"/>
                  </a:cubicBezTo>
                  <a:cubicBezTo>
                    <a:pt x="238" y="29"/>
                    <a:pt x="237" y="27"/>
                    <a:pt x="235" y="27"/>
                  </a:cubicBezTo>
                  <a:close/>
                  <a:moveTo>
                    <a:pt x="229" y="172"/>
                  </a:moveTo>
                  <a:cubicBezTo>
                    <a:pt x="9" y="172"/>
                    <a:pt x="9" y="172"/>
                    <a:pt x="9" y="172"/>
                  </a:cubicBezTo>
                  <a:cubicBezTo>
                    <a:pt x="9" y="37"/>
                    <a:pt x="9" y="37"/>
                    <a:pt x="9" y="37"/>
                  </a:cubicBezTo>
                  <a:cubicBezTo>
                    <a:pt x="229" y="37"/>
                    <a:pt x="229" y="37"/>
                    <a:pt x="229" y="37"/>
                  </a:cubicBezTo>
                  <a:cubicBezTo>
                    <a:pt x="229" y="172"/>
                    <a:pt x="229" y="172"/>
                    <a:pt x="229" y="172"/>
                  </a:cubicBezTo>
                  <a:cubicBezTo>
                    <a:pt x="229" y="172"/>
                    <a:pt x="229" y="172"/>
                    <a:pt x="229" y="172"/>
                  </a:cubicBezTo>
                  <a:close/>
                  <a:moveTo>
                    <a:pt x="202" y="14"/>
                  </a:moveTo>
                  <a:cubicBezTo>
                    <a:pt x="197" y="14"/>
                    <a:pt x="197" y="14"/>
                    <a:pt x="197" y="14"/>
                  </a:cubicBezTo>
                  <a:cubicBezTo>
                    <a:pt x="197" y="9"/>
                    <a:pt x="197" y="9"/>
                    <a:pt x="197" y="9"/>
                  </a:cubicBezTo>
                  <a:cubicBezTo>
                    <a:pt x="202" y="9"/>
                    <a:pt x="202" y="9"/>
                    <a:pt x="202" y="9"/>
                  </a:cubicBezTo>
                  <a:cubicBezTo>
                    <a:pt x="202" y="14"/>
                    <a:pt x="202" y="14"/>
                    <a:pt x="202" y="14"/>
                  </a:cubicBezTo>
                  <a:cubicBezTo>
                    <a:pt x="202" y="14"/>
                    <a:pt x="202" y="14"/>
                    <a:pt x="202" y="14"/>
                  </a:cubicBezTo>
                  <a:close/>
                  <a:moveTo>
                    <a:pt x="235" y="0"/>
                  </a:moveTo>
                  <a:cubicBezTo>
                    <a:pt x="3" y="0"/>
                    <a:pt x="3" y="0"/>
                    <a:pt x="3" y="0"/>
                  </a:cubicBezTo>
                  <a:cubicBezTo>
                    <a:pt x="1" y="0"/>
                    <a:pt x="0" y="1"/>
                    <a:pt x="0" y="3"/>
                  </a:cubicBezTo>
                  <a:cubicBezTo>
                    <a:pt x="0" y="20"/>
                    <a:pt x="0" y="20"/>
                    <a:pt x="0" y="20"/>
                  </a:cubicBezTo>
                  <a:cubicBezTo>
                    <a:pt x="0" y="22"/>
                    <a:pt x="1" y="23"/>
                    <a:pt x="3" y="23"/>
                  </a:cubicBezTo>
                  <a:cubicBezTo>
                    <a:pt x="235" y="23"/>
                    <a:pt x="235" y="23"/>
                    <a:pt x="235" y="23"/>
                  </a:cubicBezTo>
                  <a:cubicBezTo>
                    <a:pt x="237" y="23"/>
                    <a:pt x="238" y="22"/>
                    <a:pt x="238" y="20"/>
                  </a:cubicBezTo>
                  <a:cubicBezTo>
                    <a:pt x="238" y="3"/>
                    <a:pt x="238" y="3"/>
                    <a:pt x="238" y="3"/>
                  </a:cubicBezTo>
                  <a:cubicBezTo>
                    <a:pt x="238" y="1"/>
                    <a:pt x="237" y="0"/>
                    <a:pt x="235" y="0"/>
                  </a:cubicBezTo>
                  <a:close/>
                  <a:moveTo>
                    <a:pt x="189" y="16"/>
                  </a:moveTo>
                  <a:cubicBezTo>
                    <a:pt x="178" y="16"/>
                    <a:pt x="178" y="16"/>
                    <a:pt x="178" y="16"/>
                  </a:cubicBezTo>
                  <a:cubicBezTo>
                    <a:pt x="178" y="14"/>
                    <a:pt x="178" y="14"/>
                    <a:pt x="178" y="14"/>
                  </a:cubicBezTo>
                  <a:cubicBezTo>
                    <a:pt x="189" y="14"/>
                    <a:pt x="189" y="14"/>
                    <a:pt x="189" y="14"/>
                  </a:cubicBezTo>
                  <a:cubicBezTo>
                    <a:pt x="189" y="16"/>
                    <a:pt x="189" y="16"/>
                    <a:pt x="189" y="16"/>
                  </a:cubicBezTo>
                  <a:cubicBezTo>
                    <a:pt x="189" y="16"/>
                    <a:pt x="189" y="16"/>
                    <a:pt x="189" y="16"/>
                  </a:cubicBezTo>
                  <a:close/>
                  <a:moveTo>
                    <a:pt x="203" y="16"/>
                  </a:moveTo>
                  <a:cubicBezTo>
                    <a:pt x="195" y="16"/>
                    <a:pt x="195" y="16"/>
                    <a:pt x="195" y="16"/>
                  </a:cubicBezTo>
                  <a:cubicBezTo>
                    <a:pt x="195" y="7"/>
                    <a:pt x="195" y="7"/>
                    <a:pt x="195" y="7"/>
                  </a:cubicBezTo>
                  <a:cubicBezTo>
                    <a:pt x="203" y="7"/>
                    <a:pt x="203" y="7"/>
                    <a:pt x="203" y="7"/>
                  </a:cubicBezTo>
                  <a:cubicBezTo>
                    <a:pt x="203" y="16"/>
                    <a:pt x="203" y="16"/>
                    <a:pt x="203" y="16"/>
                  </a:cubicBezTo>
                  <a:cubicBezTo>
                    <a:pt x="203" y="16"/>
                    <a:pt x="203" y="16"/>
                    <a:pt x="203" y="16"/>
                  </a:cubicBezTo>
                  <a:close/>
                  <a:moveTo>
                    <a:pt x="223" y="16"/>
                  </a:moveTo>
                  <a:cubicBezTo>
                    <a:pt x="220" y="16"/>
                    <a:pt x="220" y="16"/>
                    <a:pt x="220" y="16"/>
                  </a:cubicBezTo>
                  <a:cubicBezTo>
                    <a:pt x="218" y="14"/>
                    <a:pt x="218" y="14"/>
                    <a:pt x="218" y="14"/>
                  </a:cubicBezTo>
                  <a:cubicBezTo>
                    <a:pt x="217" y="13"/>
                    <a:pt x="217" y="13"/>
                    <a:pt x="217" y="13"/>
                  </a:cubicBezTo>
                  <a:cubicBezTo>
                    <a:pt x="214" y="16"/>
                    <a:pt x="214" y="16"/>
                    <a:pt x="214" y="16"/>
                  </a:cubicBezTo>
                  <a:cubicBezTo>
                    <a:pt x="214" y="16"/>
                    <a:pt x="214" y="16"/>
                    <a:pt x="214" y="16"/>
                  </a:cubicBezTo>
                  <a:cubicBezTo>
                    <a:pt x="211" y="16"/>
                    <a:pt x="211" y="16"/>
                    <a:pt x="211" y="16"/>
                  </a:cubicBezTo>
                  <a:cubicBezTo>
                    <a:pt x="215" y="11"/>
                    <a:pt x="215" y="11"/>
                    <a:pt x="215" y="11"/>
                  </a:cubicBezTo>
                  <a:cubicBezTo>
                    <a:pt x="211" y="7"/>
                    <a:pt x="211" y="7"/>
                    <a:pt x="211" y="7"/>
                  </a:cubicBezTo>
                  <a:cubicBezTo>
                    <a:pt x="214" y="7"/>
                    <a:pt x="214" y="7"/>
                    <a:pt x="214" y="7"/>
                  </a:cubicBezTo>
                  <a:cubicBezTo>
                    <a:pt x="217" y="10"/>
                    <a:pt x="217" y="10"/>
                    <a:pt x="217" y="10"/>
                  </a:cubicBezTo>
                  <a:cubicBezTo>
                    <a:pt x="220" y="7"/>
                    <a:pt x="220" y="7"/>
                    <a:pt x="220" y="7"/>
                  </a:cubicBezTo>
                  <a:cubicBezTo>
                    <a:pt x="223" y="7"/>
                    <a:pt x="223" y="7"/>
                    <a:pt x="223" y="7"/>
                  </a:cubicBezTo>
                  <a:cubicBezTo>
                    <a:pt x="218" y="11"/>
                    <a:pt x="218" y="11"/>
                    <a:pt x="218" y="11"/>
                  </a:cubicBezTo>
                  <a:cubicBezTo>
                    <a:pt x="223" y="16"/>
                    <a:pt x="223" y="16"/>
                    <a:pt x="223" y="16"/>
                  </a:cubicBezTo>
                  <a:cubicBezTo>
                    <a:pt x="223" y="16"/>
                    <a:pt x="223" y="16"/>
                    <a:pt x="223" y="16"/>
                  </a:cubicBezTo>
                  <a:close/>
                </a:path>
              </a:pathLst>
            </a:custGeom>
            <a:solidFill>
              <a:srgbClr val="FFFFFF"/>
            </a:solidFill>
            <a:ln>
              <a:noFill/>
            </a:ln>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90000"/>
                </a:lnSpc>
                <a:spcBef>
                  <a:spcPts val="0"/>
                </a:spcBef>
                <a:spcAft>
                  <a:spcPts val="0"/>
                </a:spcAft>
                <a:buClrTx/>
                <a:buSzTx/>
                <a:buFontTx/>
                <a:buNone/>
                <a:tabLst/>
                <a:defRPr/>
              </a:pPr>
              <a:endParaRPr kumimoji="0" lang="en-US" sz="1836" b="0" i="0" u="none" strike="noStrike" kern="0" cap="none" spc="0" normalizeH="0" baseline="0" noProof="0" dirty="0">
                <a:ln>
                  <a:noFill/>
                </a:ln>
                <a:solidFill>
                  <a:sysClr val="windowText" lastClr="000000"/>
                </a:solidFill>
                <a:effectLst/>
                <a:uLnTx/>
                <a:uFillTx/>
                <a:latin typeface="Segoe UI"/>
                <a:ea typeface="+mn-ea"/>
                <a:cs typeface="+mn-cs"/>
              </a:endParaRPr>
            </a:p>
          </p:txBody>
        </p:sp>
        <p:grpSp>
          <p:nvGrpSpPr>
            <p:cNvPr id="171" name="Group 170">
              <a:extLst>
                <a:ext uri="{FF2B5EF4-FFF2-40B4-BE49-F238E27FC236}">
                  <a16:creationId xmlns:a16="http://schemas.microsoft.com/office/drawing/2014/main" id="{54B5C7A1-52E7-4104-8E10-08BF3D0E076E}"/>
                </a:ext>
              </a:extLst>
            </p:cNvPr>
            <p:cNvGrpSpPr/>
            <p:nvPr/>
          </p:nvGrpSpPr>
          <p:grpSpPr>
            <a:xfrm>
              <a:off x="6027108" y="842181"/>
              <a:ext cx="822927" cy="348277"/>
              <a:chOff x="6017584" y="842181"/>
              <a:chExt cx="822927" cy="348277"/>
            </a:xfrm>
          </p:grpSpPr>
          <p:sp>
            <p:nvSpPr>
              <p:cNvPr id="172" name="Freeform 153">
                <a:extLst>
                  <a:ext uri="{FF2B5EF4-FFF2-40B4-BE49-F238E27FC236}">
                    <a16:creationId xmlns:a16="http://schemas.microsoft.com/office/drawing/2014/main" id="{00101596-56B9-4E95-B31C-2BE451AA516A}"/>
                  </a:ext>
                </a:extLst>
              </p:cNvPr>
              <p:cNvSpPr>
                <a:spLocks noEditPoints="1"/>
              </p:cNvSpPr>
              <p:nvPr/>
            </p:nvSpPr>
            <p:spPr bwMode="auto">
              <a:xfrm>
                <a:off x="6017584" y="842181"/>
                <a:ext cx="337422" cy="182878"/>
              </a:xfrm>
              <a:custGeom>
                <a:avLst/>
                <a:gdLst>
                  <a:gd name="T0" fmla="*/ 124 w 128"/>
                  <a:gd name="T1" fmla="*/ 36 h 68"/>
                  <a:gd name="T2" fmla="*/ 112 w 128"/>
                  <a:gd name="T3" fmla="*/ 24 h 68"/>
                  <a:gd name="T4" fmla="*/ 94 w 128"/>
                  <a:gd name="T5" fmla="*/ 24 h 68"/>
                  <a:gd name="T6" fmla="*/ 70 w 128"/>
                  <a:gd name="T7" fmla="*/ 0 h 68"/>
                  <a:gd name="T8" fmla="*/ 26 w 128"/>
                  <a:gd name="T9" fmla="*/ 0 h 68"/>
                  <a:gd name="T10" fmla="*/ 0 w 128"/>
                  <a:gd name="T11" fmla="*/ 26 h 68"/>
                  <a:gd name="T12" fmla="*/ 0 w 128"/>
                  <a:gd name="T13" fmla="*/ 48 h 68"/>
                  <a:gd name="T14" fmla="*/ 12 w 128"/>
                  <a:gd name="T15" fmla="*/ 60 h 68"/>
                  <a:gd name="T16" fmla="*/ 17 w 128"/>
                  <a:gd name="T17" fmla="*/ 60 h 68"/>
                  <a:gd name="T18" fmla="*/ 28 w 128"/>
                  <a:gd name="T19" fmla="*/ 68 h 68"/>
                  <a:gd name="T20" fmla="*/ 39 w 128"/>
                  <a:gd name="T21" fmla="*/ 60 h 68"/>
                  <a:gd name="T22" fmla="*/ 89 w 128"/>
                  <a:gd name="T23" fmla="*/ 60 h 68"/>
                  <a:gd name="T24" fmla="*/ 100 w 128"/>
                  <a:gd name="T25" fmla="*/ 68 h 68"/>
                  <a:gd name="T26" fmla="*/ 111 w 128"/>
                  <a:gd name="T27" fmla="*/ 60 h 68"/>
                  <a:gd name="T28" fmla="*/ 128 w 128"/>
                  <a:gd name="T29" fmla="*/ 60 h 68"/>
                  <a:gd name="T30" fmla="*/ 128 w 128"/>
                  <a:gd name="T31" fmla="*/ 52 h 68"/>
                  <a:gd name="T32" fmla="*/ 124 w 128"/>
                  <a:gd name="T33" fmla="*/ 52 h 68"/>
                  <a:gd name="T34" fmla="*/ 124 w 128"/>
                  <a:gd name="T35" fmla="*/ 36 h 68"/>
                  <a:gd name="T36" fmla="*/ 116 w 128"/>
                  <a:gd name="T37" fmla="*/ 36 h 68"/>
                  <a:gd name="T38" fmla="*/ 116 w 128"/>
                  <a:gd name="T39" fmla="*/ 52 h 68"/>
                  <a:gd name="T40" fmla="*/ 111 w 128"/>
                  <a:gd name="T41" fmla="*/ 52 h 68"/>
                  <a:gd name="T42" fmla="*/ 100 w 128"/>
                  <a:gd name="T43" fmla="*/ 44 h 68"/>
                  <a:gd name="T44" fmla="*/ 89 w 128"/>
                  <a:gd name="T45" fmla="*/ 52 h 68"/>
                  <a:gd name="T46" fmla="*/ 48 w 128"/>
                  <a:gd name="T47" fmla="*/ 52 h 68"/>
                  <a:gd name="T48" fmla="*/ 48 w 128"/>
                  <a:gd name="T49" fmla="*/ 32 h 68"/>
                  <a:gd name="T50" fmla="*/ 112 w 128"/>
                  <a:gd name="T51" fmla="*/ 32 h 68"/>
                  <a:gd name="T52" fmla="*/ 116 w 128"/>
                  <a:gd name="T53" fmla="*/ 36 h 68"/>
                  <a:gd name="T54" fmla="*/ 82 w 128"/>
                  <a:gd name="T55" fmla="*/ 24 h 68"/>
                  <a:gd name="T56" fmla="*/ 48 w 128"/>
                  <a:gd name="T57" fmla="*/ 24 h 68"/>
                  <a:gd name="T58" fmla="*/ 48 w 128"/>
                  <a:gd name="T59" fmla="*/ 8 h 68"/>
                  <a:gd name="T60" fmla="*/ 66 w 128"/>
                  <a:gd name="T61" fmla="*/ 8 h 68"/>
                  <a:gd name="T62" fmla="*/ 82 w 128"/>
                  <a:gd name="T63" fmla="*/ 24 h 68"/>
                  <a:gd name="T64" fmla="*/ 30 w 128"/>
                  <a:gd name="T65" fmla="*/ 8 h 68"/>
                  <a:gd name="T66" fmla="*/ 40 w 128"/>
                  <a:gd name="T67" fmla="*/ 8 h 68"/>
                  <a:gd name="T68" fmla="*/ 40 w 128"/>
                  <a:gd name="T69" fmla="*/ 24 h 68"/>
                  <a:gd name="T70" fmla="*/ 14 w 128"/>
                  <a:gd name="T71" fmla="*/ 24 h 68"/>
                  <a:gd name="T72" fmla="*/ 30 w 128"/>
                  <a:gd name="T73" fmla="*/ 8 h 68"/>
                  <a:gd name="T74" fmla="*/ 8 w 128"/>
                  <a:gd name="T75" fmla="*/ 48 h 68"/>
                  <a:gd name="T76" fmla="*/ 8 w 128"/>
                  <a:gd name="T77" fmla="*/ 32 h 68"/>
                  <a:gd name="T78" fmla="*/ 40 w 128"/>
                  <a:gd name="T79" fmla="*/ 32 h 68"/>
                  <a:gd name="T80" fmla="*/ 40 w 128"/>
                  <a:gd name="T81" fmla="*/ 52 h 68"/>
                  <a:gd name="T82" fmla="*/ 39 w 128"/>
                  <a:gd name="T83" fmla="*/ 52 h 68"/>
                  <a:gd name="T84" fmla="*/ 28 w 128"/>
                  <a:gd name="T85" fmla="*/ 44 h 68"/>
                  <a:gd name="T86" fmla="*/ 17 w 128"/>
                  <a:gd name="T87" fmla="*/ 52 h 68"/>
                  <a:gd name="T88" fmla="*/ 12 w 128"/>
                  <a:gd name="T89" fmla="*/ 52 h 68"/>
                  <a:gd name="T90" fmla="*/ 8 w 128"/>
                  <a:gd name="T91" fmla="*/ 48 h 68"/>
                  <a:gd name="T92" fmla="*/ 28 w 128"/>
                  <a:gd name="T93" fmla="*/ 60 h 68"/>
                  <a:gd name="T94" fmla="*/ 24 w 128"/>
                  <a:gd name="T95" fmla="*/ 56 h 68"/>
                  <a:gd name="T96" fmla="*/ 28 w 128"/>
                  <a:gd name="T97" fmla="*/ 52 h 68"/>
                  <a:gd name="T98" fmla="*/ 32 w 128"/>
                  <a:gd name="T99" fmla="*/ 56 h 68"/>
                  <a:gd name="T100" fmla="*/ 28 w 128"/>
                  <a:gd name="T101" fmla="*/ 60 h 68"/>
                  <a:gd name="T102" fmla="*/ 100 w 128"/>
                  <a:gd name="T103" fmla="*/ 60 h 68"/>
                  <a:gd name="T104" fmla="*/ 96 w 128"/>
                  <a:gd name="T105" fmla="*/ 56 h 68"/>
                  <a:gd name="T106" fmla="*/ 100 w 128"/>
                  <a:gd name="T107" fmla="*/ 52 h 68"/>
                  <a:gd name="T108" fmla="*/ 104 w 128"/>
                  <a:gd name="T109" fmla="*/ 56 h 68"/>
                  <a:gd name="T110" fmla="*/ 100 w 128"/>
                  <a:gd name="T111" fmla="*/ 6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28" h="68">
                    <a:moveTo>
                      <a:pt x="124" y="36"/>
                    </a:moveTo>
                    <a:cubicBezTo>
                      <a:pt x="124" y="29"/>
                      <a:pt x="119" y="24"/>
                      <a:pt x="112" y="24"/>
                    </a:cubicBezTo>
                    <a:cubicBezTo>
                      <a:pt x="94" y="24"/>
                      <a:pt x="94" y="24"/>
                      <a:pt x="94" y="24"/>
                    </a:cubicBezTo>
                    <a:cubicBezTo>
                      <a:pt x="70" y="0"/>
                      <a:pt x="70" y="0"/>
                      <a:pt x="70" y="0"/>
                    </a:cubicBezTo>
                    <a:cubicBezTo>
                      <a:pt x="26" y="0"/>
                      <a:pt x="26" y="0"/>
                      <a:pt x="26" y="0"/>
                    </a:cubicBezTo>
                    <a:cubicBezTo>
                      <a:pt x="0" y="26"/>
                      <a:pt x="0" y="26"/>
                      <a:pt x="0" y="26"/>
                    </a:cubicBezTo>
                    <a:cubicBezTo>
                      <a:pt x="0" y="48"/>
                      <a:pt x="0" y="48"/>
                      <a:pt x="0" y="48"/>
                    </a:cubicBezTo>
                    <a:cubicBezTo>
                      <a:pt x="0" y="55"/>
                      <a:pt x="5" y="60"/>
                      <a:pt x="12" y="60"/>
                    </a:cubicBezTo>
                    <a:cubicBezTo>
                      <a:pt x="17" y="60"/>
                      <a:pt x="17" y="60"/>
                      <a:pt x="17" y="60"/>
                    </a:cubicBezTo>
                    <a:cubicBezTo>
                      <a:pt x="18" y="65"/>
                      <a:pt x="23" y="68"/>
                      <a:pt x="28" y="68"/>
                    </a:cubicBezTo>
                    <a:cubicBezTo>
                      <a:pt x="33" y="68"/>
                      <a:pt x="38" y="65"/>
                      <a:pt x="39" y="60"/>
                    </a:cubicBezTo>
                    <a:cubicBezTo>
                      <a:pt x="89" y="60"/>
                      <a:pt x="89" y="60"/>
                      <a:pt x="89" y="60"/>
                    </a:cubicBezTo>
                    <a:cubicBezTo>
                      <a:pt x="90" y="65"/>
                      <a:pt x="95" y="68"/>
                      <a:pt x="100" y="68"/>
                    </a:cubicBezTo>
                    <a:cubicBezTo>
                      <a:pt x="105" y="68"/>
                      <a:pt x="110" y="65"/>
                      <a:pt x="111" y="60"/>
                    </a:cubicBezTo>
                    <a:cubicBezTo>
                      <a:pt x="128" y="60"/>
                      <a:pt x="128" y="60"/>
                      <a:pt x="128" y="60"/>
                    </a:cubicBezTo>
                    <a:cubicBezTo>
                      <a:pt x="128" y="52"/>
                      <a:pt x="128" y="52"/>
                      <a:pt x="128" y="52"/>
                    </a:cubicBezTo>
                    <a:cubicBezTo>
                      <a:pt x="124" y="52"/>
                      <a:pt x="124" y="52"/>
                      <a:pt x="124" y="52"/>
                    </a:cubicBezTo>
                    <a:lnTo>
                      <a:pt x="124" y="36"/>
                    </a:lnTo>
                    <a:close/>
                    <a:moveTo>
                      <a:pt x="116" y="36"/>
                    </a:moveTo>
                    <a:cubicBezTo>
                      <a:pt x="116" y="52"/>
                      <a:pt x="116" y="52"/>
                      <a:pt x="116" y="52"/>
                    </a:cubicBezTo>
                    <a:cubicBezTo>
                      <a:pt x="111" y="52"/>
                      <a:pt x="111" y="52"/>
                      <a:pt x="111" y="52"/>
                    </a:cubicBezTo>
                    <a:cubicBezTo>
                      <a:pt x="110" y="47"/>
                      <a:pt x="105" y="44"/>
                      <a:pt x="100" y="44"/>
                    </a:cubicBezTo>
                    <a:cubicBezTo>
                      <a:pt x="95" y="44"/>
                      <a:pt x="90" y="47"/>
                      <a:pt x="89" y="52"/>
                    </a:cubicBezTo>
                    <a:cubicBezTo>
                      <a:pt x="48" y="52"/>
                      <a:pt x="48" y="52"/>
                      <a:pt x="48" y="52"/>
                    </a:cubicBezTo>
                    <a:cubicBezTo>
                      <a:pt x="48" y="32"/>
                      <a:pt x="48" y="32"/>
                      <a:pt x="48" y="32"/>
                    </a:cubicBezTo>
                    <a:cubicBezTo>
                      <a:pt x="112" y="32"/>
                      <a:pt x="112" y="32"/>
                      <a:pt x="112" y="32"/>
                    </a:cubicBezTo>
                    <a:cubicBezTo>
                      <a:pt x="114" y="32"/>
                      <a:pt x="116" y="34"/>
                      <a:pt x="116" y="36"/>
                    </a:cubicBezTo>
                    <a:close/>
                    <a:moveTo>
                      <a:pt x="82" y="24"/>
                    </a:moveTo>
                    <a:cubicBezTo>
                      <a:pt x="48" y="24"/>
                      <a:pt x="48" y="24"/>
                      <a:pt x="48" y="24"/>
                    </a:cubicBezTo>
                    <a:cubicBezTo>
                      <a:pt x="48" y="8"/>
                      <a:pt x="48" y="8"/>
                      <a:pt x="48" y="8"/>
                    </a:cubicBezTo>
                    <a:cubicBezTo>
                      <a:pt x="66" y="8"/>
                      <a:pt x="66" y="8"/>
                      <a:pt x="66" y="8"/>
                    </a:cubicBezTo>
                    <a:lnTo>
                      <a:pt x="82" y="24"/>
                    </a:lnTo>
                    <a:close/>
                    <a:moveTo>
                      <a:pt x="30" y="8"/>
                    </a:moveTo>
                    <a:cubicBezTo>
                      <a:pt x="40" y="8"/>
                      <a:pt x="40" y="8"/>
                      <a:pt x="40" y="8"/>
                    </a:cubicBezTo>
                    <a:cubicBezTo>
                      <a:pt x="40" y="24"/>
                      <a:pt x="40" y="24"/>
                      <a:pt x="40" y="24"/>
                    </a:cubicBezTo>
                    <a:cubicBezTo>
                      <a:pt x="14" y="24"/>
                      <a:pt x="14" y="24"/>
                      <a:pt x="14" y="24"/>
                    </a:cubicBezTo>
                    <a:lnTo>
                      <a:pt x="30" y="8"/>
                    </a:lnTo>
                    <a:close/>
                    <a:moveTo>
                      <a:pt x="8" y="48"/>
                    </a:moveTo>
                    <a:cubicBezTo>
                      <a:pt x="8" y="32"/>
                      <a:pt x="8" y="32"/>
                      <a:pt x="8" y="32"/>
                    </a:cubicBezTo>
                    <a:cubicBezTo>
                      <a:pt x="40" y="32"/>
                      <a:pt x="40" y="32"/>
                      <a:pt x="40" y="32"/>
                    </a:cubicBezTo>
                    <a:cubicBezTo>
                      <a:pt x="40" y="52"/>
                      <a:pt x="40" y="52"/>
                      <a:pt x="40" y="52"/>
                    </a:cubicBezTo>
                    <a:cubicBezTo>
                      <a:pt x="39" y="52"/>
                      <a:pt x="39" y="52"/>
                      <a:pt x="39" y="52"/>
                    </a:cubicBezTo>
                    <a:cubicBezTo>
                      <a:pt x="38" y="47"/>
                      <a:pt x="33" y="44"/>
                      <a:pt x="28" y="44"/>
                    </a:cubicBezTo>
                    <a:cubicBezTo>
                      <a:pt x="23" y="44"/>
                      <a:pt x="18" y="47"/>
                      <a:pt x="17" y="52"/>
                    </a:cubicBezTo>
                    <a:cubicBezTo>
                      <a:pt x="12" y="52"/>
                      <a:pt x="12" y="52"/>
                      <a:pt x="12" y="52"/>
                    </a:cubicBezTo>
                    <a:cubicBezTo>
                      <a:pt x="10" y="52"/>
                      <a:pt x="8" y="50"/>
                      <a:pt x="8" y="48"/>
                    </a:cubicBezTo>
                    <a:close/>
                    <a:moveTo>
                      <a:pt x="28" y="60"/>
                    </a:moveTo>
                    <a:cubicBezTo>
                      <a:pt x="26" y="60"/>
                      <a:pt x="24" y="58"/>
                      <a:pt x="24" y="56"/>
                    </a:cubicBezTo>
                    <a:cubicBezTo>
                      <a:pt x="24" y="54"/>
                      <a:pt x="26" y="52"/>
                      <a:pt x="28" y="52"/>
                    </a:cubicBezTo>
                    <a:cubicBezTo>
                      <a:pt x="30" y="52"/>
                      <a:pt x="32" y="54"/>
                      <a:pt x="32" y="56"/>
                    </a:cubicBezTo>
                    <a:cubicBezTo>
                      <a:pt x="32" y="58"/>
                      <a:pt x="30" y="60"/>
                      <a:pt x="28" y="60"/>
                    </a:cubicBezTo>
                    <a:close/>
                    <a:moveTo>
                      <a:pt x="100" y="60"/>
                    </a:moveTo>
                    <a:cubicBezTo>
                      <a:pt x="98" y="60"/>
                      <a:pt x="96" y="58"/>
                      <a:pt x="96" y="56"/>
                    </a:cubicBezTo>
                    <a:cubicBezTo>
                      <a:pt x="96" y="54"/>
                      <a:pt x="98" y="52"/>
                      <a:pt x="100" y="52"/>
                    </a:cubicBezTo>
                    <a:cubicBezTo>
                      <a:pt x="102" y="52"/>
                      <a:pt x="104" y="54"/>
                      <a:pt x="104" y="56"/>
                    </a:cubicBezTo>
                    <a:cubicBezTo>
                      <a:pt x="104" y="58"/>
                      <a:pt x="102" y="60"/>
                      <a:pt x="100" y="60"/>
                    </a:cubicBezTo>
                    <a:close/>
                  </a:path>
                </a:pathLst>
              </a:custGeom>
              <a:solidFill>
                <a:srgbClr val="FFFFFF"/>
              </a:solidFill>
              <a:ln>
                <a:noFill/>
              </a:ln>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90000"/>
                  </a:lnSpc>
                  <a:spcBef>
                    <a:spcPts val="0"/>
                  </a:spcBef>
                  <a:spcAft>
                    <a:spcPts val="0"/>
                  </a:spcAft>
                  <a:buClrTx/>
                  <a:buSzTx/>
                  <a:buFontTx/>
                  <a:buNone/>
                  <a:tabLst/>
                  <a:defRPr/>
                </a:pPr>
                <a:endParaRPr kumimoji="0" lang="en-US" sz="1836"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173" name="Freeform 9">
                <a:extLst>
                  <a:ext uri="{FF2B5EF4-FFF2-40B4-BE49-F238E27FC236}">
                    <a16:creationId xmlns:a16="http://schemas.microsoft.com/office/drawing/2014/main" id="{062EE83F-9F0F-4B6D-B463-CC99D1165172}"/>
                  </a:ext>
                </a:extLst>
              </p:cNvPr>
              <p:cNvSpPr>
                <a:spLocks noEditPoints="1"/>
              </p:cNvSpPr>
              <p:nvPr/>
            </p:nvSpPr>
            <p:spPr bwMode="auto">
              <a:xfrm>
                <a:off x="6346624" y="885077"/>
                <a:ext cx="493887" cy="305381"/>
              </a:xfrm>
              <a:custGeom>
                <a:avLst/>
                <a:gdLst>
                  <a:gd name="T0" fmla="*/ 119 w 262"/>
                  <a:gd name="T1" fmla="*/ 12 h 162"/>
                  <a:gd name="T2" fmla="*/ 106 w 262"/>
                  <a:gd name="T3" fmla="*/ 0 h 162"/>
                  <a:gd name="T4" fmla="*/ 94 w 262"/>
                  <a:gd name="T5" fmla="*/ 12 h 162"/>
                  <a:gd name="T6" fmla="*/ 49 w 262"/>
                  <a:gd name="T7" fmla="*/ 12 h 162"/>
                  <a:gd name="T8" fmla="*/ 0 w 262"/>
                  <a:gd name="T9" fmla="*/ 162 h 162"/>
                  <a:gd name="T10" fmla="*/ 262 w 262"/>
                  <a:gd name="T11" fmla="*/ 162 h 162"/>
                  <a:gd name="T12" fmla="*/ 213 w 262"/>
                  <a:gd name="T13" fmla="*/ 12 h 162"/>
                  <a:gd name="T14" fmla="*/ 119 w 262"/>
                  <a:gd name="T15" fmla="*/ 12 h 162"/>
                  <a:gd name="T16" fmla="*/ 86 w 262"/>
                  <a:gd name="T17" fmla="*/ 79 h 162"/>
                  <a:gd name="T18" fmla="*/ 45 w 262"/>
                  <a:gd name="T19" fmla="*/ 79 h 162"/>
                  <a:gd name="T20" fmla="*/ 49 w 262"/>
                  <a:gd name="T21" fmla="*/ 62 h 162"/>
                  <a:gd name="T22" fmla="*/ 70 w 262"/>
                  <a:gd name="T23" fmla="*/ 62 h 162"/>
                  <a:gd name="T24" fmla="*/ 106 w 262"/>
                  <a:gd name="T25" fmla="*/ 23 h 162"/>
                  <a:gd name="T26" fmla="*/ 135 w 262"/>
                  <a:gd name="T27" fmla="*/ 54 h 162"/>
                  <a:gd name="T28" fmla="*/ 110 w 262"/>
                  <a:gd name="T29" fmla="*/ 79 h 162"/>
                  <a:gd name="T30" fmla="*/ 98 w 262"/>
                  <a:gd name="T31" fmla="*/ 66 h 162"/>
                  <a:gd name="T32" fmla="*/ 86 w 262"/>
                  <a:gd name="T33" fmla="*/ 79 h 162"/>
                  <a:gd name="T34" fmla="*/ 70 w 262"/>
                  <a:gd name="T35" fmla="*/ 96 h 162"/>
                  <a:gd name="T36" fmla="*/ 53 w 262"/>
                  <a:gd name="T37" fmla="*/ 112 h 162"/>
                  <a:gd name="T38" fmla="*/ 33 w 262"/>
                  <a:gd name="T39" fmla="*/ 112 h 162"/>
                  <a:gd name="T40" fmla="*/ 39 w 262"/>
                  <a:gd name="T41" fmla="*/ 96 h 162"/>
                  <a:gd name="T42" fmla="*/ 70 w 262"/>
                  <a:gd name="T43" fmla="*/ 96 h 162"/>
                  <a:gd name="T44" fmla="*/ 156 w 262"/>
                  <a:gd name="T45" fmla="*/ 56 h 162"/>
                  <a:gd name="T46" fmla="*/ 192 w 262"/>
                  <a:gd name="T47" fmla="*/ 96 h 162"/>
                  <a:gd name="T48" fmla="*/ 223 w 262"/>
                  <a:gd name="T49" fmla="*/ 96 h 162"/>
                  <a:gd name="T50" fmla="*/ 229 w 262"/>
                  <a:gd name="T51" fmla="*/ 112 h 162"/>
                  <a:gd name="T52" fmla="*/ 143 w 262"/>
                  <a:gd name="T53" fmla="*/ 112 h 162"/>
                  <a:gd name="T54" fmla="*/ 123 w 262"/>
                  <a:gd name="T55" fmla="*/ 91 h 162"/>
                  <a:gd name="T56" fmla="*/ 156 w 262"/>
                  <a:gd name="T57" fmla="*/ 56 h 162"/>
                  <a:gd name="T58" fmla="*/ 201 w 262"/>
                  <a:gd name="T59" fmla="*/ 79 h 162"/>
                  <a:gd name="T60" fmla="*/ 184 w 262"/>
                  <a:gd name="T61" fmla="*/ 62 h 162"/>
                  <a:gd name="T62" fmla="*/ 213 w 262"/>
                  <a:gd name="T63" fmla="*/ 62 h 162"/>
                  <a:gd name="T64" fmla="*/ 217 w 262"/>
                  <a:gd name="T65" fmla="*/ 79 h 162"/>
                  <a:gd name="T66" fmla="*/ 201 w 262"/>
                  <a:gd name="T67" fmla="*/ 79 h 162"/>
                  <a:gd name="T68" fmla="*/ 201 w 262"/>
                  <a:gd name="T69" fmla="*/ 29 h 162"/>
                  <a:gd name="T70" fmla="*/ 207 w 262"/>
                  <a:gd name="T71" fmla="*/ 46 h 162"/>
                  <a:gd name="T72" fmla="*/ 168 w 262"/>
                  <a:gd name="T73" fmla="*/ 46 h 162"/>
                  <a:gd name="T74" fmla="*/ 156 w 262"/>
                  <a:gd name="T75" fmla="*/ 33 h 162"/>
                  <a:gd name="T76" fmla="*/ 147 w 262"/>
                  <a:gd name="T77" fmla="*/ 42 h 162"/>
                  <a:gd name="T78" fmla="*/ 135 w 262"/>
                  <a:gd name="T79" fmla="*/ 29 h 162"/>
                  <a:gd name="T80" fmla="*/ 201 w 262"/>
                  <a:gd name="T81" fmla="*/ 29 h 162"/>
                  <a:gd name="T82" fmla="*/ 78 w 262"/>
                  <a:gd name="T83" fmla="*/ 29 h 162"/>
                  <a:gd name="T84" fmla="*/ 61 w 262"/>
                  <a:gd name="T85" fmla="*/ 46 h 162"/>
                  <a:gd name="T86" fmla="*/ 55 w 262"/>
                  <a:gd name="T87" fmla="*/ 46 h 162"/>
                  <a:gd name="T88" fmla="*/ 61 w 262"/>
                  <a:gd name="T89" fmla="*/ 29 h 162"/>
                  <a:gd name="T90" fmla="*/ 78 w 262"/>
                  <a:gd name="T91" fmla="*/ 29 h 162"/>
                  <a:gd name="T92" fmla="*/ 22 w 262"/>
                  <a:gd name="T93" fmla="*/ 145 h 162"/>
                  <a:gd name="T94" fmla="*/ 29 w 262"/>
                  <a:gd name="T95" fmla="*/ 129 h 162"/>
                  <a:gd name="T96" fmla="*/ 61 w 262"/>
                  <a:gd name="T97" fmla="*/ 129 h 162"/>
                  <a:gd name="T98" fmla="*/ 98 w 262"/>
                  <a:gd name="T99" fmla="*/ 89 h 162"/>
                  <a:gd name="T100" fmla="*/ 135 w 262"/>
                  <a:gd name="T101" fmla="*/ 129 h 162"/>
                  <a:gd name="T102" fmla="*/ 233 w 262"/>
                  <a:gd name="T103" fmla="*/ 129 h 162"/>
                  <a:gd name="T104" fmla="*/ 240 w 262"/>
                  <a:gd name="T105" fmla="*/ 145 h 162"/>
                  <a:gd name="T106" fmla="*/ 22 w 262"/>
                  <a:gd name="T107" fmla="*/ 145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62" h="162">
                    <a:moveTo>
                      <a:pt x="119" y="12"/>
                    </a:moveTo>
                    <a:lnTo>
                      <a:pt x="106" y="0"/>
                    </a:lnTo>
                    <a:lnTo>
                      <a:pt x="94" y="12"/>
                    </a:lnTo>
                    <a:lnTo>
                      <a:pt x="49" y="12"/>
                    </a:lnTo>
                    <a:lnTo>
                      <a:pt x="0" y="162"/>
                    </a:lnTo>
                    <a:lnTo>
                      <a:pt x="262" y="162"/>
                    </a:lnTo>
                    <a:lnTo>
                      <a:pt x="213" y="12"/>
                    </a:lnTo>
                    <a:lnTo>
                      <a:pt x="119" y="12"/>
                    </a:lnTo>
                    <a:close/>
                    <a:moveTo>
                      <a:pt x="86" y="79"/>
                    </a:moveTo>
                    <a:lnTo>
                      <a:pt x="45" y="79"/>
                    </a:lnTo>
                    <a:lnTo>
                      <a:pt x="49" y="62"/>
                    </a:lnTo>
                    <a:lnTo>
                      <a:pt x="70" y="62"/>
                    </a:lnTo>
                    <a:lnTo>
                      <a:pt x="106" y="23"/>
                    </a:lnTo>
                    <a:lnTo>
                      <a:pt x="135" y="54"/>
                    </a:lnTo>
                    <a:lnTo>
                      <a:pt x="110" y="79"/>
                    </a:lnTo>
                    <a:lnTo>
                      <a:pt x="98" y="66"/>
                    </a:lnTo>
                    <a:lnTo>
                      <a:pt x="86" y="79"/>
                    </a:lnTo>
                    <a:close/>
                    <a:moveTo>
                      <a:pt x="70" y="96"/>
                    </a:moveTo>
                    <a:lnTo>
                      <a:pt x="53" y="112"/>
                    </a:lnTo>
                    <a:lnTo>
                      <a:pt x="33" y="112"/>
                    </a:lnTo>
                    <a:lnTo>
                      <a:pt x="39" y="96"/>
                    </a:lnTo>
                    <a:lnTo>
                      <a:pt x="70" y="96"/>
                    </a:lnTo>
                    <a:close/>
                    <a:moveTo>
                      <a:pt x="156" y="56"/>
                    </a:moveTo>
                    <a:lnTo>
                      <a:pt x="192" y="96"/>
                    </a:lnTo>
                    <a:lnTo>
                      <a:pt x="223" y="96"/>
                    </a:lnTo>
                    <a:lnTo>
                      <a:pt x="229" y="112"/>
                    </a:lnTo>
                    <a:lnTo>
                      <a:pt x="143" y="112"/>
                    </a:lnTo>
                    <a:lnTo>
                      <a:pt x="123" y="91"/>
                    </a:lnTo>
                    <a:lnTo>
                      <a:pt x="156" y="56"/>
                    </a:lnTo>
                    <a:close/>
                    <a:moveTo>
                      <a:pt x="201" y="79"/>
                    </a:moveTo>
                    <a:lnTo>
                      <a:pt x="184" y="62"/>
                    </a:lnTo>
                    <a:lnTo>
                      <a:pt x="213" y="62"/>
                    </a:lnTo>
                    <a:lnTo>
                      <a:pt x="217" y="79"/>
                    </a:lnTo>
                    <a:lnTo>
                      <a:pt x="201" y="79"/>
                    </a:lnTo>
                    <a:close/>
                    <a:moveTo>
                      <a:pt x="201" y="29"/>
                    </a:moveTo>
                    <a:lnTo>
                      <a:pt x="207" y="46"/>
                    </a:lnTo>
                    <a:lnTo>
                      <a:pt x="168" y="46"/>
                    </a:lnTo>
                    <a:lnTo>
                      <a:pt x="156" y="33"/>
                    </a:lnTo>
                    <a:lnTo>
                      <a:pt x="147" y="42"/>
                    </a:lnTo>
                    <a:lnTo>
                      <a:pt x="135" y="29"/>
                    </a:lnTo>
                    <a:lnTo>
                      <a:pt x="201" y="29"/>
                    </a:lnTo>
                    <a:close/>
                    <a:moveTo>
                      <a:pt x="78" y="29"/>
                    </a:moveTo>
                    <a:lnTo>
                      <a:pt x="61" y="46"/>
                    </a:lnTo>
                    <a:lnTo>
                      <a:pt x="55" y="46"/>
                    </a:lnTo>
                    <a:lnTo>
                      <a:pt x="61" y="29"/>
                    </a:lnTo>
                    <a:lnTo>
                      <a:pt x="78" y="29"/>
                    </a:lnTo>
                    <a:close/>
                    <a:moveTo>
                      <a:pt x="22" y="145"/>
                    </a:moveTo>
                    <a:lnTo>
                      <a:pt x="29" y="129"/>
                    </a:lnTo>
                    <a:lnTo>
                      <a:pt x="61" y="129"/>
                    </a:lnTo>
                    <a:lnTo>
                      <a:pt x="98" y="89"/>
                    </a:lnTo>
                    <a:lnTo>
                      <a:pt x="135" y="129"/>
                    </a:lnTo>
                    <a:lnTo>
                      <a:pt x="233" y="129"/>
                    </a:lnTo>
                    <a:lnTo>
                      <a:pt x="240" y="145"/>
                    </a:lnTo>
                    <a:lnTo>
                      <a:pt x="22" y="145"/>
                    </a:lnTo>
                    <a:close/>
                  </a:path>
                </a:pathLst>
              </a:custGeom>
              <a:solidFill>
                <a:srgbClr val="FFFFFF"/>
              </a:solidFill>
              <a:ln>
                <a:noFill/>
              </a:ln>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90000"/>
                  </a:lnSpc>
                  <a:spcBef>
                    <a:spcPts val="0"/>
                  </a:spcBef>
                  <a:spcAft>
                    <a:spcPts val="0"/>
                  </a:spcAft>
                  <a:buClrTx/>
                  <a:buSzTx/>
                  <a:buFontTx/>
                  <a:buNone/>
                  <a:tabLst/>
                  <a:defRPr/>
                </a:pPr>
                <a:endParaRPr kumimoji="0" lang="en-US" sz="1836" b="0" i="0" u="none" strike="noStrike" kern="0" cap="none" spc="0" normalizeH="0" baseline="0" noProof="0" dirty="0">
                  <a:ln>
                    <a:noFill/>
                  </a:ln>
                  <a:solidFill>
                    <a:sysClr val="windowText" lastClr="000000"/>
                  </a:solidFill>
                  <a:effectLst/>
                  <a:uLnTx/>
                  <a:uFillTx/>
                  <a:latin typeface="Segoe UI"/>
                  <a:ea typeface="+mn-ea"/>
                  <a:cs typeface="+mn-cs"/>
                </a:endParaRPr>
              </a:p>
            </p:txBody>
          </p:sp>
        </p:grpSp>
      </p:grpSp>
    </p:spTree>
    <p:extLst>
      <p:ext uri="{BB962C8B-B14F-4D97-AF65-F5344CB8AC3E}">
        <p14:creationId xmlns:p14="http://schemas.microsoft.com/office/powerpoint/2010/main" val="3596054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7"/>
                                        </p:tgtEl>
                                        <p:attrNameLst>
                                          <p:attrName>style.visibility</p:attrName>
                                        </p:attrNameLst>
                                      </p:cBhvr>
                                      <p:to>
                                        <p:strVal val="visible"/>
                                      </p:to>
                                    </p:set>
                                    <p:animEffect transition="in" filter="fade">
                                      <p:cBhvr>
                                        <p:cTn id="7" dur="500"/>
                                        <p:tgtEl>
                                          <p:spTgt spid="10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10"/>
                                        </p:tgtEl>
                                        <p:attrNameLst>
                                          <p:attrName>style.visibility</p:attrName>
                                        </p:attrNameLst>
                                      </p:cBhvr>
                                      <p:to>
                                        <p:strVal val="visible"/>
                                      </p:to>
                                    </p:set>
                                    <p:animEffect transition="in" filter="fade">
                                      <p:cBhvr>
                                        <p:cTn id="11" dur="500"/>
                                        <p:tgtEl>
                                          <p:spTgt spid="110"/>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17"/>
                                        </p:tgtEl>
                                        <p:attrNameLst>
                                          <p:attrName>style.visibility</p:attrName>
                                        </p:attrNameLst>
                                      </p:cBhvr>
                                      <p:to>
                                        <p:strVal val="visible"/>
                                      </p:to>
                                    </p:set>
                                    <p:animEffect transition="in" filter="fade">
                                      <p:cBhvr>
                                        <p:cTn id="15" dur="500"/>
                                        <p:tgtEl>
                                          <p:spTgt spid="117"/>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24"/>
                                        </p:tgtEl>
                                        <p:attrNameLst>
                                          <p:attrName>style.visibility</p:attrName>
                                        </p:attrNameLst>
                                      </p:cBhvr>
                                      <p:to>
                                        <p:strVal val="visible"/>
                                      </p:to>
                                    </p:set>
                                    <p:animEffect transition="in" filter="fade">
                                      <p:cBhvr>
                                        <p:cTn id="19" dur="500"/>
                                        <p:tgtEl>
                                          <p:spTgt spid="124"/>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66"/>
                                        </p:tgtEl>
                                        <p:attrNameLst>
                                          <p:attrName>style.visibility</p:attrName>
                                        </p:attrNameLst>
                                      </p:cBhvr>
                                      <p:to>
                                        <p:strVal val="visible"/>
                                      </p:to>
                                    </p:set>
                                    <p:animEffect transition="in" filter="fade">
                                      <p:cBhvr>
                                        <p:cTn id="23" dur="500"/>
                                        <p:tgtEl>
                                          <p:spTgt spid="166"/>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156"/>
                                        </p:tgtEl>
                                        <p:attrNameLst>
                                          <p:attrName>style.visibility</p:attrName>
                                        </p:attrNameLst>
                                      </p:cBhvr>
                                      <p:to>
                                        <p:strVal val="visible"/>
                                      </p:to>
                                    </p:set>
                                    <p:animEffect transition="in" filter="fade">
                                      <p:cBhvr>
                                        <p:cTn id="27" dur="500"/>
                                        <p:tgtEl>
                                          <p:spTgt spid="15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08"/>
                                        </p:tgtEl>
                                        <p:attrNameLst>
                                          <p:attrName>style.visibility</p:attrName>
                                        </p:attrNameLst>
                                      </p:cBhvr>
                                      <p:to>
                                        <p:strVal val="visible"/>
                                      </p:to>
                                    </p:set>
                                    <p:animEffect transition="in" filter="fade">
                                      <p:cBhvr>
                                        <p:cTn id="32" dur="500"/>
                                        <p:tgtEl>
                                          <p:spTgt spid="108"/>
                                        </p:tgtEl>
                                      </p:cBhvr>
                                    </p:animEffect>
                                  </p:childTnLst>
                                </p:cTn>
                              </p:par>
                            </p:childTnLst>
                          </p:cTn>
                        </p:par>
                        <p:par>
                          <p:cTn id="33" fill="hold">
                            <p:stCondLst>
                              <p:cond delay="500"/>
                            </p:stCondLst>
                            <p:childTnLst>
                              <p:par>
                                <p:cTn id="34" presetID="10" presetClass="entr" presetSubtype="0" fill="hold" nodeType="afterEffect">
                                  <p:stCondLst>
                                    <p:cond delay="0"/>
                                  </p:stCondLst>
                                  <p:childTnLst>
                                    <p:set>
                                      <p:cBhvr>
                                        <p:cTn id="35" dur="1" fill="hold">
                                          <p:stCondLst>
                                            <p:cond delay="0"/>
                                          </p:stCondLst>
                                        </p:cTn>
                                        <p:tgtEl>
                                          <p:spTgt spid="4"/>
                                        </p:tgtEl>
                                        <p:attrNameLst>
                                          <p:attrName>style.visibility</p:attrName>
                                        </p:attrNameLst>
                                      </p:cBhvr>
                                      <p:to>
                                        <p:strVal val="visible"/>
                                      </p:to>
                                    </p:set>
                                    <p:animEffect transition="in" filter="fade">
                                      <p:cBhvr>
                                        <p:cTn id="36" dur="500"/>
                                        <p:tgtEl>
                                          <p:spTgt spid="4"/>
                                        </p:tgtEl>
                                      </p:cBhvr>
                                    </p:animEffect>
                                  </p:childTnLst>
                                </p:cTn>
                              </p:par>
                            </p:childTnLst>
                          </p:cTn>
                        </p:par>
                        <p:par>
                          <p:cTn id="37" fill="hold">
                            <p:stCondLst>
                              <p:cond delay="1000"/>
                            </p:stCondLst>
                            <p:childTnLst>
                              <p:par>
                                <p:cTn id="38" presetID="10" presetClass="entr" presetSubtype="0" fill="hold" nodeType="afterEffect">
                                  <p:stCondLst>
                                    <p:cond delay="0"/>
                                  </p:stCondLst>
                                  <p:childTnLst>
                                    <p:set>
                                      <p:cBhvr>
                                        <p:cTn id="39" dur="1" fill="hold">
                                          <p:stCondLst>
                                            <p:cond delay="0"/>
                                          </p:stCondLst>
                                        </p:cTn>
                                        <p:tgtEl>
                                          <p:spTgt spid="5"/>
                                        </p:tgtEl>
                                        <p:attrNameLst>
                                          <p:attrName>style.visibility</p:attrName>
                                        </p:attrNameLst>
                                      </p:cBhvr>
                                      <p:to>
                                        <p:strVal val="visible"/>
                                      </p:to>
                                    </p:set>
                                    <p:animEffect transition="in" filter="fade">
                                      <p:cBhvr>
                                        <p:cTn id="40" dur="500"/>
                                        <p:tgtEl>
                                          <p:spTgt spid="5"/>
                                        </p:tgtEl>
                                      </p:cBhvr>
                                    </p:animEffect>
                                  </p:childTnLst>
                                </p:cTn>
                              </p:par>
                            </p:childTnLst>
                          </p:cTn>
                        </p:par>
                        <p:par>
                          <p:cTn id="41" fill="hold">
                            <p:stCondLst>
                              <p:cond delay="1500"/>
                            </p:stCondLst>
                            <p:childTnLst>
                              <p:par>
                                <p:cTn id="42" presetID="10" presetClass="entr" presetSubtype="0" fill="hold" nodeType="afterEffect">
                                  <p:stCondLst>
                                    <p:cond delay="0"/>
                                  </p:stCondLst>
                                  <p:childTnLst>
                                    <p:set>
                                      <p:cBhvr>
                                        <p:cTn id="43" dur="1" fill="hold">
                                          <p:stCondLst>
                                            <p:cond delay="0"/>
                                          </p:stCondLst>
                                        </p:cTn>
                                        <p:tgtEl>
                                          <p:spTgt spid="7"/>
                                        </p:tgtEl>
                                        <p:attrNameLst>
                                          <p:attrName>style.visibility</p:attrName>
                                        </p:attrNameLst>
                                      </p:cBhvr>
                                      <p:to>
                                        <p:strVal val="visible"/>
                                      </p:to>
                                    </p:set>
                                    <p:animEffect transition="in" filter="fade">
                                      <p:cBhvr>
                                        <p:cTn id="44" dur="500"/>
                                        <p:tgtEl>
                                          <p:spTgt spid="7"/>
                                        </p:tgtEl>
                                      </p:cBhvr>
                                    </p:animEffect>
                                  </p:childTnLst>
                                </p:cTn>
                              </p:par>
                            </p:childTnLst>
                          </p:cTn>
                        </p:par>
                        <p:par>
                          <p:cTn id="45" fill="hold">
                            <p:stCondLst>
                              <p:cond delay="2000"/>
                            </p:stCondLst>
                            <p:childTnLst>
                              <p:par>
                                <p:cTn id="46" presetID="10" presetClass="entr" presetSubtype="0" fill="hold" nodeType="afterEffect">
                                  <p:stCondLst>
                                    <p:cond delay="0"/>
                                  </p:stCondLst>
                                  <p:childTnLst>
                                    <p:set>
                                      <p:cBhvr>
                                        <p:cTn id="47" dur="1" fill="hold">
                                          <p:stCondLst>
                                            <p:cond delay="0"/>
                                          </p:stCondLst>
                                        </p:cTn>
                                        <p:tgtEl>
                                          <p:spTgt spid="8"/>
                                        </p:tgtEl>
                                        <p:attrNameLst>
                                          <p:attrName>style.visibility</p:attrName>
                                        </p:attrNameLst>
                                      </p:cBhvr>
                                      <p:to>
                                        <p:strVal val="visible"/>
                                      </p:to>
                                    </p:set>
                                    <p:animEffect transition="in" filter="fade">
                                      <p:cBhvr>
                                        <p:cTn id="48" dur="500"/>
                                        <p:tgtEl>
                                          <p:spTgt spid="8"/>
                                        </p:tgtEl>
                                      </p:cBhvr>
                                    </p:animEffect>
                                  </p:childTnLst>
                                </p:cTn>
                              </p:par>
                            </p:childTnLst>
                          </p:cTn>
                        </p:par>
                        <p:par>
                          <p:cTn id="49" fill="hold">
                            <p:stCondLst>
                              <p:cond delay="2500"/>
                            </p:stCondLst>
                            <p:childTnLst>
                              <p:par>
                                <p:cTn id="50" presetID="10" presetClass="entr" presetSubtype="0" fill="hold" nodeType="afterEffect">
                                  <p:stCondLst>
                                    <p:cond delay="0"/>
                                  </p:stCondLst>
                                  <p:childTnLst>
                                    <p:set>
                                      <p:cBhvr>
                                        <p:cTn id="51" dur="1" fill="hold">
                                          <p:stCondLst>
                                            <p:cond delay="0"/>
                                          </p:stCondLst>
                                        </p:cTn>
                                        <p:tgtEl>
                                          <p:spTgt spid="9"/>
                                        </p:tgtEl>
                                        <p:attrNameLst>
                                          <p:attrName>style.visibility</p:attrName>
                                        </p:attrNameLst>
                                      </p:cBhvr>
                                      <p:to>
                                        <p:strVal val="visible"/>
                                      </p:to>
                                    </p:set>
                                    <p:animEffect transition="in" filter="fade">
                                      <p:cBhvr>
                                        <p:cTn id="52" dur="500"/>
                                        <p:tgtEl>
                                          <p:spTgt spid="9"/>
                                        </p:tgtEl>
                                      </p:cBhvr>
                                    </p:animEffect>
                                  </p:childTnLst>
                                </p:cTn>
                              </p:par>
                            </p:childTnLst>
                          </p:cTn>
                        </p:par>
                        <p:par>
                          <p:cTn id="53" fill="hold">
                            <p:stCondLst>
                              <p:cond delay="3000"/>
                            </p:stCondLst>
                            <p:childTnLst>
                              <p:par>
                                <p:cTn id="54" presetID="10" presetClass="entr" presetSubtype="0" fill="hold" nodeType="afterEffect">
                                  <p:stCondLst>
                                    <p:cond delay="0"/>
                                  </p:stCondLst>
                                  <p:childTnLst>
                                    <p:set>
                                      <p:cBhvr>
                                        <p:cTn id="55" dur="1" fill="hold">
                                          <p:stCondLst>
                                            <p:cond delay="0"/>
                                          </p:stCondLst>
                                        </p:cTn>
                                        <p:tgtEl>
                                          <p:spTgt spid="10"/>
                                        </p:tgtEl>
                                        <p:attrNameLst>
                                          <p:attrName>style.visibility</p:attrName>
                                        </p:attrNameLst>
                                      </p:cBhvr>
                                      <p:to>
                                        <p:strVal val="visible"/>
                                      </p:to>
                                    </p:set>
                                    <p:animEffect transition="in" filter="fade">
                                      <p:cBhvr>
                                        <p:cTn id="56" dur="500"/>
                                        <p:tgtEl>
                                          <p:spTgt spid="10"/>
                                        </p:tgtEl>
                                      </p:cBhvr>
                                    </p:animEffect>
                                  </p:childTnLst>
                                </p:cTn>
                              </p:par>
                            </p:childTnLst>
                          </p:cTn>
                        </p:par>
                        <p:par>
                          <p:cTn id="57" fill="hold">
                            <p:stCondLst>
                              <p:cond delay="3500"/>
                            </p:stCondLst>
                            <p:childTnLst>
                              <p:par>
                                <p:cTn id="58" presetID="10" presetClass="entr" presetSubtype="0" fill="hold" nodeType="afterEffect">
                                  <p:stCondLst>
                                    <p:cond delay="0"/>
                                  </p:stCondLst>
                                  <p:childTnLst>
                                    <p:set>
                                      <p:cBhvr>
                                        <p:cTn id="59" dur="1" fill="hold">
                                          <p:stCondLst>
                                            <p:cond delay="0"/>
                                          </p:stCondLst>
                                        </p:cTn>
                                        <p:tgtEl>
                                          <p:spTgt spid="11"/>
                                        </p:tgtEl>
                                        <p:attrNameLst>
                                          <p:attrName>style.visibility</p:attrName>
                                        </p:attrNameLst>
                                      </p:cBhvr>
                                      <p:to>
                                        <p:strVal val="visible"/>
                                      </p:to>
                                    </p:set>
                                    <p:animEffect transition="in" filter="fade">
                                      <p:cBhvr>
                                        <p:cTn id="60" dur="500"/>
                                        <p:tgtEl>
                                          <p:spTgt spid="11"/>
                                        </p:tgtEl>
                                      </p:cBhvr>
                                    </p:animEffect>
                                  </p:childTnLst>
                                </p:cTn>
                              </p:par>
                            </p:childTnLst>
                          </p:cTn>
                        </p:par>
                        <p:par>
                          <p:cTn id="61" fill="hold">
                            <p:stCondLst>
                              <p:cond delay="4000"/>
                            </p:stCondLst>
                            <p:childTnLst>
                              <p:par>
                                <p:cTn id="62" presetID="10" presetClass="entr" presetSubtype="0" fill="hold" grpId="0" nodeType="afterEffect">
                                  <p:stCondLst>
                                    <p:cond delay="0"/>
                                  </p:stCondLst>
                                  <p:childTnLst>
                                    <p:set>
                                      <p:cBhvr>
                                        <p:cTn id="63" dur="1" fill="hold">
                                          <p:stCondLst>
                                            <p:cond delay="0"/>
                                          </p:stCondLst>
                                        </p:cTn>
                                        <p:tgtEl>
                                          <p:spTgt spid="152"/>
                                        </p:tgtEl>
                                        <p:attrNameLst>
                                          <p:attrName>style.visibility</p:attrName>
                                        </p:attrNameLst>
                                      </p:cBhvr>
                                      <p:to>
                                        <p:strVal val="visible"/>
                                      </p:to>
                                    </p:set>
                                    <p:animEffect transition="in" filter="fade">
                                      <p:cBhvr>
                                        <p:cTn id="64" dur="500"/>
                                        <p:tgtEl>
                                          <p:spTgt spid="152"/>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109"/>
                                        </p:tgtEl>
                                        <p:attrNameLst>
                                          <p:attrName>style.visibility</p:attrName>
                                        </p:attrNameLst>
                                      </p:cBhvr>
                                      <p:to>
                                        <p:strVal val="visible"/>
                                      </p:to>
                                    </p:set>
                                    <p:animEffect transition="in" filter="fade">
                                      <p:cBhvr>
                                        <p:cTn id="69" dur="500"/>
                                        <p:tgtEl>
                                          <p:spTgt spid="109"/>
                                        </p:tgtEl>
                                      </p:cBhvr>
                                    </p:animEffect>
                                  </p:childTnLst>
                                </p:cTn>
                              </p:par>
                            </p:childTnLst>
                          </p:cTn>
                        </p:par>
                        <p:par>
                          <p:cTn id="70" fill="hold">
                            <p:stCondLst>
                              <p:cond delay="500"/>
                            </p:stCondLst>
                            <p:childTnLst>
                              <p:par>
                                <p:cTn id="71" presetID="10" presetClass="entr" presetSubtype="0" fill="hold" nodeType="afterEffect">
                                  <p:stCondLst>
                                    <p:cond delay="0"/>
                                  </p:stCondLst>
                                  <p:childTnLst>
                                    <p:set>
                                      <p:cBhvr>
                                        <p:cTn id="72" dur="1" fill="hold">
                                          <p:stCondLst>
                                            <p:cond delay="0"/>
                                          </p:stCondLst>
                                        </p:cTn>
                                        <p:tgtEl>
                                          <p:spTgt spid="13"/>
                                        </p:tgtEl>
                                        <p:attrNameLst>
                                          <p:attrName>style.visibility</p:attrName>
                                        </p:attrNameLst>
                                      </p:cBhvr>
                                      <p:to>
                                        <p:strVal val="visible"/>
                                      </p:to>
                                    </p:set>
                                    <p:animEffect transition="in" filter="fade">
                                      <p:cBhvr>
                                        <p:cTn id="7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 grpId="0"/>
      <p:bldP spid="108" grpId="0"/>
      <p:bldP spid="109" grpId="0"/>
      <p:bldP spid="152"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F6AFFC60-023F-4C32-A2ED-CDE6C04A1264}"/>
              </a:ext>
            </a:extLst>
          </p:cNvPr>
          <p:cNvGrpSpPr/>
          <p:nvPr/>
        </p:nvGrpSpPr>
        <p:grpSpPr>
          <a:xfrm>
            <a:off x="679442" y="1468865"/>
            <a:ext cx="10186994" cy="492443"/>
            <a:chOff x="679442" y="1920350"/>
            <a:chExt cx="10186994" cy="492443"/>
          </a:xfrm>
        </p:grpSpPr>
        <p:sp>
          <p:nvSpPr>
            <p:cNvPr id="16" name="browser_3" title="Icon of a browser window with an arrow pointing from the outside to the center">
              <a:extLst>
                <a:ext uri="{FF2B5EF4-FFF2-40B4-BE49-F238E27FC236}">
                  <a16:creationId xmlns:a16="http://schemas.microsoft.com/office/drawing/2014/main" id="{B5086A1D-C547-5341-A89A-EFF10392BC1A}"/>
                </a:ext>
              </a:extLst>
            </p:cNvPr>
            <p:cNvSpPr>
              <a:spLocks noChangeAspect="1" noEditPoints="1"/>
            </p:cNvSpPr>
            <p:nvPr/>
          </p:nvSpPr>
          <p:spPr bwMode="auto">
            <a:xfrm>
              <a:off x="679442" y="1949724"/>
              <a:ext cx="391743" cy="372618"/>
            </a:xfrm>
            <a:custGeom>
              <a:avLst/>
              <a:gdLst>
                <a:gd name="T0" fmla="*/ 130 w 335"/>
                <a:gd name="T1" fmla="*/ 33 h 318"/>
                <a:gd name="T2" fmla="*/ 335 w 335"/>
                <a:gd name="T3" fmla="*/ 33 h 318"/>
                <a:gd name="T4" fmla="*/ 335 w 335"/>
                <a:gd name="T5" fmla="*/ 318 h 318"/>
                <a:gd name="T6" fmla="*/ 0 w 335"/>
                <a:gd name="T7" fmla="*/ 318 h 318"/>
                <a:gd name="T8" fmla="*/ 0 w 335"/>
                <a:gd name="T9" fmla="*/ 33 h 318"/>
                <a:gd name="T10" fmla="*/ 0 w 335"/>
                <a:gd name="T11" fmla="*/ 33 h 318"/>
                <a:gd name="T12" fmla="*/ 71 w 335"/>
                <a:gd name="T13" fmla="*/ 33 h 318"/>
                <a:gd name="T14" fmla="*/ 130 w 335"/>
                <a:gd name="T15" fmla="*/ 97 h 318"/>
                <a:gd name="T16" fmla="*/ 335 w 335"/>
                <a:gd name="T17" fmla="*/ 97 h 318"/>
                <a:gd name="T18" fmla="*/ 0 w 335"/>
                <a:gd name="T19" fmla="*/ 97 h 318"/>
                <a:gd name="T20" fmla="*/ 67 w 335"/>
                <a:gd name="T21" fmla="*/ 97 h 318"/>
                <a:gd name="T22" fmla="*/ 293 w 335"/>
                <a:gd name="T23" fmla="*/ 69 h 318"/>
                <a:gd name="T24" fmla="*/ 298 w 335"/>
                <a:gd name="T25" fmla="*/ 64 h 318"/>
                <a:gd name="T26" fmla="*/ 293 w 335"/>
                <a:gd name="T27" fmla="*/ 60 h 318"/>
                <a:gd name="T28" fmla="*/ 289 w 335"/>
                <a:gd name="T29" fmla="*/ 64 h 318"/>
                <a:gd name="T30" fmla="*/ 293 w 335"/>
                <a:gd name="T31" fmla="*/ 69 h 318"/>
                <a:gd name="T32" fmla="*/ 240 w 335"/>
                <a:gd name="T33" fmla="*/ 69 h 318"/>
                <a:gd name="T34" fmla="*/ 245 w 335"/>
                <a:gd name="T35" fmla="*/ 64 h 318"/>
                <a:gd name="T36" fmla="*/ 240 w 335"/>
                <a:gd name="T37" fmla="*/ 60 h 318"/>
                <a:gd name="T38" fmla="*/ 235 w 335"/>
                <a:gd name="T39" fmla="*/ 64 h 318"/>
                <a:gd name="T40" fmla="*/ 240 w 335"/>
                <a:gd name="T41" fmla="*/ 69 h 318"/>
                <a:gd name="T42" fmla="*/ 187 w 335"/>
                <a:gd name="T43" fmla="*/ 69 h 318"/>
                <a:gd name="T44" fmla="*/ 192 w 335"/>
                <a:gd name="T45" fmla="*/ 64 h 318"/>
                <a:gd name="T46" fmla="*/ 187 w 335"/>
                <a:gd name="T47" fmla="*/ 60 h 318"/>
                <a:gd name="T48" fmla="*/ 182 w 335"/>
                <a:gd name="T49" fmla="*/ 64 h 318"/>
                <a:gd name="T50" fmla="*/ 187 w 335"/>
                <a:gd name="T51" fmla="*/ 69 h 318"/>
                <a:gd name="T52" fmla="*/ 49 w 335"/>
                <a:gd name="T53" fmla="*/ 190 h 318"/>
                <a:gd name="T54" fmla="*/ 100 w 335"/>
                <a:gd name="T55" fmla="*/ 240 h 318"/>
                <a:gd name="T56" fmla="*/ 151 w 335"/>
                <a:gd name="T57" fmla="*/ 190 h 318"/>
                <a:gd name="T58" fmla="*/ 100 w 335"/>
                <a:gd name="T59" fmla="*/ 0 h 318"/>
                <a:gd name="T60" fmla="*/ 100 w 335"/>
                <a:gd name="T61" fmla="*/ 24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5" h="318">
                  <a:moveTo>
                    <a:pt x="130" y="33"/>
                  </a:moveTo>
                  <a:cubicBezTo>
                    <a:pt x="335" y="33"/>
                    <a:pt x="335" y="33"/>
                    <a:pt x="335" y="33"/>
                  </a:cubicBezTo>
                  <a:cubicBezTo>
                    <a:pt x="335" y="318"/>
                    <a:pt x="335" y="318"/>
                    <a:pt x="335" y="318"/>
                  </a:cubicBezTo>
                  <a:cubicBezTo>
                    <a:pt x="0" y="318"/>
                    <a:pt x="0" y="318"/>
                    <a:pt x="0" y="318"/>
                  </a:cubicBezTo>
                  <a:cubicBezTo>
                    <a:pt x="0" y="33"/>
                    <a:pt x="0" y="33"/>
                    <a:pt x="0" y="33"/>
                  </a:cubicBezTo>
                  <a:cubicBezTo>
                    <a:pt x="0" y="33"/>
                    <a:pt x="0" y="33"/>
                    <a:pt x="0" y="33"/>
                  </a:cubicBezTo>
                  <a:cubicBezTo>
                    <a:pt x="71" y="33"/>
                    <a:pt x="71" y="33"/>
                    <a:pt x="71" y="33"/>
                  </a:cubicBezTo>
                  <a:moveTo>
                    <a:pt x="130" y="97"/>
                  </a:moveTo>
                  <a:cubicBezTo>
                    <a:pt x="335" y="97"/>
                    <a:pt x="335" y="97"/>
                    <a:pt x="335" y="97"/>
                  </a:cubicBezTo>
                  <a:moveTo>
                    <a:pt x="0" y="97"/>
                  </a:moveTo>
                  <a:cubicBezTo>
                    <a:pt x="67" y="97"/>
                    <a:pt x="67" y="97"/>
                    <a:pt x="67" y="97"/>
                  </a:cubicBezTo>
                  <a:moveTo>
                    <a:pt x="293" y="69"/>
                  </a:moveTo>
                  <a:cubicBezTo>
                    <a:pt x="296" y="69"/>
                    <a:pt x="298" y="67"/>
                    <a:pt x="298" y="64"/>
                  </a:cubicBezTo>
                  <a:cubicBezTo>
                    <a:pt x="298" y="62"/>
                    <a:pt x="296" y="60"/>
                    <a:pt x="293" y="60"/>
                  </a:cubicBezTo>
                  <a:cubicBezTo>
                    <a:pt x="291" y="60"/>
                    <a:pt x="289" y="62"/>
                    <a:pt x="289" y="64"/>
                  </a:cubicBezTo>
                  <a:cubicBezTo>
                    <a:pt x="289" y="67"/>
                    <a:pt x="291" y="69"/>
                    <a:pt x="293" y="69"/>
                  </a:cubicBezTo>
                  <a:close/>
                  <a:moveTo>
                    <a:pt x="240" y="69"/>
                  </a:moveTo>
                  <a:cubicBezTo>
                    <a:pt x="243" y="69"/>
                    <a:pt x="245" y="67"/>
                    <a:pt x="245" y="64"/>
                  </a:cubicBezTo>
                  <a:cubicBezTo>
                    <a:pt x="245" y="62"/>
                    <a:pt x="243" y="60"/>
                    <a:pt x="240" y="60"/>
                  </a:cubicBezTo>
                  <a:cubicBezTo>
                    <a:pt x="238" y="60"/>
                    <a:pt x="235" y="62"/>
                    <a:pt x="235" y="64"/>
                  </a:cubicBezTo>
                  <a:cubicBezTo>
                    <a:pt x="235" y="67"/>
                    <a:pt x="238" y="69"/>
                    <a:pt x="240" y="69"/>
                  </a:cubicBezTo>
                  <a:close/>
                  <a:moveTo>
                    <a:pt x="187" y="69"/>
                  </a:moveTo>
                  <a:cubicBezTo>
                    <a:pt x="189" y="69"/>
                    <a:pt x="192" y="67"/>
                    <a:pt x="192" y="64"/>
                  </a:cubicBezTo>
                  <a:cubicBezTo>
                    <a:pt x="192" y="62"/>
                    <a:pt x="189" y="60"/>
                    <a:pt x="187" y="60"/>
                  </a:cubicBezTo>
                  <a:cubicBezTo>
                    <a:pt x="184" y="60"/>
                    <a:pt x="182" y="62"/>
                    <a:pt x="182" y="64"/>
                  </a:cubicBezTo>
                  <a:cubicBezTo>
                    <a:pt x="182" y="67"/>
                    <a:pt x="184" y="69"/>
                    <a:pt x="187" y="69"/>
                  </a:cubicBezTo>
                  <a:close/>
                  <a:moveTo>
                    <a:pt x="49" y="190"/>
                  </a:moveTo>
                  <a:cubicBezTo>
                    <a:pt x="100" y="240"/>
                    <a:pt x="100" y="240"/>
                    <a:pt x="100" y="240"/>
                  </a:cubicBezTo>
                  <a:cubicBezTo>
                    <a:pt x="151" y="190"/>
                    <a:pt x="151" y="190"/>
                    <a:pt x="151" y="190"/>
                  </a:cubicBezTo>
                  <a:moveTo>
                    <a:pt x="100" y="0"/>
                  </a:moveTo>
                  <a:cubicBezTo>
                    <a:pt x="100" y="240"/>
                    <a:pt x="100" y="240"/>
                    <a:pt x="100" y="240"/>
                  </a:cubicBezTo>
                </a:path>
              </a:pathLst>
            </a:custGeom>
            <a:noFill/>
            <a:ln w="15875" cap="flat">
              <a:solidFill>
                <a:schemeClr val="tx1"/>
              </a:solidFill>
              <a:prstDash val="solid"/>
              <a:miter lim="800000"/>
              <a:headEnd/>
              <a:tailEnd/>
            </a:ln>
          </p:spPr>
          <p:txBody>
            <a:bodyPr vert="horz" wrap="square" lIns="93155" tIns="46577" rIns="93155" bIns="46577" numCol="1" anchor="t" anchorCtr="0" compatLnSpc="1">
              <a:prstTxWarp prst="textNoShape">
                <a:avLst/>
              </a:prstTxWarp>
            </a:bodyPr>
            <a:lstStyle/>
            <a:p>
              <a:pPr marL="0" marR="0" lvl="0" indent="0" algn="l" defTabSz="931557" rtl="0" eaLnBrk="1" fontAlgn="auto" latinLnBrk="0" hangingPunct="1">
                <a:lnSpc>
                  <a:spcPct val="100000"/>
                </a:lnSpc>
                <a:spcBef>
                  <a:spcPts val="0"/>
                </a:spcBef>
                <a:spcAft>
                  <a:spcPts val="0"/>
                </a:spcAft>
                <a:buClrTx/>
                <a:buSzTx/>
                <a:buFontTx/>
                <a:buNone/>
                <a:tabLst/>
                <a:defRPr/>
              </a:pPr>
              <a:endParaRPr kumimoji="0" lang="en-US" sz="917"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a:ea typeface="+mn-ea"/>
                <a:cs typeface="+mn-cs"/>
              </a:endParaRPr>
            </a:p>
          </p:txBody>
        </p:sp>
        <p:sp>
          <p:nvSpPr>
            <p:cNvPr id="19" name="Text Placeholder 2">
              <a:extLst>
                <a:ext uri="{FF2B5EF4-FFF2-40B4-BE49-F238E27FC236}">
                  <a16:creationId xmlns:a16="http://schemas.microsoft.com/office/drawing/2014/main" id="{2E41308A-A05D-E843-A275-12F0F924D037}"/>
                </a:ext>
              </a:extLst>
            </p:cNvPr>
            <p:cNvSpPr txBox="1">
              <a:spLocks/>
            </p:cNvSpPr>
            <p:nvPr/>
          </p:nvSpPr>
          <p:spPr>
            <a:xfrm>
              <a:off x="1071185" y="1920350"/>
              <a:ext cx="9795251" cy="492443"/>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284653" algn="l" defTabSz="950278"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3200"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Creating and Exploring </a:t>
              </a:r>
              <a:r>
                <a:rPr lang="en-US" sz="3200" dirty="0">
                  <a:gradFill>
                    <a:gsLst>
                      <a:gs pos="1250">
                        <a:srgbClr val="000000"/>
                      </a:gs>
                      <a:gs pos="100000">
                        <a:srgbClr val="000000"/>
                      </a:gs>
                    </a:gsLst>
                    <a:lin ang="5400000" scaled="0"/>
                  </a:gradFill>
                  <a:latin typeface="Segoe UI"/>
                  <a:cs typeface="Segoe UI" panose="020B0502040204020203" pitchFamily="34" charset="0"/>
                </a:rPr>
                <a:t>Windows App Service</a:t>
              </a:r>
              <a:endParaRPr kumimoji="0" lang="en-US" sz="3200"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endParaRPr>
            </a:p>
          </p:txBody>
        </p:sp>
      </p:grpSp>
      <p:sp>
        <p:nvSpPr>
          <p:cNvPr id="9" name="Title 1">
            <a:extLst>
              <a:ext uri="{FF2B5EF4-FFF2-40B4-BE49-F238E27FC236}">
                <a16:creationId xmlns:a16="http://schemas.microsoft.com/office/drawing/2014/main" id="{E926F179-2804-4740-BCA3-26604E3F2BEF}"/>
              </a:ext>
            </a:extLst>
          </p:cNvPr>
          <p:cNvSpPr txBox="1">
            <a:spLocks/>
          </p:cNvSpPr>
          <p:nvPr/>
        </p:nvSpPr>
        <p:spPr>
          <a:xfrm>
            <a:off x="274640" y="220682"/>
            <a:ext cx="11889564" cy="916534"/>
          </a:xfrm>
          <a:prstGeom prst="rect">
            <a:avLst/>
          </a:prstGeom>
        </p:spPr>
        <p:txBody>
          <a:bodyPr vert="horz" wrap="square" lIns="146304" tIns="91440" rIns="146304" bIns="91440" rtlCol="0" anchor="t">
            <a:noAutofit/>
          </a:bodyPr>
          <a:lstStyle>
            <a:lvl1pPr algn="l" defTabSz="931710" rtl="0" eaLnBrk="1" latinLnBrk="0" hangingPunct="1">
              <a:lnSpc>
                <a:spcPct val="90000"/>
              </a:lnSpc>
              <a:spcBef>
                <a:spcPct val="0"/>
              </a:spcBef>
              <a:buNone/>
              <a:defRPr lang="en-US" sz="4800" b="0" kern="1200" cap="none" spc="-102" baseline="0">
                <a:ln w="3175">
                  <a:noFill/>
                </a:ln>
                <a:solidFill>
                  <a:schemeClr val="tx1"/>
                </a:solidFill>
                <a:effectLst/>
                <a:latin typeface="+mj-lt"/>
                <a:ea typeface="+mn-ea"/>
                <a:cs typeface="Segoe UI" pitchFamily="34" charset="0"/>
              </a:defRPr>
            </a:lvl1pPr>
          </a:lstStyle>
          <a:p>
            <a:pPr marL="0" marR="0" lvl="0" indent="0" algn="l" defTabSz="931710" rtl="0" eaLnBrk="1" fontAlgn="auto" latinLnBrk="0" hangingPunct="1">
              <a:lnSpc>
                <a:spcPct val="90000"/>
              </a:lnSpc>
              <a:spcBef>
                <a:spcPct val="0"/>
              </a:spcBef>
              <a:spcAft>
                <a:spcPts val="0"/>
              </a:spcAft>
              <a:buClrTx/>
              <a:buSzTx/>
              <a:buFontTx/>
              <a:buNone/>
              <a:tabLst/>
              <a:defRPr/>
            </a:pPr>
            <a:r>
              <a:rPr kumimoji="0" lang="en-GB" sz="4800" b="0" i="0" u="none" strike="noStrike" kern="1200" cap="none" spc="-102" normalizeH="0" baseline="0" noProof="0" dirty="0">
                <a:ln w="3175">
                  <a:noFill/>
                </a:ln>
                <a:solidFill>
                  <a:srgbClr val="FFFFFF"/>
                </a:solidFill>
                <a:effectLst/>
                <a:uLnTx/>
                <a:uFillTx/>
                <a:latin typeface="Segoe UI Light"/>
                <a:ea typeface="+mn-ea"/>
                <a:cs typeface="Segoe UI" pitchFamily="34" charset="0"/>
              </a:rPr>
              <a:t>Demos</a:t>
            </a:r>
            <a:endParaRPr kumimoji="0" lang="en-GB" sz="4800" b="0" i="0" u="none" strike="noStrike" kern="1200" cap="none" spc="-102" normalizeH="0" baseline="0" noProof="0" dirty="0">
              <a:ln w="3175">
                <a:noFill/>
              </a:ln>
              <a:solidFill>
                <a:srgbClr val="0078D7">
                  <a:alpha val="99000"/>
                </a:srgbClr>
              </a:solidFill>
              <a:effectLst/>
              <a:uLnTx/>
              <a:uFillTx/>
              <a:latin typeface="Segoe UI Light"/>
              <a:ea typeface="+mn-ea"/>
              <a:cs typeface="Segoe UI" pitchFamily="34" charset="0"/>
            </a:endParaRPr>
          </a:p>
        </p:txBody>
      </p:sp>
      <p:grpSp>
        <p:nvGrpSpPr>
          <p:cNvPr id="6" name="Group 5">
            <a:extLst>
              <a:ext uri="{FF2B5EF4-FFF2-40B4-BE49-F238E27FC236}">
                <a16:creationId xmlns:a16="http://schemas.microsoft.com/office/drawing/2014/main" id="{9BADDA7B-D456-4CBD-96B8-5BA7FD00821C}"/>
              </a:ext>
            </a:extLst>
          </p:cNvPr>
          <p:cNvGrpSpPr/>
          <p:nvPr/>
        </p:nvGrpSpPr>
        <p:grpSpPr>
          <a:xfrm>
            <a:off x="679442" y="3915251"/>
            <a:ext cx="10186994" cy="492443"/>
            <a:chOff x="679442" y="1921824"/>
            <a:chExt cx="10186994" cy="492443"/>
          </a:xfrm>
        </p:grpSpPr>
        <p:sp>
          <p:nvSpPr>
            <p:cNvPr id="7" name="browser_3" title="Icon of a browser window with an arrow pointing from the outside to the center">
              <a:extLst>
                <a:ext uri="{FF2B5EF4-FFF2-40B4-BE49-F238E27FC236}">
                  <a16:creationId xmlns:a16="http://schemas.microsoft.com/office/drawing/2014/main" id="{F46B2877-9D30-4FE6-9D23-31EB2CFBA84D}"/>
                </a:ext>
              </a:extLst>
            </p:cNvPr>
            <p:cNvSpPr>
              <a:spLocks noChangeAspect="1" noEditPoints="1"/>
            </p:cNvSpPr>
            <p:nvPr/>
          </p:nvSpPr>
          <p:spPr bwMode="auto">
            <a:xfrm>
              <a:off x="679442" y="1949724"/>
              <a:ext cx="391743" cy="372618"/>
            </a:xfrm>
            <a:custGeom>
              <a:avLst/>
              <a:gdLst>
                <a:gd name="T0" fmla="*/ 130 w 335"/>
                <a:gd name="T1" fmla="*/ 33 h 318"/>
                <a:gd name="T2" fmla="*/ 335 w 335"/>
                <a:gd name="T3" fmla="*/ 33 h 318"/>
                <a:gd name="T4" fmla="*/ 335 w 335"/>
                <a:gd name="T5" fmla="*/ 318 h 318"/>
                <a:gd name="T6" fmla="*/ 0 w 335"/>
                <a:gd name="T7" fmla="*/ 318 h 318"/>
                <a:gd name="T8" fmla="*/ 0 w 335"/>
                <a:gd name="T9" fmla="*/ 33 h 318"/>
                <a:gd name="T10" fmla="*/ 0 w 335"/>
                <a:gd name="T11" fmla="*/ 33 h 318"/>
                <a:gd name="T12" fmla="*/ 71 w 335"/>
                <a:gd name="T13" fmla="*/ 33 h 318"/>
                <a:gd name="T14" fmla="*/ 130 w 335"/>
                <a:gd name="T15" fmla="*/ 97 h 318"/>
                <a:gd name="T16" fmla="*/ 335 w 335"/>
                <a:gd name="T17" fmla="*/ 97 h 318"/>
                <a:gd name="T18" fmla="*/ 0 w 335"/>
                <a:gd name="T19" fmla="*/ 97 h 318"/>
                <a:gd name="T20" fmla="*/ 67 w 335"/>
                <a:gd name="T21" fmla="*/ 97 h 318"/>
                <a:gd name="T22" fmla="*/ 293 w 335"/>
                <a:gd name="T23" fmla="*/ 69 h 318"/>
                <a:gd name="T24" fmla="*/ 298 w 335"/>
                <a:gd name="T25" fmla="*/ 64 h 318"/>
                <a:gd name="T26" fmla="*/ 293 w 335"/>
                <a:gd name="T27" fmla="*/ 60 h 318"/>
                <a:gd name="T28" fmla="*/ 289 w 335"/>
                <a:gd name="T29" fmla="*/ 64 h 318"/>
                <a:gd name="T30" fmla="*/ 293 w 335"/>
                <a:gd name="T31" fmla="*/ 69 h 318"/>
                <a:gd name="T32" fmla="*/ 240 w 335"/>
                <a:gd name="T33" fmla="*/ 69 h 318"/>
                <a:gd name="T34" fmla="*/ 245 w 335"/>
                <a:gd name="T35" fmla="*/ 64 h 318"/>
                <a:gd name="T36" fmla="*/ 240 w 335"/>
                <a:gd name="T37" fmla="*/ 60 h 318"/>
                <a:gd name="T38" fmla="*/ 235 w 335"/>
                <a:gd name="T39" fmla="*/ 64 h 318"/>
                <a:gd name="T40" fmla="*/ 240 w 335"/>
                <a:gd name="T41" fmla="*/ 69 h 318"/>
                <a:gd name="T42" fmla="*/ 187 w 335"/>
                <a:gd name="T43" fmla="*/ 69 h 318"/>
                <a:gd name="T44" fmla="*/ 192 w 335"/>
                <a:gd name="T45" fmla="*/ 64 h 318"/>
                <a:gd name="T46" fmla="*/ 187 w 335"/>
                <a:gd name="T47" fmla="*/ 60 h 318"/>
                <a:gd name="T48" fmla="*/ 182 w 335"/>
                <a:gd name="T49" fmla="*/ 64 h 318"/>
                <a:gd name="T50" fmla="*/ 187 w 335"/>
                <a:gd name="T51" fmla="*/ 69 h 318"/>
                <a:gd name="T52" fmla="*/ 49 w 335"/>
                <a:gd name="T53" fmla="*/ 190 h 318"/>
                <a:gd name="T54" fmla="*/ 100 w 335"/>
                <a:gd name="T55" fmla="*/ 240 h 318"/>
                <a:gd name="T56" fmla="*/ 151 w 335"/>
                <a:gd name="T57" fmla="*/ 190 h 318"/>
                <a:gd name="T58" fmla="*/ 100 w 335"/>
                <a:gd name="T59" fmla="*/ 0 h 318"/>
                <a:gd name="T60" fmla="*/ 100 w 335"/>
                <a:gd name="T61" fmla="*/ 24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5" h="318">
                  <a:moveTo>
                    <a:pt x="130" y="33"/>
                  </a:moveTo>
                  <a:cubicBezTo>
                    <a:pt x="335" y="33"/>
                    <a:pt x="335" y="33"/>
                    <a:pt x="335" y="33"/>
                  </a:cubicBezTo>
                  <a:cubicBezTo>
                    <a:pt x="335" y="318"/>
                    <a:pt x="335" y="318"/>
                    <a:pt x="335" y="318"/>
                  </a:cubicBezTo>
                  <a:cubicBezTo>
                    <a:pt x="0" y="318"/>
                    <a:pt x="0" y="318"/>
                    <a:pt x="0" y="318"/>
                  </a:cubicBezTo>
                  <a:cubicBezTo>
                    <a:pt x="0" y="33"/>
                    <a:pt x="0" y="33"/>
                    <a:pt x="0" y="33"/>
                  </a:cubicBezTo>
                  <a:cubicBezTo>
                    <a:pt x="0" y="33"/>
                    <a:pt x="0" y="33"/>
                    <a:pt x="0" y="33"/>
                  </a:cubicBezTo>
                  <a:cubicBezTo>
                    <a:pt x="71" y="33"/>
                    <a:pt x="71" y="33"/>
                    <a:pt x="71" y="33"/>
                  </a:cubicBezTo>
                  <a:moveTo>
                    <a:pt x="130" y="97"/>
                  </a:moveTo>
                  <a:cubicBezTo>
                    <a:pt x="335" y="97"/>
                    <a:pt x="335" y="97"/>
                    <a:pt x="335" y="97"/>
                  </a:cubicBezTo>
                  <a:moveTo>
                    <a:pt x="0" y="97"/>
                  </a:moveTo>
                  <a:cubicBezTo>
                    <a:pt x="67" y="97"/>
                    <a:pt x="67" y="97"/>
                    <a:pt x="67" y="97"/>
                  </a:cubicBezTo>
                  <a:moveTo>
                    <a:pt x="293" y="69"/>
                  </a:moveTo>
                  <a:cubicBezTo>
                    <a:pt x="296" y="69"/>
                    <a:pt x="298" y="67"/>
                    <a:pt x="298" y="64"/>
                  </a:cubicBezTo>
                  <a:cubicBezTo>
                    <a:pt x="298" y="62"/>
                    <a:pt x="296" y="60"/>
                    <a:pt x="293" y="60"/>
                  </a:cubicBezTo>
                  <a:cubicBezTo>
                    <a:pt x="291" y="60"/>
                    <a:pt x="289" y="62"/>
                    <a:pt x="289" y="64"/>
                  </a:cubicBezTo>
                  <a:cubicBezTo>
                    <a:pt x="289" y="67"/>
                    <a:pt x="291" y="69"/>
                    <a:pt x="293" y="69"/>
                  </a:cubicBezTo>
                  <a:close/>
                  <a:moveTo>
                    <a:pt x="240" y="69"/>
                  </a:moveTo>
                  <a:cubicBezTo>
                    <a:pt x="243" y="69"/>
                    <a:pt x="245" y="67"/>
                    <a:pt x="245" y="64"/>
                  </a:cubicBezTo>
                  <a:cubicBezTo>
                    <a:pt x="245" y="62"/>
                    <a:pt x="243" y="60"/>
                    <a:pt x="240" y="60"/>
                  </a:cubicBezTo>
                  <a:cubicBezTo>
                    <a:pt x="238" y="60"/>
                    <a:pt x="235" y="62"/>
                    <a:pt x="235" y="64"/>
                  </a:cubicBezTo>
                  <a:cubicBezTo>
                    <a:pt x="235" y="67"/>
                    <a:pt x="238" y="69"/>
                    <a:pt x="240" y="69"/>
                  </a:cubicBezTo>
                  <a:close/>
                  <a:moveTo>
                    <a:pt x="187" y="69"/>
                  </a:moveTo>
                  <a:cubicBezTo>
                    <a:pt x="189" y="69"/>
                    <a:pt x="192" y="67"/>
                    <a:pt x="192" y="64"/>
                  </a:cubicBezTo>
                  <a:cubicBezTo>
                    <a:pt x="192" y="62"/>
                    <a:pt x="189" y="60"/>
                    <a:pt x="187" y="60"/>
                  </a:cubicBezTo>
                  <a:cubicBezTo>
                    <a:pt x="184" y="60"/>
                    <a:pt x="182" y="62"/>
                    <a:pt x="182" y="64"/>
                  </a:cubicBezTo>
                  <a:cubicBezTo>
                    <a:pt x="182" y="67"/>
                    <a:pt x="184" y="69"/>
                    <a:pt x="187" y="69"/>
                  </a:cubicBezTo>
                  <a:close/>
                  <a:moveTo>
                    <a:pt x="49" y="190"/>
                  </a:moveTo>
                  <a:cubicBezTo>
                    <a:pt x="100" y="240"/>
                    <a:pt x="100" y="240"/>
                    <a:pt x="100" y="240"/>
                  </a:cubicBezTo>
                  <a:cubicBezTo>
                    <a:pt x="151" y="190"/>
                    <a:pt x="151" y="190"/>
                    <a:pt x="151" y="190"/>
                  </a:cubicBezTo>
                  <a:moveTo>
                    <a:pt x="100" y="0"/>
                  </a:moveTo>
                  <a:cubicBezTo>
                    <a:pt x="100" y="240"/>
                    <a:pt x="100" y="240"/>
                    <a:pt x="100" y="240"/>
                  </a:cubicBezTo>
                </a:path>
              </a:pathLst>
            </a:custGeom>
            <a:noFill/>
            <a:ln w="15875" cap="flat">
              <a:solidFill>
                <a:schemeClr val="tx1"/>
              </a:solidFill>
              <a:prstDash val="solid"/>
              <a:miter lim="800000"/>
              <a:headEnd/>
              <a:tailEnd/>
            </a:ln>
          </p:spPr>
          <p:txBody>
            <a:bodyPr vert="horz" wrap="square" lIns="93155" tIns="46577" rIns="93155" bIns="46577" numCol="1" anchor="t" anchorCtr="0" compatLnSpc="1">
              <a:prstTxWarp prst="textNoShape">
                <a:avLst/>
              </a:prstTxWarp>
            </a:bodyPr>
            <a:lstStyle/>
            <a:p>
              <a:pPr marL="0" marR="0" lvl="0" indent="0" algn="l" defTabSz="931557" rtl="0" eaLnBrk="1" fontAlgn="auto" latinLnBrk="0" hangingPunct="1">
                <a:lnSpc>
                  <a:spcPct val="100000"/>
                </a:lnSpc>
                <a:spcBef>
                  <a:spcPts val="0"/>
                </a:spcBef>
                <a:spcAft>
                  <a:spcPts val="0"/>
                </a:spcAft>
                <a:buClrTx/>
                <a:buSzTx/>
                <a:buFontTx/>
                <a:buNone/>
                <a:tabLst/>
                <a:defRPr/>
              </a:pPr>
              <a:endParaRPr kumimoji="0" lang="en-US" sz="917"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a:ea typeface="+mn-ea"/>
                <a:cs typeface="+mn-cs"/>
              </a:endParaRPr>
            </a:p>
          </p:txBody>
        </p:sp>
        <p:sp>
          <p:nvSpPr>
            <p:cNvPr id="8" name="Text Placeholder 2">
              <a:extLst>
                <a:ext uri="{FF2B5EF4-FFF2-40B4-BE49-F238E27FC236}">
                  <a16:creationId xmlns:a16="http://schemas.microsoft.com/office/drawing/2014/main" id="{8AFD4E38-1F41-4242-AF5C-F1C5A8E99419}"/>
                </a:ext>
              </a:extLst>
            </p:cNvPr>
            <p:cNvSpPr txBox="1">
              <a:spLocks/>
            </p:cNvSpPr>
            <p:nvPr/>
          </p:nvSpPr>
          <p:spPr>
            <a:xfrm>
              <a:off x="1071185" y="1921824"/>
              <a:ext cx="9795251" cy="492443"/>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indent="284653" defTabSz="950278">
                <a:defRPr/>
              </a:pPr>
              <a:r>
                <a:rPr kumimoji="0" lang="en-US" sz="3200"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Deploying </a:t>
              </a:r>
              <a:r>
                <a:rPr lang="en-US" sz="3200" dirty="0">
                  <a:gradFill>
                    <a:gsLst>
                      <a:gs pos="1250">
                        <a:srgbClr val="000000"/>
                      </a:gs>
                      <a:gs pos="100000">
                        <a:srgbClr val="000000"/>
                      </a:gs>
                    </a:gsLst>
                    <a:lin ang="5400000" scaled="0"/>
                  </a:gradFill>
                  <a:latin typeface="Segoe UI"/>
                  <a:cs typeface="Segoe UI" panose="020B0502040204020203" pitchFamily="34" charset="0"/>
                </a:rPr>
                <a:t>App Service</a:t>
              </a:r>
              <a:r>
                <a:rPr kumimoji="0" lang="en-US" sz="3200"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 from Azure DevOps</a:t>
              </a:r>
            </a:p>
          </p:txBody>
        </p:sp>
      </p:grpSp>
      <p:grpSp>
        <p:nvGrpSpPr>
          <p:cNvPr id="13" name="Group 12">
            <a:extLst>
              <a:ext uri="{FF2B5EF4-FFF2-40B4-BE49-F238E27FC236}">
                <a16:creationId xmlns:a16="http://schemas.microsoft.com/office/drawing/2014/main" id="{CFED14B2-4E8C-40DC-AEC3-6D88F08B44D3}"/>
              </a:ext>
            </a:extLst>
          </p:cNvPr>
          <p:cNvGrpSpPr/>
          <p:nvPr/>
        </p:nvGrpSpPr>
        <p:grpSpPr>
          <a:xfrm>
            <a:off x="679442" y="2348181"/>
            <a:ext cx="10186994" cy="492443"/>
            <a:chOff x="679442" y="1920350"/>
            <a:chExt cx="10186994" cy="492443"/>
          </a:xfrm>
        </p:grpSpPr>
        <p:sp>
          <p:nvSpPr>
            <p:cNvPr id="14" name="browser_3" title="Icon of a browser window with an arrow pointing from the outside to the center">
              <a:extLst>
                <a:ext uri="{FF2B5EF4-FFF2-40B4-BE49-F238E27FC236}">
                  <a16:creationId xmlns:a16="http://schemas.microsoft.com/office/drawing/2014/main" id="{6626B561-8A72-4566-BADD-4C199A26D085}"/>
                </a:ext>
              </a:extLst>
            </p:cNvPr>
            <p:cNvSpPr>
              <a:spLocks noChangeAspect="1" noEditPoints="1"/>
            </p:cNvSpPr>
            <p:nvPr/>
          </p:nvSpPr>
          <p:spPr bwMode="auto">
            <a:xfrm>
              <a:off x="679442" y="1949724"/>
              <a:ext cx="391743" cy="372618"/>
            </a:xfrm>
            <a:custGeom>
              <a:avLst/>
              <a:gdLst>
                <a:gd name="T0" fmla="*/ 130 w 335"/>
                <a:gd name="T1" fmla="*/ 33 h 318"/>
                <a:gd name="T2" fmla="*/ 335 w 335"/>
                <a:gd name="T3" fmla="*/ 33 h 318"/>
                <a:gd name="T4" fmla="*/ 335 w 335"/>
                <a:gd name="T5" fmla="*/ 318 h 318"/>
                <a:gd name="T6" fmla="*/ 0 w 335"/>
                <a:gd name="T7" fmla="*/ 318 h 318"/>
                <a:gd name="T8" fmla="*/ 0 w 335"/>
                <a:gd name="T9" fmla="*/ 33 h 318"/>
                <a:gd name="T10" fmla="*/ 0 w 335"/>
                <a:gd name="T11" fmla="*/ 33 h 318"/>
                <a:gd name="T12" fmla="*/ 71 w 335"/>
                <a:gd name="T13" fmla="*/ 33 h 318"/>
                <a:gd name="T14" fmla="*/ 130 w 335"/>
                <a:gd name="T15" fmla="*/ 97 h 318"/>
                <a:gd name="T16" fmla="*/ 335 w 335"/>
                <a:gd name="T17" fmla="*/ 97 h 318"/>
                <a:gd name="T18" fmla="*/ 0 w 335"/>
                <a:gd name="T19" fmla="*/ 97 h 318"/>
                <a:gd name="T20" fmla="*/ 67 w 335"/>
                <a:gd name="T21" fmla="*/ 97 h 318"/>
                <a:gd name="T22" fmla="*/ 293 w 335"/>
                <a:gd name="T23" fmla="*/ 69 h 318"/>
                <a:gd name="T24" fmla="*/ 298 w 335"/>
                <a:gd name="T25" fmla="*/ 64 h 318"/>
                <a:gd name="T26" fmla="*/ 293 w 335"/>
                <a:gd name="T27" fmla="*/ 60 h 318"/>
                <a:gd name="T28" fmla="*/ 289 w 335"/>
                <a:gd name="T29" fmla="*/ 64 h 318"/>
                <a:gd name="T30" fmla="*/ 293 w 335"/>
                <a:gd name="T31" fmla="*/ 69 h 318"/>
                <a:gd name="T32" fmla="*/ 240 w 335"/>
                <a:gd name="T33" fmla="*/ 69 h 318"/>
                <a:gd name="T34" fmla="*/ 245 w 335"/>
                <a:gd name="T35" fmla="*/ 64 h 318"/>
                <a:gd name="T36" fmla="*/ 240 w 335"/>
                <a:gd name="T37" fmla="*/ 60 h 318"/>
                <a:gd name="T38" fmla="*/ 235 w 335"/>
                <a:gd name="T39" fmla="*/ 64 h 318"/>
                <a:gd name="T40" fmla="*/ 240 w 335"/>
                <a:gd name="T41" fmla="*/ 69 h 318"/>
                <a:gd name="T42" fmla="*/ 187 w 335"/>
                <a:gd name="T43" fmla="*/ 69 h 318"/>
                <a:gd name="T44" fmla="*/ 192 w 335"/>
                <a:gd name="T45" fmla="*/ 64 h 318"/>
                <a:gd name="T46" fmla="*/ 187 w 335"/>
                <a:gd name="T47" fmla="*/ 60 h 318"/>
                <a:gd name="T48" fmla="*/ 182 w 335"/>
                <a:gd name="T49" fmla="*/ 64 h 318"/>
                <a:gd name="T50" fmla="*/ 187 w 335"/>
                <a:gd name="T51" fmla="*/ 69 h 318"/>
                <a:gd name="T52" fmla="*/ 49 w 335"/>
                <a:gd name="T53" fmla="*/ 190 h 318"/>
                <a:gd name="T54" fmla="*/ 100 w 335"/>
                <a:gd name="T55" fmla="*/ 240 h 318"/>
                <a:gd name="T56" fmla="*/ 151 w 335"/>
                <a:gd name="T57" fmla="*/ 190 h 318"/>
                <a:gd name="T58" fmla="*/ 100 w 335"/>
                <a:gd name="T59" fmla="*/ 0 h 318"/>
                <a:gd name="T60" fmla="*/ 100 w 335"/>
                <a:gd name="T61" fmla="*/ 24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5" h="318">
                  <a:moveTo>
                    <a:pt x="130" y="33"/>
                  </a:moveTo>
                  <a:cubicBezTo>
                    <a:pt x="335" y="33"/>
                    <a:pt x="335" y="33"/>
                    <a:pt x="335" y="33"/>
                  </a:cubicBezTo>
                  <a:cubicBezTo>
                    <a:pt x="335" y="318"/>
                    <a:pt x="335" y="318"/>
                    <a:pt x="335" y="318"/>
                  </a:cubicBezTo>
                  <a:cubicBezTo>
                    <a:pt x="0" y="318"/>
                    <a:pt x="0" y="318"/>
                    <a:pt x="0" y="318"/>
                  </a:cubicBezTo>
                  <a:cubicBezTo>
                    <a:pt x="0" y="33"/>
                    <a:pt x="0" y="33"/>
                    <a:pt x="0" y="33"/>
                  </a:cubicBezTo>
                  <a:cubicBezTo>
                    <a:pt x="0" y="33"/>
                    <a:pt x="0" y="33"/>
                    <a:pt x="0" y="33"/>
                  </a:cubicBezTo>
                  <a:cubicBezTo>
                    <a:pt x="71" y="33"/>
                    <a:pt x="71" y="33"/>
                    <a:pt x="71" y="33"/>
                  </a:cubicBezTo>
                  <a:moveTo>
                    <a:pt x="130" y="97"/>
                  </a:moveTo>
                  <a:cubicBezTo>
                    <a:pt x="335" y="97"/>
                    <a:pt x="335" y="97"/>
                    <a:pt x="335" y="97"/>
                  </a:cubicBezTo>
                  <a:moveTo>
                    <a:pt x="0" y="97"/>
                  </a:moveTo>
                  <a:cubicBezTo>
                    <a:pt x="67" y="97"/>
                    <a:pt x="67" y="97"/>
                    <a:pt x="67" y="97"/>
                  </a:cubicBezTo>
                  <a:moveTo>
                    <a:pt x="293" y="69"/>
                  </a:moveTo>
                  <a:cubicBezTo>
                    <a:pt x="296" y="69"/>
                    <a:pt x="298" y="67"/>
                    <a:pt x="298" y="64"/>
                  </a:cubicBezTo>
                  <a:cubicBezTo>
                    <a:pt x="298" y="62"/>
                    <a:pt x="296" y="60"/>
                    <a:pt x="293" y="60"/>
                  </a:cubicBezTo>
                  <a:cubicBezTo>
                    <a:pt x="291" y="60"/>
                    <a:pt x="289" y="62"/>
                    <a:pt x="289" y="64"/>
                  </a:cubicBezTo>
                  <a:cubicBezTo>
                    <a:pt x="289" y="67"/>
                    <a:pt x="291" y="69"/>
                    <a:pt x="293" y="69"/>
                  </a:cubicBezTo>
                  <a:close/>
                  <a:moveTo>
                    <a:pt x="240" y="69"/>
                  </a:moveTo>
                  <a:cubicBezTo>
                    <a:pt x="243" y="69"/>
                    <a:pt x="245" y="67"/>
                    <a:pt x="245" y="64"/>
                  </a:cubicBezTo>
                  <a:cubicBezTo>
                    <a:pt x="245" y="62"/>
                    <a:pt x="243" y="60"/>
                    <a:pt x="240" y="60"/>
                  </a:cubicBezTo>
                  <a:cubicBezTo>
                    <a:pt x="238" y="60"/>
                    <a:pt x="235" y="62"/>
                    <a:pt x="235" y="64"/>
                  </a:cubicBezTo>
                  <a:cubicBezTo>
                    <a:pt x="235" y="67"/>
                    <a:pt x="238" y="69"/>
                    <a:pt x="240" y="69"/>
                  </a:cubicBezTo>
                  <a:close/>
                  <a:moveTo>
                    <a:pt x="187" y="69"/>
                  </a:moveTo>
                  <a:cubicBezTo>
                    <a:pt x="189" y="69"/>
                    <a:pt x="192" y="67"/>
                    <a:pt x="192" y="64"/>
                  </a:cubicBezTo>
                  <a:cubicBezTo>
                    <a:pt x="192" y="62"/>
                    <a:pt x="189" y="60"/>
                    <a:pt x="187" y="60"/>
                  </a:cubicBezTo>
                  <a:cubicBezTo>
                    <a:pt x="184" y="60"/>
                    <a:pt x="182" y="62"/>
                    <a:pt x="182" y="64"/>
                  </a:cubicBezTo>
                  <a:cubicBezTo>
                    <a:pt x="182" y="67"/>
                    <a:pt x="184" y="69"/>
                    <a:pt x="187" y="69"/>
                  </a:cubicBezTo>
                  <a:close/>
                  <a:moveTo>
                    <a:pt x="49" y="190"/>
                  </a:moveTo>
                  <a:cubicBezTo>
                    <a:pt x="100" y="240"/>
                    <a:pt x="100" y="240"/>
                    <a:pt x="100" y="240"/>
                  </a:cubicBezTo>
                  <a:cubicBezTo>
                    <a:pt x="151" y="190"/>
                    <a:pt x="151" y="190"/>
                    <a:pt x="151" y="190"/>
                  </a:cubicBezTo>
                  <a:moveTo>
                    <a:pt x="100" y="0"/>
                  </a:moveTo>
                  <a:cubicBezTo>
                    <a:pt x="100" y="240"/>
                    <a:pt x="100" y="240"/>
                    <a:pt x="100" y="240"/>
                  </a:cubicBezTo>
                </a:path>
              </a:pathLst>
            </a:custGeom>
            <a:noFill/>
            <a:ln w="15875" cap="flat">
              <a:solidFill>
                <a:schemeClr val="tx1"/>
              </a:solidFill>
              <a:prstDash val="solid"/>
              <a:miter lim="800000"/>
              <a:headEnd/>
              <a:tailEnd/>
            </a:ln>
          </p:spPr>
          <p:txBody>
            <a:bodyPr vert="horz" wrap="square" lIns="93155" tIns="46577" rIns="93155" bIns="46577" numCol="1" anchor="t" anchorCtr="0" compatLnSpc="1">
              <a:prstTxWarp prst="textNoShape">
                <a:avLst/>
              </a:prstTxWarp>
            </a:bodyPr>
            <a:lstStyle/>
            <a:p>
              <a:pPr marL="0" marR="0" lvl="0" indent="0" algn="l" defTabSz="931557" rtl="0" eaLnBrk="1" fontAlgn="auto" latinLnBrk="0" hangingPunct="1">
                <a:lnSpc>
                  <a:spcPct val="100000"/>
                </a:lnSpc>
                <a:spcBef>
                  <a:spcPts val="0"/>
                </a:spcBef>
                <a:spcAft>
                  <a:spcPts val="0"/>
                </a:spcAft>
                <a:buClrTx/>
                <a:buSzTx/>
                <a:buFontTx/>
                <a:buNone/>
                <a:tabLst/>
                <a:defRPr/>
              </a:pPr>
              <a:endParaRPr kumimoji="0" lang="en-US" sz="917"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a:ea typeface="+mn-ea"/>
                <a:cs typeface="+mn-cs"/>
              </a:endParaRPr>
            </a:p>
          </p:txBody>
        </p:sp>
        <p:sp>
          <p:nvSpPr>
            <p:cNvPr id="15" name="Text Placeholder 2">
              <a:extLst>
                <a:ext uri="{FF2B5EF4-FFF2-40B4-BE49-F238E27FC236}">
                  <a16:creationId xmlns:a16="http://schemas.microsoft.com/office/drawing/2014/main" id="{7E1594FA-BC89-46C5-BC61-2C9C73267BC6}"/>
                </a:ext>
              </a:extLst>
            </p:cNvPr>
            <p:cNvSpPr txBox="1">
              <a:spLocks/>
            </p:cNvSpPr>
            <p:nvPr/>
          </p:nvSpPr>
          <p:spPr>
            <a:xfrm>
              <a:off x="1071185" y="1920350"/>
              <a:ext cx="9795251" cy="492443"/>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284653" algn="l" defTabSz="950278"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3200"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Creating and Exploring </a:t>
              </a:r>
              <a:r>
                <a:rPr lang="en-US" sz="3200" dirty="0">
                  <a:gradFill>
                    <a:gsLst>
                      <a:gs pos="1250">
                        <a:srgbClr val="000000"/>
                      </a:gs>
                      <a:gs pos="100000">
                        <a:srgbClr val="000000"/>
                      </a:gs>
                    </a:gsLst>
                    <a:lin ang="5400000" scaled="0"/>
                  </a:gradFill>
                  <a:latin typeface="Segoe UI"/>
                  <a:cs typeface="Segoe UI" panose="020B0502040204020203" pitchFamily="34" charset="0"/>
                </a:rPr>
                <a:t>Linux App Service</a:t>
              </a:r>
              <a:endParaRPr kumimoji="0" lang="en-US" sz="3200"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endParaRPr>
            </a:p>
          </p:txBody>
        </p:sp>
      </p:grpSp>
      <p:grpSp>
        <p:nvGrpSpPr>
          <p:cNvPr id="17" name="Group 16">
            <a:extLst>
              <a:ext uri="{FF2B5EF4-FFF2-40B4-BE49-F238E27FC236}">
                <a16:creationId xmlns:a16="http://schemas.microsoft.com/office/drawing/2014/main" id="{947AE285-8549-40E3-A8CC-8C973B61CD10}"/>
              </a:ext>
            </a:extLst>
          </p:cNvPr>
          <p:cNvGrpSpPr/>
          <p:nvPr/>
        </p:nvGrpSpPr>
        <p:grpSpPr>
          <a:xfrm>
            <a:off x="679442" y="3101929"/>
            <a:ext cx="10186994" cy="492443"/>
            <a:chOff x="679442" y="1920350"/>
            <a:chExt cx="10186994" cy="492443"/>
          </a:xfrm>
        </p:grpSpPr>
        <p:sp>
          <p:nvSpPr>
            <p:cNvPr id="18" name="browser_3" title="Icon of a browser window with an arrow pointing from the outside to the center">
              <a:extLst>
                <a:ext uri="{FF2B5EF4-FFF2-40B4-BE49-F238E27FC236}">
                  <a16:creationId xmlns:a16="http://schemas.microsoft.com/office/drawing/2014/main" id="{F592C345-B590-42F0-8C47-80BF42E9D5C6}"/>
                </a:ext>
              </a:extLst>
            </p:cNvPr>
            <p:cNvSpPr>
              <a:spLocks noChangeAspect="1" noEditPoints="1"/>
            </p:cNvSpPr>
            <p:nvPr/>
          </p:nvSpPr>
          <p:spPr bwMode="auto">
            <a:xfrm>
              <a:off x="679442" y="1949724"/>
              <a:ext cx="391743" cy="372618"/>
            </a:xfrm>
            <a:custGeom>
              <a:avLst/>
              <a:gdLst>
                <a:gd name="T0" fmla="*/ 130 w 335"/>
                <a:gd name="T1" fmla="*/ 33 h 318"/>
                <a:gd name="T2" fmla="*/ 335 w 335"/>
                <a:gd name="T3" fmla="*/ 33 h 318"/>
                <a:gd name="T4" fmla="*/ 335 w 335"/>
                <a:gd name="T5" fmla="*/ 318 h 318"/>
                <a:gd name="T6" fmla="*/ 0 w 335"/>
                <a:gd name="T7" fmla="*/ 318 h 318"/>
                <a:gd name="T8" fmla="*/ 0 w 335"/>
                <a:gd name="T9" fmla="*/ 33 h 318"/>
                <a:gd name="T10" fmla="*/ 0 w 335"/>
                <a:gd name="T11" fmla="*/ 33 h 318"/>
                <a:gd name="T12" fmla="*/ 71 w 335"/>
                <a:gd name="T13" fmla="*/ 33 h 318"/>
                <a:gd name="T14" fmla="*/ 130 w 335"/>
                <a:gd name="T15" fmla="*/ 97 h 318"/>
                <a:gd name="T16" fmla="*/ 335 w 335"/>
                <a:gd name="T17" fmla="*/ 97 h 318"/>
                <a:gd name="T18" fmla="*/ 0 w 335"/>
                <a:gd name="T19" fmla="*/ 97 h 318"/>
                <a:gd name="T20" fmla="*/ 67 w 335"/>
                <a:gd name="T21" fmla="*/ 97 h 318"/>
                <a:gd name="T22" fmla="*/ 293 w 335"/>
                <a:gd name="T23" fmla="*/ 69 h 318"/>
                <a:gd name="T24" fmla="*/ 298 w 335"/>
                <a:gd name="T25" fmla="*/ 64 h 318"/>
                <a:gd name="T26" fmla="*/ 293 w 335"/>
                <a:gd name="T27" fmla="*/ 60 h 318"/>
                <a:gd name="T28" fmla="*/ 289 w 335"/>
                <a:gd name="T29" fmla="*/ 64 h 318"/>
                <a:gd name="T30" fmla="*/ 293 w 335"/>
                <a:gd name="T31" fmla="*/ 69 h 318"/>
                <a:gd name="T32" fmla="*/ 240 w 335"/>
                <a:gd name="T33" fmla="*/ 69 h 318"/>
                <a:gd name="T34" fmla="*/ 245 w 335"/>
                <a:gd name="T35" fmla="*/ 64 h 318"/>
                <a:gd name="T36" fmla="*/ 240 w 335"/>
                <a:gd name="T37" fmla="*/ 60 h 318"/>
                <a:gd name="T38" fmla="*/ 235 w 335"/>
                <a:gd name="T39" fmla="*/ 64 h 318"/>
                <a:gd name="T40" fmla="*/ 240 w 335"/>
                <a:gd name="T41" fmla="*/ 69 h 318"/>
                <a:gd name="T42" fmla="*/ 187 w 335"/>
                <a:gd name="T43" fmla="*/ 69 h 318"/>
                <a:gd name="T44" fmla="*/ 192 w 335"/>
                <a:gd name="T45" fmla="*/ 64 h 318"/>
                <a:gd name="T46" fmla="*/ 187 w 335"/>
                <a:gd name="T47" fmla="*/ 60 h 318"/>
                <a:gd name="T48" fmla="*/ 182 w 335"/>
                <a:gd name="T49" fmla="*/ 64 h 318"/>
                <a:gd name="T50" fmla="*/ 187 w 335"/>
                <a:gd name="T51" fmla="*/ 69 h 318"/>
                <a:gd name="T52" fmla="*/ 49 w 335"/>
                <a:gd name="T53" fmla="*/ 190 h 318"/>
                <a:gd name="T54" fmla="*/ 100 w 335"/>
                <a:gd name="T55" fmla="*/ 240 h 318"/>
                <a:gd name="T56" fmla="*/ 151 w 335"/>
                <a:gd name="T57" fmla="*/ 190 h 318"/>
                <a:gd name="T58" fmla="*/ 100 w 335"/>
                <a:gd name="T59" fmla="*/ 0 h 318"/>
                <a:gd name="T60" fmla="*/ 100 w 335"/>
                <a:gd name="T61" fmla="*/ 24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5" h="318">
                  <a:moveTo>
                    <a:pt x="130" y="33"/>
                  </a:moveTo>
                  <a:cubicBezTo>
                    <a:pt x="335" y="33"/>
                    <a:pt x="335" y="33"/>
                    <a:pt x="335" y="33"/>
                  </a:cubicBezTo>
                  <a:cubicBezTo>
                    <a:pt x="335" y="318"/>
                    <a:pt x="335" y="318"/>
                    <a:pt x="335" y="318"/>
                  </a:cubicBezTo>
                  <a:cubicBezTo>
                    <a:pt x="0" y="318"/>
                    <a:pt x="0" y="318"/>
                    <a:pt x="0" y="318"/>
                  </a:cubicBezTo>
                  <a:cubicBezTo>
                    <a:pt x="0" y="33"/>
                    <a:pt x="0" y="33"/>
                    <a:pt x="0" y="33"/>
                  </a:cubicBezTo>
                  <a:cubicBezTo>
                    <a:pt x="0" y="33"/>
                    <a:pt x="0" y="33"/>
                    <a:pt x="0" y="33"/>
                  </a:cubicBezTo>
                  <a:cubicBezTo>
                    <a:pt x="71" y="33"/>
                    <a:pt x="71" y="33"/>
                    <a:pt x="71" y="33"/>
                  </a:cubicBezTo>
                  <a:moveTo>
                    <a:pt x="130" y="97"/>
                  </a:moveTo>
                  <a:cubicBezTo>
                    <a:pt x="335" y="97"/>
                    <a:pt x="335" y="97"/>
                    <a:pt x="335" y="97"/>
                  </a:cubicBezTo>
                  <a:moveTo>
                    <a:pt x="0" y="97"/>
                  </a:moveTo>
                  <a:cubicBezTo>
                    <a:pt x="67" y="97"/>
                    <a:pt x="67" y="97"/>
                    <a:pt x="67" y="97"/>
                  </a:cubicBezTo>
                  <a:moveTo>
                    <a:pt x="293" y="69"/>
                  </a:moveTo>
                  <a:cubicBezTo>
                    <a:pt x="296" y="69"/>
                    <a:pt x="298" y="67"/>
                    <a:pt x="298" y="64"/>
                  </a:cubicBezTo>
                  <a:cubicBezTo>
                    <a:pt x="298" y="62"/>
                    <a:pt x="296" y="60"/>
                    <a:pt x="293" y="60"/>
                  </a:cubicBezTo>
                  <a:cubicBezTo>
                    <a:pt x="291" y="60"/>
                    <a:pt x="289" y="62"/>
                    <a:pt x="289" y="64"/>
                  </a:cubicBezTo>
                  <a:cubicBezTo>
                    <a:pt x="289" y="67"/>
                    <a:pt x="291" y="69"/>
                    <a:pt x="293" y="69"/>
                  </a:cubicBezTo>
                  <a:close/>
                  <a:moveTo>
                    <a:pt x="240" y="69"/>
                  </a:moveTo>
                  <a:cubicBezTo>
                    <a:pt x="243" y="69"/>
                    <a:pt x="245" y="67"/>
                    <a:pt x="245" y="64"/>
                  </a:cubicBezTo>
                  <a:cubicBezTo>
                    <a:pt x="245" y="62"/>
                    <a:pt x="243" y="60"/>
                    <a:pt x="240" y="60"/>
                  </a:cubicBezTo>
                  <a:cubicBezTo>
                    <a:pt x="238" y="60"/>
                    <a:pt x="235" y="62"/>
                    <a:pt x="235" y="64"/>
                  </a:cubicBezTo>
                  <a:cubicBezTo>
                    <a:pt x="235" y="67"/>
                    <a:pt x="238" y="69"/>
                    <a:pt x="240" y="69"/>
                  </a:cubicBezTo>
                  <a:close/>
                  <a:moveTo>
                    <a:pt x="187" y="69"/>
                  </a:moveTo>
                  <a:cubicBezTo>
                    <a:pt x="189" y="69"/>
                    <a:pt x="192" y="67"/>
                    <a:pt x="192" y="64"/>
                  </a:cubicBezTo>
                  <a:cubicBezTo>
                    <a:pt x="192" y="62"/>
                    <a:pt x="189" y="60"/>
                    <a:pt x="187" y="60"/>
                  </a:cubicBezTo>
                  <a:cubicBezTo>
                    <a:pt x="184" y="60"/>
                    <a:pt x="182" y="62"/>
                    <a:pt x="182" y="64"/>
                  </a:cubicBezTo>
                  <a:cubicBezTo>
                    <a:pt x="182" y="67"/>
                    <a:pt x="184" y="69"/>
                    <a:pt x="187" y="69"/>
                  </a:cubicBezTo>
                  <a:close/>
                  <a:moveTo>
                    <a:pt x="49" y="190"/>
                  </a:moveTo>
                  <a:cubicBezTo>
                    <a:pt x="100" y="240"/>
                    <a:pt x="100" y="240"/>
                    <a:pt x="100" y="240"/>
                  </a:cubicBezTo>
                  <a:cubicBezTo>
                    <a:pt x="151" y="190"/>
                    <a:pt x="151" y="190"/>
                    <a:pt x="151" y="190"/>
                  </a:cubicBezTo>
                  <a:moveTo>
                    <a:pt x="100" y="0"/>
                  </a:moveTo>
                  <a:cubicBezTo>
                    <a:pt x="100" y="240"/>
                    <a:pt x="100" y="240"/>
                    <a:pt x="100" y="240"/>
                  </a:cubicBezTo>
                </a:path>
              </a:pathLst>
            </a:custGeom>
            <a:noFill/>
            <a:ln w="15875" cap="flat">
              <a:solidFill>
                <a:schemeClr val="tx1"/>
              </a:solidFill>
              <a:prstDash val="solid"/>
              <a:miter lim="800000"/>
              <a:headEnd/>
              <a:tailEnd/>
            </a:ln>
          </p:spPr>
          <p:txBody>
            <a:bodyPr vert="horz" wrap="square" lIns="93155" tIns="46577" rIns="93155" bIns="46577" numCol="1" anchor="t" anchorCtr="0" compatLnSpc="1">
              <a:prstTxWarp prst="textNoShape">
                <a:avLst/>
              </a:prstTxWarp>
            </a:bodyPr>
            <a:lstStyle/>
            <a:p>
              <a:pPr marL="0" marR="0" lvl="0" indent="0" algn="l" defTabSz="931557" rtl="0" eaLnBrk="1" fontAlgn="auto" latinLnBrk="0" hangingPunct="1">
                <a:lnSpc>
                  <a:spcPct val="100000"/>
                </a:lnSpc>
                <a:spcBef>
                  <a:spcPts val="0"/>
                </a:spcBef>
                <a:spcAft>
                  <a:spcPts val="0"/>
                </a:spcAft>
                <a:buClrTx/>
                <a:buSzTx/>
                <a:buFontTx/>
                <a:buNone/>
                <a:tabLst/>
                <a:defRPr/>
              </a:pPr>
              <a:endParaRPr kumimoji="0" lang="en-US" sz="917"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a:ea typeface="+mn-ea"/>
                <a:cs typeface="+mn-cs"/>
              </a:endParaRPr>
            </a:p>
          </p:txBody>
        </p:sp>
        <p:sp>
          <p:nvSpPr>
            <p:cNvPr id="20" name="Text Placeholder 2">
              <a:extLst>
                <a:ext uri="{FF2B5EF4-FFF2-40B4-BE49-F238E27FC236}">
                  <a16:creationId xmlns:a16="http://schemas.microsoft.com/office/drawing/2014/main" id="{F41F4416-35E5-48B4-BC2F-A1EF47980048}"/>
                </a:ext>
              </a:extLst>
            </p:cNvPr>
            <p:cNvSpPr txBox="1">
              <a:spLocks/>
            </p:cNvSpPr>
            <p:nvPr/>
          </p:nvSpPr>
          <p:spPr>
            <a:xfrm>
              <a:off x="1071185" y="1920350"/>
              <a:ext cx="9795251" cy="492443"/>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indent="284653" defTabSz="950278">
                <a:defRPr/>
              </a:pPr>
              <a:r>
                <a:rPr kumimoji="0" lang="en-US" sz="3200"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Creating and Exploring </a:t>
              </a:r>
              <a:r>
                <a:rPr lang="en-US" sz="3200" dirty="0">
                  <a:gradFill>
                    <a:gsLst>
                      <a:gs pos="1250">
                        <a:srgbClr val="000000"/>
                      </a:gs>
                      <a:gs pos="100000">
                        <a:srgbClr val="000000"/>
                      </a:gs>
                    </a:gsLst>
                    <a:lin ang="5400000" scaled="0"/>
                  </a:gradFill>
                  <a:latin typeface="Segoe UI"/>
                  <a:cs typeface="Segoe UI" panose="020B0502040204020203" pitchFamily="34" charset="0"/>
                </a:rPr>
                <a:t>Web App for Containers</a:t>
              </a:r>
              <a:endParaRPr kumimoji="0" lang="en-US" sz="3200"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endParaRPr>
            </a:p>
          </p:txBody>
        </p:sp>
      </p:grpSp>
      <p:grpSp>
        <p:nvGrpSpPr>
          <p:cNvPr id="21" name="Group 20">
            <a:extLst>
              <a:ext uri="{FF2B5EF4-FFF2-40B4-BE49-F238E27FC236}">
                <a16:creationId xmlns:a16="http://schemas.microsoft.com/office/drawing/2014/main" id="{B39B76E6-7878-4EB3-BAC3-7B940F6902C5}"/>
              </a:ext>
            </a:extLst>
          </p:cNvPr>
          <p:cNvGrpSpPr/>
          <p:nvPr/>
        </p:nvGrpSpPr>
        <p:grpSpPr>
          <a:xfrm>
            <a:off x="679442" y="4728573"/>
            <a:ext cx="11484762" cy="492443"/>
            <a:chOff x="679442" y="1921824"/>
            <a:chExt cx="11484762" cy="492443"/>
          </a:xfrm>
        </p:grpSpPr>
        <p:sp>
          <p:nvSpPr>
            <p:cNvPr id="22" name="browser_3" title="Icon of a browser window with an arrow pointing from the outside to the center">
              <a:extLst>
                <a:ext uri="{FF2B5EF4-FFF2-40B4-BE49-F238E27FC236}">
                  <a16:creationId xmlns:a16="http://schemas.microsoft.com/office/drawing/2014/main" id="{26292C3D-48F4-4E3F-BE64-15277040ACEE}"/>
                </a:ext>
              </a:extLst>
            </p:cNvPr>
            <p:cNvSpPr>
              <a:spLocks noChangeAspect="1" noEditPoints="1"/>
            </p:cNvSpPr>
            <p:nvPr/>
          </p:nvSpPr>
          <p:spPr bwMode="auto">
            <a:xfrm>
              <a:off x="679442" y="1949724"/>
              <a:ext cx="391743" cy="372618"/>
            </a:xfrm>
            <a:custGeom>
              <a:avLst/>
              <a:gdLst>
                <a:gd name="T0" fmla="*/ 130 w 335"/>
                <a:gd name="T1" fmla="*/ 33 h 318"/>
                <a:gd name="T2" fmla="*/ 335 w 335"/>
                <a:gd name="T3" fmla="*/ 33 h 318"/>
                <a:gd name="T4" fmla="*/ 335 w 335"/>
                <a:gd name="T5" fmla="*/ 318 h 318"/>
                <a:gd name="T6" fmla="*/ 0 w 335"/>
                <a:gd name="T7" fmla="*/ 318 h 318"/>
                <a:gd name="T8" fmla="*/ 0 w 335"/>
                <a:gd name="T9" fmla="*/ 33 h 318"/>
                <a:gd name="T10" fmla="*/ 0 w 335"/>
                <a:gd name="T11" fmla="*/ 33 h 318"/>
                <a:gd name="T12" fmla="*/ 71 w 335"/>
                <a:gd name="T13" fmla="*/ 33 h 318"/>
                <a:gd name="T14" fmla="*/ 130 w 335"/>
                <a:gd name="T15" fmla="*/ 97 h 318"/>
                <a:gd name="T16" fmla="*/ 335 w 335"/>
                <a:gd name="T17" fmla="*/ 97 h 318"/>
                <a:gd name="T18" fmla="*/ 0 w 335"/>
                <a:gd name="T19" fmla="*/ 97 h 318"/>
                <a:gd name="T20" fmla="*/ 67 w 335"/>
                <a:gd name="T21" fmla="*/ 97 h 318"/>
                <a:gd name="T22" fmla="*/ 293 w 335"/>
                <a:gd name="T23" fmla="*/ 69 h 318"/>
                <a:gd name="T24" fmla="*/ 298 w 335"/>
                <a:gd name="T25" fmla="*/ 64 h 318"/>
                <a:gd name="T26" fmla="*/ 293 w 335"/>
                <a:gd name="T27" fmla="*/ 60 h 318"/>
                <a:gd name="T28" fmla="*/ 289 w 335"/>
                <a:gd name="T29" fmla="*/ 64 h 318"/>
                <a:gd name="T30" fmla="*/ 293 w 335"/>
                <a:gd name="T31" fmla="*/ 69 h 318"/>
                <a:gd name="T32" fmla="*/ 240 w 335"/>
                <a:gd name="T33" fmla="*/ 69 h 318"/>
                <a:gd name="T34" fmla="*/ 245 w 335"/>
                <a:gd name="T35" fmla="*/ 64 h 318"/>
                <a:gd name="T36" fmla="*/ 240 w 335"/>
                <a:gd name="T37" fmla="*/ 60 h 318"/>
                <a:gd name="T38" fmla="*/ 235 w 335"/>
                <a:gd name="T39" fmla="*/ 64 h 318"/>
                <a:gd name="T40" fmla="*/ 240 w 335"/>
                <a:gd name="T41" fmla="*/ 69 h 318"/>
                <a:gd name="T42" fmla="*/ 187 w 335"/>
                <a:gd name="T43" fmla="*/ 69 h 318"/>
                <a:gd name="T44" fmla="*/ 192 w 335"/>
                <a:gd name="T45" fmla="*/ 64 h 318"/>
                <a:gd name="T46" fmla="*/ 187 w 335"/>
                <a:gd name="T47" fmla="*/ 60 h 318"/>
                <a:gd name="T48" fmla="*/ 182 w 335"/>
                <a:gd name="T49" fmla="*/ 64 h 318"/>
                <a:gd name="T50" fmla="*/ 187 w 335"/>
                <a:gd name="T51" fmla="*/ 69 h 318"/>
                <a:gd name="T52" fmla="*/ 49 w 335"/>
                <a:gd name="T53" fmla="*/ 190 h 318"/>
                <a:gd name="T54" fmla="*/ 100 w 335"/>
                <a:gd name="T55" fmla="*/ 240 h 318"/>
                <a:gd name="T56" fmla="*/ 151 w 335"/>
                <a:gd name="T57" fmla="*/ 190 h 318"/>
                <a:gd name="T58" fmla="*/ 100 w 335"/>
                <a:gd name="T59" fmla="*/ 0 h 318"/>
                <a:gd name="T60" fmla="*/ 100 w 335"/>
                <a:gd name="T61" fmla="*/ 24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5" h="318">
                  <a:moveTo>
                    <a:pt x="130" y="33"/>
                  </a:moveTo>
                  <a:cubicBezTo>
                    <a:pt x="335" y="33"/>
                    <a:pt x="335" y="33"/>
                    <a:pt x="335" y="33"/>
                  </a:cubicBezTo>
                  <a:cubicBezTo>
                    <a:pt x="335" y="318"/>
                    <a:pt x="335" y="318"/>
                    <a:pt x="335" y="318"/>
                  </a:cubicBezTo>
                  <a:cubicBezTo>
                    <a:pt x="0" y="318"/>
                    <a:pt x="0" y="318"/>
                    <a:pt x="0" y="318"/>
                  </a:cubicBezTo>
                  <a:cubicBezTo>
                    <a:pt x="0" y="33"/>
                    <a:pt x="0" y="33"/>
                    <a:pt x="0" y="33"/>
                  </a:cubicBezTo>
                  <a:cubicBezTo>
                    <a:pt x="0" y="33"/>
                    <a:pt x="0" y="33"/>
                    <a:pt x="0" y="33"/>
                  </a:cubicBezTo>
                  <a:cubicBezTo>
                    <a:pt x="71" y="33"/>
                    <a:pt x="71" y="33"/>
                    <a:pt x="71" y="33"/>
                  </a:cubicBezTo>
                  <a:moveTo>
                    <a:pt x="130" y="97"/>
                  </a:moveTo>
                  <a:cubicBezTo>
                    <a:pt x="335" y="97"/>
                    <a:pt x="335" y="97"/>
                    <a:pt x="335" y="97"/>
                  </a:cubicBezTo>
                  <a:moveTo>
                    <a:pt x="0" y="97"/>
                  </a:moveTo>
                  <a:cubicBezTo>
                    <a:pt x="67" y="97"/>
                    <a:pt x="67" y="97"/>
                    <a:pt x="67" y="97"/>
                  </a:cubicBezTo>
                  <a:moveTo>
                    <a:pt x="293" y="69"/>
                  </a:moveTo>
                  <a:cubicBezTo>
                    <a:pt x="296" y="69"/>
                    <a:pt x="298" y="67"/>
                    <a:pt x="298" y="64"/>
                  </a:cubicBezTo>
                  <a:cubicBezTo>
                    <a:pt x="298" y="62"/>
                    <a:pt x="296" y="60"/>
                    <a:pt x="293" y="60"/>
                  </a:cubicBezTo>
                  <a:cubicBezTo>
                    <a:pt x="291" y="60"/>
                    <a:pt x="289" y="62"/>
                    <a:pt x="289" y="64"/>
                  </a:cubicBezTo>
                  <a:cubicBezTo>
                    <a:pt x="289" y="67"/>
                    <a:pt x="291" y="69"/>
                    <a:pt x="293" y="69"/>
                  </a:cubicBezTo>
                  <a:close/>
                  <a:moveTo>
                    <a:pt x="240" y="69"/>
                  </a:moveTo>
                  <a:cubicBezTo>
                    <a:pt x="243" y="69"/>
                    <a:pt x="245" y="67"/>
                    <a:pt x="245" y="64"/>
                  </a:cubicBezTo>
                  <a:cubicBezTo>
                    <a:pt x="245" y="62"/>
                    <a:pt x="243" y="60"/>
                    <a:pt x="240" y="60"/>
                  </a:cubicBezTo>
                  <a:cubicBezTo>
                    <a:pt x="238" y="60"/>
                    <a:pt x="235" y="62"/>
                    <a:pt x="235" y="64"/>
                  </a:cubicBezTo>
                  <a:cubicBezTo>
                    <a:pt x="235" y="67"/>
                    <a:pt x="238" y="69"/>
                    <a:pt x="240" y="69"/>
                  </a:cubicBezTo>
                  <a:close/>
                  <a:moveTo>
                    <a:pt x="187" y="69"/>
                  </a:moveTo>
                  <a:cubicBezTo>
                    <a:pt x="189" y="69"/>
                    <a:pt x="192" y="67"/>
                    <a:pt x="192" y="64"/>
                  </a:cubicBezTo>
                  <a:cubicBezTo>
                    <a:pt x="192" y="62"/>
                    <a:pt x="189" y="60"/>
                    <a:pt x="187" y="60"/>
                  </a:cubicBezTo>
                  <a:cubicBezTo>
                    <a:pt x="184" y="60"/>
                    <a:pt x="182" y="62"/>
                    <a:pt x="182" y="64"/>
                  </a:cubicBezTo>
                  <a:cubicBezTo>
                    <a:pt x="182" y="67"/>
                    <a:pt x="184" y="69"/>
                    <a:pt x="187" y="69"/>
                  </a:cubicBezTo>
                  <a:close/>
                  <a:moveTo>
                    <a:pt x="49" y="190"/>
                  </a:moveTo>
                  <a:cubicBezTo>
                    <a:pt x="100" y="240"/>
                    <a:pt x="100" y="240"/>
                    <a:pt x="100" y="240"/>
                  </a:cubicBezTo>
                  <a:cubicBezTo>
                    <a:pt x="151" y="190"/>
                    <a:pt x="151" y="190"/>
                    <a:pt x="151" y="190"/>
                  </a:cubicBezTo>
                  <a:moveTo>
                    <a:pt x="100" y="0"/>
                  </a:moveTo>
                  <a:cubicBezTo>
                    <a:pt x="100" y="240"/>
                    <a:pt x="100" y="240"/>
                    <a:pt x="100" y="240"/>
                  </a:cubicBezTo>
                </a:path>
              </a:pathLst>
            </a:custGeom>
            <a:noFill/>
            <a:ln w="15875" cap="flat">
              <a:solidFill>
                <a:schemeClr val="tx1"/>
              </a:solidFill>
              <a:prstDash val="solid"/>
              <a:miter lim="800000"/>
              <a:headEnd/>
              <a:tailEnd/>
            </a:ln>
          </p:spPr>
          <p:txBody>
            <a:bodyPr vert="horz" wrap="square" lIns="93155" tIns="46577" rIns="93155" bIns="46577" numCol="1" anchor="t" anchorCtr="0" compatLnSpc="1">
              <a:prstTxWarp prst="textNoShape">
                <a:avLst/>
              </a:prstTxWarp>
            </a:bodyPr>
            <a:lstStyle/>
            <a:p>
              <a:pPr marL="0" marR="0" lvl="0" indent="0" algn="l" defTabSz="931557" rtl="0" eaLnBrk="1" fontAlgn="auto" latinLnBrk="0" hangingPunct="1">
                <a:lnSpc>
                  <a:spcPct val="100000"/>
                </a:lnSpc>
                <a:spcBef>
                  <a:spcPts val="0"/>
                </a:spcBef>
                <a:spcAft>
                  <a:spcPts val="0"/>
                </a:spcAft>
                <a:buClrTx/>
                <a:buSzTx/>
                <a:buFontTx/>
                <a:buNone/>
                <a:tabLst/>
                <a:defRPr/>
              </a:pPr>
              <a:endParaRPr kumimoji="0" lang="en-US" sz="917"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a:ea typeface="+mn-ea"/>
                <a:cs typeface="+mn-cs"/>
              </a:endParaRPr>
            </a:p>
          </p:txBody>
        </p:sp>
        <p:sp>
          <p:nvSpPr>
            <p:cNvPr id="23" name="Text Placeholder 2">
              <a:extLst>
                <a:ext uri="{FF2B5EF4-FFF2-40B4-BE49-F238E27FC236}">
                  <a16:creationId xmlns:a16="http://schemas.microsoft.com/office/drawing/2014/main" id="{571D695B-300F-4D5F-886A-DFCD201E2422}"/>
                </a:ext>
              </a:extLst>
            </p:cNvPr>
            <p:cNvSpPr txBox="1">
              <a:spLocks/>
            </p:cNvSpPr>
            <p:nvPr/>
          </p:nvSpPr>
          <p:spPr>
            <a:xfrm>
              <a:off x="1071185" y="1921824"/>
              <a:ext cx="11093019" cy="492443"/>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indent="284653" defTabSz="950278">
                <a:defRPr/>
              </a:pPr>
              <a:r>
                <a:rPr kumimoji="0" lang="en-GB" sz="3200"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Map an existing custom DNS name to Azure App Service</a:t>
              </a:r>
            </a:p>
          </p:txBody>
        </p:sp>
      </p:grpSp>
    </p:spTree>
    <p:extLst>
      <p:ext uri="{BB962C8B-B14F-4D97-AF65-F5344CB8AC3E}">
        <p14:creationId xmlns:p14="http://schemas.microsoft.com/office/powerpoint/2010/main" val="2907635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500"/>
                                        <p:tgtEl>
                                          <p:spTgt spid="17"/>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fade">
                                      <p:cBhvr>
                                        <p:cTn id="23"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Module 2: Lesson 6: Demo 1:</a:t>
            </a:r>
            <a:endParaRPr lang="en-US" dirty="0">
              <a:solidFill>
                <a:schemeClr val="accent2">
                  <a:alpha val="99000"/>
                </a:schemeClr>
              </a:solidFill>
            </a:endParaRPr>
          </a:p>
        </p:txBody>
      </p:sp>
      <p:sp>
        <p:nvSpPr>
          <p:cNvPr id="26" name="Rectangle 25">
            <a:extLst>
              <a:ext uri="{FF2B5EF4-FFF2-40B4-BE49-F238E27FC236}">
                <a16:creationId xmlns:a16="http://schemas.microsoft.com/office/drawing/2014/main" id="{77557EE4-F19F-47C7-942E-D1B16A331977}"/>
              </a:ext>
            </a:extLst>
          </p:cNvPr>
          <p:cNvSpPr/>
          <p:nvPr/>
        </p:nvSpPr>
        <p:spPr>
          <a:xfrm>
            <a:off x="3873003" y="2615606"/>
            <a:ext cx="7679230" cy="1785745"/>
          </a:xfrm>
          <a:prstGeom prst="rect">
            <a:avLst/>
          </a:prstGeom>
        </p:spPr>
        <p:txBody>
          <a:bodyPr wrap="square">
            <a:spAutoFit/>
          </a:bodyPr>
          <a:lstStyle/>
          <a:p>
            <a:pPr lvl="0" defTabSz="931033">
              <a:defRPr/>
            </a:pPr>
            <a:r>
              <a:rPr lang="en-GB" sz="5502" dirty="0">
                <a:solidFill>
                  <a:srgbClr val="3C3C3C"/>
                </a:solidFill>
              </a:rPr>
              <a:t>Creating and Exploring Windows App Service</a:t>
            </a:r>
            <a:endParaRPr kumimoji="0" lang="en-GB" sz="5502" b="0" i="0" u="none" strike="noStrike" kern="1200" cap="none" spc="0" normalizeH="0" baseline="0" noProof="0" dirty="0">
              <a:ln>
                <a:noFill/>
              </a:ln>
              <a:solidFill>
                <a:srgbClr val="3C3C3C"/>
              </a:solidFill>
              <a:effectLst/>
              <a:uLnTx/>
              <a:uFillTx/>
              <a:latin typeface="Segoe UI"/>
              <a:ea typeface="+mn-ea"/>
              <a:cs typeface="+mn-cs"/>
            </a:endParaRPr>
          </a:p>
        </p:txBody>
      </p:sp>
      <p:cxnSp>
        <p:nvCxnSpPr>
          <p:cNvPr id="5" name="Straight Connector 4"/>
          <p:cNvCxnSpPr/>
          <p:nvPr/>
        </p:nvCxnSpPr>
        <p:spPr>
          <a:xfrm>
            <a:off x="3437798" y="1528030"/>
            <a:ext cx="0" cy="4732489"/>
          </a:xfrm>
          <a:prstGeom prst="line">
            <a:avLst/>
          </a:prstGeom>
          <a:ln w="50800">
            <a:solidFill>
              <a:srgbClr val="74B230"/>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6" name="Graphic 8">
            <a:extLst>
              <a:ext uri="{FF2B5EF4-FFF2-40B4-BE49-F238E27FC236}">
                <a16:creationId xmlns:a16="http://schemas.microsoft.com/office/drawing/2014/main" id="{CC41D5E6-6212-4BE3-A566-89CBA7DD68E4}"/>
              </a:ext>
            </a:extLst>
          </p:cNvPr>
          <p:cNvPicPr>
            <a:picLocks noChangeAspect="1"/>
          </p:cNvPicPr>
          <p:nvPr/>
        </p:nvPicPr>
        <p:blipFill>
          <a:blip r:embed="rId3"/>
          <a:srcRect/>
          <a:stretch/>
        </p:blipFill>
        <p:spPr>
          <a:xfrm>
            <a:off x="1095217" y="1972681"/>
            <a:ext cx="1629643" cy="1629643"/>
          </a:xfrm>
          <a:prstGeom prst="rect">
            <a:avLst/>
          </a:prstGeom>
        </p:spPr>
      </p:pic>
      <p:grpSp>
        <p:nvGrpSpPr>
          <p:cNvPr id="4" name="Group 3">
            <a:extLst>
              <a:ext uri="{FF2B5EF4-FFF2-40B4-BE49-F238E27FC236}">
                <a16:creationId xmlns:a16="http://schemas.microsoft.com/office/drawing/2014/main" id="{415DDDE8-973E-4333-89F2-0ECE96F5E2B7}"/>
              </a:ext>
            </a:extLst>
          </p:cNvPr>
          <p:cNvGrpSpPr/>
          <p:nvPr/>
        </p:nvGrpSpPr>
        <p:grpSpPr>
          <a:xfrm>
            <a:off x="1143138" y="4015960"/>
            <a:ext cx="1737357" cy="1313017"/>
            <a:chOff x="1265237" y="3943624"/>
            <a:chExt cx="1737357" cy="1313017"/>
          </a:xfrm>
        </p:grpSpPr>
        <p:pic>
          <p:nvPicPr>
            <p:cNvPr id="10" name="Graphic 9">
              <a:extLst>
                <a:ext uri="{FF2B5EF4-FFF2-40B4-BE49-F238E27FC236}">
                  <a16:creationId xmlns:a16="http://schemas.microsoft.com/office/drawing/2014/main" id="{DF9965DA-7C82-4304-B785-829CA8DA403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265237" y="3943624"/>
              <a:ext cx="1313017" cy="1313017"/>
            </a:xfrm>
            <a:prstGeom prst="rect">
              <a:avLst/>
            </a:prstGeom>
          </p:spPr>
        </p:pic>
        <p:pic>
          <p:nvPicPr>
            <p:cNvPr id="11" name="Picture 10" descr="A picture containing building, monitor, large, screen&#10;&#10;Description automatically generated">
              <a:extLst>
                <a:ext uri="{FF2B5EF4-FFF2-40B4-BE49-F238E27FC236}">
                  <a16:creationId xmlns:a16="http://schemas.microsoft.com/office/drawing/2014/main" id="{31AFF7DA-D363-4D8E-8756-A3740E907665}"/>
                </a:ext>
              </a:extLst>
            </p:cNvPr>
            <p:cNvPicPr>
              <a:picLocks noChangeAspect="1"/>
            </p:cNvPicPr>
            <p:nvPr/>
          </p:nvPicPr>
          <p:blipFill>
            <a:blip r:embed="rId6"/>
            <a:stretch>
              <a:fillRect/>
            </a:stretch>
          </p:blipFill>
          <p:spPr>
            <a:xfrm>
              <a:off x="2217359" y="4017927"/>
              <a:ext cx="785235" cy="766848"/>
            </a:xfrm>
            <a:prstGeom prst="rect">
              <a:avLst/>
            </a:prstGeom>
          </p:spPr>
        </p:pic>
      </p:grpSp>
    </p:spTree>
    <p:extLst>
      <p:ext uri="{BB962C8B-B14F-4D97-AF65-F5344CB8AC3E}">
        <p14:creationId xmlns:p14="http://schemas.microsoft.com/office/powerpoint/2010/main" val="2519624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par>
                                <p:cTn id="8" presetID="22" presetClass="entr" presetSubtype="1"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up)">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Module 2: Lesson 6: Demo 2:</a:t>
            </a:r>
            <a:endParaRPr lang="en-US" dirty="0">
              <a:solidFill>
                <a:schemeClr val="accent2">
                  <a:alpha val="99000"/>
                </a:schemeClr>
              </a:solidFill>
            </a:endParaRPr>
          </a:p>
        </p:txBody>
      </p:sp>
      <p:sp>
        <p:nvSpPr>
          <p:cNvPr id="26" name="Rectangle 25">
            <a:extLst>
              <a:ext uri="{FF2B5EF4-FFF2-40B4-BE49-F238E27FC236}">
                <a16:creationId xmlns:a16="http://schemas.microsoft.com/office/drawing/2014/main" id="{77557EE4-F19F-47C7-942E-D1B16A331977}"/>
              </a:ext>
            </a:extLst>
          </p:cNvPr>
          <p:cNvSpPr/>
          <p:nvPr/>
        </p:nvSpPr>
        <p:spPr>
          <a:xfrm>
            <a:off x="3873003" y="2615606"/>
            <a:ext cx="7679230" cy="1785745"/>
          </a:xfrm>
          <a:prstGeom prst="rect">
            <a:avLst/>
          </a:prstGeom>
        </p:spPr>
        <p:txBody>
          <a:bodyPr wrap="square">
            <a:spAutoFit/>
          </a:bodyPr>
          <a:lstStyle/>
          <a:p>
            <a:pPr marL="0" marR="0" lvl="0" indent="0" algn="l" defTabSz="931033" rtl="0" eaLnBrk="1" fontAlgn="auto" latinLnBrk="0" hangingPunct="1">
              <a:lnSpc>
                <a:spcPct val="100000"/>
              </a:lnSpc>
              <a:spcBef>
                <a:spcPts val="0"/>
              </a:spcBef>
              <a:spcAft>
                <a:spcPts val="0"/>
              </a:spcAft>
              <a:buClrTx/>
              <a:buSzTx/>
              <a:buFontTx/>
              <a:buNone/>
              <a:tabLst/>
              <a:defRPr/>
            </a:pPr>
            <a:r>
              <a:rPr kumimoji="0" lang="en-GB" sz="5502" b="0" i="0" u="none" strike="noStrike" kern="1200" cap="none" spc="0" normalizeH="0" baseline="0" noProof="0" dirty="0">
                <a:ln>
                  <a:noFill/>
                </a:ln>
                <a:solidFill>
                  <a:srgbClr val="3C3C3C"/>
                </a:solidFill>
                <a:effectLst/>
                <a:uLnTx/>
                <a:uFillTx/>
                <a:latin typeface="Segoe UI"/>
                <a:ea typeface="+mn-ea"/>
                <a:cs typeface="+mn-cs"/>
              </a:rPr>
              <a:t>Creating and Exploring Linux App Service</a:t>
            </a:r>
          </a:p>
        </p:txBody>
      </p:sp>
      <p:cxnSp>
        <p:nvCxnSpPr>
          <p:cNvPr id="5" name="Straight Connector 4"/>
          <p:cNvCxnSpPr/>
          <p:nvPr/>
        </p:nvCxnSpPr>
        <p:spPr>
          <a:xfrm>
            <a:off x="3437798" y="1528030"/>
            <a:ext cx="0" cy="4732489"/>
          </a:xfrm>
          <a:prstGeom prst="line">
            <a:avLst/>
          </a:prstGeom>
          <a:ln w="50800">
            <a:solidFill>
              <a:srgbClr val="74B230"/>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6" name="Graphic 8">
            <a:extLst>
              <a:ext uri="{FF2B5EF4-FFF2-40B4-BE49-F238E27FC236}">
                <a16:creationId xmlns:a16="http://schemas.microsoft.com/office/drawing/2014/main" id="{CC41D5E6-6212-4BE3-A566-89CBA7DD68E4}"/>
              </a:ext>
            </a:extLst>
          </p:cNvPr>
          <p:cNvPicPr>
            <a:picLocks noChangeAspect="1"/>
          </p:cNvPicPr>
          <p:nvPr/>
        </p:nvPicPr>
        <p:blipFill>
          <a:blip r:embed="rId3"/>
          <a:srcRect/>
          <a:stretch/>
        </p:blipFill>
        <p:spPr>
          <a:xfrm>
            <a:off x="1095217" y="1972681"/>
            <a:ext cx="1629643" cy="1629643"/>
          </a:xfrm>
          <a:prstGeom prst="rect">
            <a:avLst/>
          </a:prstGeom>
        </p:spPr>
      </p:pic>
      <p:grpSp>
        <p:nvGrpSpPr>
          <p:cNvPr id="4" name="Group 3">
            <a:extLst>
              <a:ext uri="{FF2B5EF4-FFF2-40B4-BE49-F238E27FC236}">
                <a16:creationId xmlns:a16="http://schemas.microsoft.com/office/drawing/2014/main" id="{415DDDE8-973E-4333-89F2-0ECE96F5E2B7}"/>
              </a:ext>
            </a:extLst>
          </p:cNvPr>
          <p:cNvGrpSpPr/>
          <p:nvPr/>
        </p:nvGrpSpPr>
        <p:grpSpPr>
          <a:xfrm>
            <a:off x="1143138" y="4015960"/>
            <a:ext cx="1661248" cy="1313017"/>
            <a:chOff x="1265237" y="3943624"/>
            <a:chExt cx="1661248" cy="1313017"/>
          </a:xfrm>
        </p:grpSpPr>
        <p:pic>
          <p:nvPicPr>
            <p:cNvPr id="10" name="Graphic 9">
              <a:extLst>
                <a:ext uri="{FF2B5EF4-FFF2-40B4-BE49-F238E27FC236}">
                  <a16:creationId xmlns:a16="http://schemas.microsoft.com/office/drawing/2014/main" id="{DF9965DA-7C82-4304-B785-829CA8DA403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265237" y="3943624"/>
              <a:ext cx="1313017" cy="1313017"/>
            </a:xfrm>
            <a:prstGeom prst="rect">
              <a:avLst/>
            </a:prstGeom>
          </p:spPr>
        </p:pic>
        <p:pic>
          <p:nvPicPr>
            <p:cNvPr id="11" name="Picture 10">
              <a:extLst>
                <a:ext uri="{FF2B5EF4-FFF2-40B4-BE49-F238E27FC236}">
                  <a16:creationId xmlns:a16="http://schemas.microsoft.com/office/drawing/2014/main" id="{31AFF7DA-D363-4D8E-8756-A3740E907665}"/>
                </a:ext>
              </a:extLst>
            </p:cNvPr>
            <p:cNvPicPr>
              <a:picLocks noChangeAspect="1"/>
            </p:cNvPicPr>
            <p:nvPr/>
          </p:nvPicPr>
          <p:blipFill>
            <a:blip r:embed="rId6"/>
            <a:srcRect/>
            <a:stretch/>
          </p:blipFill>
          <p:spPr>
            <a:xfrm>
              <a:off x="2293468" y="4017927"/>
              <a:ext cx="633017" cy="766848"/>
            </a:xfrm>
            <a:prstGeom prst="rect">
              <a:avLst/>
            </a:prstGeom>
          </p:spPr>
        </p:pic>
      </p:grpSp>
    </p:spTree>
    <p:extLst>
      <p:ext uri="{BB962C8B-B14F-4D97-AF65-F5344CB8AC3E}">
        <p14:creationId xmlns:p14="http://schemas.microsoft.com/office/powerpoint/2010/main" val="948074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par>
                                <p:cTn id="8" presetID="22" presetClass="entr" presetSubtype="1"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up)">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Module 2: Lesson 6: Demo 3:</a:t>
            </a:r>
            <a:endParaRPr lang="en-US" dirty="0">
              <a:solidFill>
                <a:schemeClr val="accent2">
                  <a:alpha val="99000"/>
                </a:schemeClr>
              </a:solidFill>
            </a:endParaRPr>
          </a:p>
        </p:txBody>
      </p:sp>
      <p:sp>
        <p:nvSpPr>
          <p:cNvPr id="26" name="Rectangle 25">
            <a:extLst>
              <a:ext uri="{FF2B5EF4-FFF2-40B4-BE49-F238E27FC236}">
                <a16:creationId xmlns:a16="http://schemas.microsoft.com/office/drawing/2014/main" id="{77557EE4-F19F-47C7-942E-D1B16A331977}"/>
              </a:ext>
            </a:extLst>
          </p:cNvPr>
          <p:cNvSpPr/>
          <p:nvPr/>
        </p:nvSpPr>
        <p:spPr>
          <a:xfrm>
            <a:off x="3873003" y="2615606"/>
            <a:ext cx="7679230" cy="1785745"/>
          </a:xfrm>
          <a:prstGeom prst="rect">
            <a:avLst/>
          </a:prstGeom>
        </p:spPr>
        <p:txBody>
          <a:bodyPr wrap="square">
            <a:spAutoFit/>
          </a:bodyPr>
          <a:lstStyle/>
          <a:p>
            <a:pPr lvl="0" defTabSz="931033">
              <a:defRPr/>
            </a:pPr>
            <a:r>
              <a:rPr lang="en-GB" sz="5502" dirty="0">
                <a:solidFill>
                  <a:srgbClr val="3C3C3C"/>
                </a:solidFill>
              </a:rPr>
              <a:t>Creating and Exploring Web App for Containers</a:t>
            </a:r>
            <a:endParaRPr kumimoji="0" lang="en-GB" sz="5502" b="0" i="0" u="none" strike="noStrike" kern="1200" cap="none" spc="0" normalizeH="0" baseline="0" noProof="0" dirty="0">
              <a:ln>
                <a:noFill/>
              </a:ln>
              <a:solidFill>
                <a:srgbClr val="3C3C3C"/>
              </a:solidFill>
              <a:effectLst/>
              <a:uLnTx/>
              <a:uFillTx/>
              <a:latin typeface="Segoe UI"/>
              <a:ea typeface="+mn-ea"/>
              <a:cs typeface="+mn-cs"/>
            </a:endParaRPr>
          </a:p>
        </p:txBody>
      </p:sp>
      <p:cxnSp>
        <p:nvCxnSpPr>
          <p:cNvPr id="5" name="Straight Connector 4"/>
          <p:cNvCxnSpPr/>
          <p:nvPr/>
        </p:nvCxnSpPr>
        <p:spPr>
          <a:xfrm>
            <a:off x="3437798" y="1528030"/>
            <a:ext cx="0" cy="4732489"/>
          </a:xfrm>
          <a:prstGeom prst="line">
            <a:avLst/>
          </a:prstGeom>
          <a:ln w="50800">
            <a:solidFill>
              <a:srgbClr val="74B230"/>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6" name="Graphic 8">
            <a:extLst>
              <a:ext uri="{FF2B5EF4-FFF2-40B4-BE49-F238E27FC236}">
                <a16:creationId xmlns:a16="http://schemas.microsoft.com/office/drawing/2014/main" id="{CC41D5E6-6212-4BE3-A566-89CBA7DD68E4}"/>
              </a:ext>
            </a:extLst>
          </p:cNvPr>
          <p:cNvPicPr>
            <a:picLocks noChangeAspect="1"/>
          </p:cNvPicPr>
          <p:nvPr/>
        </p:nvPicPr>
        <p:blipFill>
          <a:blip r:embed="rId3"/>
          <a:srcRect/>
          <a:stretch/>
        </p:blipFill>
        <p:spPr>
          <a:xfrm>
            <a:off x="1095217" y="1972681"/>
            <a:ext cx="1629643" cy="1629643"/>
          </a:xfrm>
          <a:prstGeom prst="rect">
            <a:avLst/>
          </a:prstGeom>
        </p:spPr>
      </p:pic>
      <p:pic>
        <p:nvPicPr>
          <p:cNvPr id="9" name="Content Placeholder 8">
            <a:extLst>
              <a:ext uri="{FF2B5EF4-FFF2-40B4-BE49-F238E27FC236}">
                <a16:creationId xmlns:a16="http://schemas.microsoft.com/office/drawing/2014/main" id="{62951DD4-2E03-4BD8-BF27-4DA299BFD676}"/>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1026011" y="3894274"/>
            <a:ext cx="1922640" cy="1427820"/>
          </a:xfrm>
          <a:prstGeom prst="rect">
            <a:avLst/>
          </a:prstGeom>
        </p:spPr>
      </p:pic>
    </p:spTree>
    <p:extLst>
      <p:ext uri="{BB962C8B-B14F-4D97-AF65-F5344CB8AC3E}">
        <p14:creationId xmlns:p14="http://schemas.microsoft.com/office/powerpoint/2010/main" val="13019270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par>
                                <p:cTn id="8" presetID="22" presetClass="entr" presetSubtype="1"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up)">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Module 2: Lesson 6: Demo 4:</a:t>
            </a:r>
            <a:endParaRPr lang="en-US" dirty="0">
              <a:solidFill>
                <a:schemeClr val="accent2">
                  <a:alpha val="99000"/>
                </a:schemeClr>
              </a:solidFill>
            </a:endParaRPr>
          </a:p>
        </p:txBody>
      </p:sp>
      <p:sp>
        <p:nvSpPr>
          <p:cNvPr id="26" name="Rectangle 25">
            <a:extLst>
              <a:ext uri="{FF2B5EF4-FFF2-40B4-BE49-F238E27FC236}">
                <a16:creationId xmlns:a16="http://schemas.microsoft.com/office/drawing/2014/main" id="{77557EE4-F19F-47C7-942E-D1B16A331977}"/>
              </a:ext>
            </a:extLst>
          </p:cNvPr>
          <p:cNvSpPr/>
          <p:nvPr/>
        </p:nvSpPr>
        <p:spPr>
          <a:xfrm>
            <a:off x="3873002" y="2643740"/>
            <a:ext cx="8291201" cy="1785745"/>
          </a:xfrm>
          <a:prstGeom prst="rect">
            <a:avLst/>
          </a:prstGeom>
        </p:spPr>
        <p:txBody>
          <a:bodyPr wrap="square">
            <a:spAutoFit/>
          </a:bodyPr>
          <a:lstStyle/>
          <a:p>
            <a:pPr lvl="0" defTabSz="931033">
              <a:defRPr/>
            </a:pPr>
            <a:r>
              <a:rPr lang="en-GB" sz="5502" dirty="0">
                <a:solidFill>
                  <a:srgbClr val="3C3C3C"/>
                </a:solidFill>
              </a:rPr>
              <a:t>Deploying App Service from Azure DevOps</a:t>
            </a:r>
            <a:endParaRPr kumimoji="0" lang="en-GB" sz="5502" b="0" i="0" u="none" strike="noStrike" kern="1200" cap="none" spc="0" normalizeH="0" baseline="0" noProof="0" dirty="0">
              <a:ln>
                <a:noFill/>
              </a:ln>
              <a:solidFill>
                <a:srgbClr val="3C3C3C"/>
              </a:solidFill>
              <a:effectLst/>
              <a:uLnTx/>
              <a:uFillTx/>
              <a:latin typeface="Segoe UI"/>
              <a:ea typeface="+mn-ea"/>
              <a:cs typeface="+mn-cs"/>
            </a:endParaRPr>
          </a:p>
        </p:txBody>
      </p:sp>
      <p:cxnSp>
        <p:nvCxnSpPr>
          <p:cNvPr id="5" name="Straight Connector 4"/>
          <p:cNvCxnSpPr/>
          <p:nvPr/>
        </p:nvCxnSpPr>
        <p:spPr>
          <a:xfrm>
            <a:off x="3437798" y="1528030"/>
            <a:ext cx="0" cy="4732489"/>
          </a:xfrm>
          <a:prstGeom prst="line">
            <a:avLst/>
          </a:prstGeom>
          <a:ln w="50800">
            <a:solidFill>
              <a:srgbClr val="74B230"/>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9" name="Graphic 8">
            <a:extLst>
              <a:ext uri="{FF2B5EF4-FFF2-40B4-BE49-F238E27FC236}">
                <a16:creationId xmlns:a16="http://schemas.microsoft.com/office/drawing/2014/main" id="{F60B6905-E1F9-4ACD-BE71-AFE0CAC9FA5D}"/>
              </a:ext>
            </a:extLst>
          </p:cNvPr>
          <p:cNvPicPr>
            <a:picLocks noChangeAspect="1"/>
          </p:cNvPicPr>
          <p:nvPr/>
        </p:nvPicPr>
        <p:blipFill>
          <a:blip r:embed="rId3"/>
          <a:srcRect/>
          <a:stretch/>
        </p:blipFill>
        <p:spPr>
          <a:xfrm>
            <a:off x="1095217" y="1972681"/>
            <a:ext cx="1629643" cy="1629643"/>
          </a:xfrm>
          <a:prstGeom prst="rect">
            <a:avLst/>
          </a:prstGeom>
        </p:spPr>
      </p:pic>
      <p:pic>
        <p:nvPicPr>
          <p:cNvPr id="1026" name="Picture 2" descr="DevOps Automation Tools - Visual Studio Marketplace">
            <a:extLst>
              <a:ext uri="{FF2B5EF4-FFF2-40B4-BE49-F238E27FC236}">
                <a16:creationId xmlns:a16="http://schemas.microsoft.com/office/drawing/2014/main" id="{C4E08963-418D-4679-BF76-3BF9A5CDC29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2951" y="3874294"/>
            <a:ext cx="1611411" cy="16114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548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par>
                                <p:cTn id="8" presetID="22" presetClass="entr" presetSubtype="1"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up)">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Module 2: Lesson 6: Demo 5:</a:t>
            </a:r>
            <a:endParaRPr lang="en-US" dirty="0">
              <a:solidFill>
                <a:schemeClr val="accent2">
                  <a:alpha val="99000"/>
                </a:schemeClr>
              </a:solidFill>
            </a:endParaRPr>
          </a:p>
        </p:txBody>
      </p:sp>
      <p:sp>
        <p:nvSpPr>
          <p:cNvPr id="26" name="Rectangle 25">
            <a:extLst>
              <a:ext uri="{FF2B5EF4-FFF2-40B4-BE49-F238E27FC236}">
                <a16:creationId xmlns:a16="http://schemas.microsoft.com/office/drawing/2014/main" id="{77557EE4-F19F-47C7-942E-D1B16A331977}"/>
              </a:ext>
            </a:extLst>
          </p:cNvPr>
          <p:cNvSpPr/>
          <p:nvPr/>
        </p:nvSpPr>
        <p:spPr>
          <a:xfrm>
            <a:off x="3873002" y="2286098"/>
            <a:ext cx="8291201" cy="2632452"/>
          </a:xfrm>
          <a:prstGeom prst="rect">
            <a:avLst/>
          </a:prstGeom>
        </p:spPr>
        <p:txBody>
          <a:bodyPr wrap="square">
            <a:spAutoFit/>
          </a:bodyPr>
          <a:lstStyle/>
          <a:p>
            <a:pPr lvl="0" defTabSz="931033">
              <a:defRPr/>
            </a:pPr>
            <a:r>
              <a:rPr lang="en-GB" sz="5502" dirty="0">
                <a:solidFill>
                  <a:srgbClr val="3C3C3C"/>
                </a:solidFill>
              </a:rPr>
              <a:t>Map an existing custom DNS name to Azure App Service</a:t>
            </a:r>
            <a:endParaRPr kumimoji="0" lang="en-GB" sz="5502" b="0" i="0" u="none" strike="noStrike" kern="1200" cap="none" spc="0" normalizeH="0" baseline="0" noProof="0" dirty="0">
              <a:ln>
                <a:noFill/>
              </a:ln>
              <a:solidFill>
                <a:srgbClr val="3C3C3C"/>
              </a:solidFill>
              <a:effectLst/>
              <a:uLnTx/>
              <a:uFillTx/>
              <a:latin typeface="Segoe UI"/>
              <a:ea typeface="+mn-ea"/>
              <a:cs typeface="+mn-cs"/>
            </a:endParaRPr>
          </a:p>
        </p:txBody>
      </p:sp>
      <p:cxnSp>
        <p:nvCxnSpPr>
          <p:cNvPr id="5" name="Straight Connector 4"/>
          <p:cNvCxnSpPr/>
          <p:nvPr/>
        </p:nvCxnSpPr>
        <p:spPr>
          <a:xfrm>
            <a:off x="3437798" y="1528030"/>
            <a:ext cx="0" cy="4732489"/>
          </a:xfrm>
          <a:prstGeom prst="line">
            <a:avLst/>
          </a:prstGeom>
          <a:ln w="50800">
            <a:solidFill>
              <a:srgbClr val="74B230"/>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9" name="Graphic 8">
            <a:extLst>
              <a:ext uri="{FF2B5EF4-FFF2-40B4-BE49-F238E27FC236}">
                <a16:creationId xmlns:a16="http://schemas.microsoft.com/office/drawing/2014/main" id="{F60B6905-E1F9-4ACD-BE71-AFE0CAC9FA5D}"/>
              </a:ext>
            </a:extLst>
          </p:cNvPr>
          <p:cNvPicPr>
            <a:picLocks noChangeAspect="1"/>
          </p:cNvPicPr>
          <p:nvPr/>
        </p:nvPicPr>
        <p:blipFill>
          <a:blip r:embed="rId3"/>
          <a:srcRect/>
          <a:stretch/>
        </p:blipFill>
        <p:spPr>
          <a:xfrm>
            <a:off x="1095217" y="1972681"/>
            <a:ext cx="1629643" cy="1629643"/>
          </a:xfrm>
          <a:prstGeom prst="rect">
            <a:avLst/>
          </a:prstGeom>
        </p:spPr>
      </p:pic>
      <p:pic>
        <p:nvPicPr>
          <p:cNvPr id="1026" name="Picture 2">
            <a:extLst>
              <a:ext uri="{FF2B5EF4-FFF2-40B4-BE49-F238E27FC236}">
                <a16:creationId xmlns:a16="http://schemas.microsoft.com/office/drawing/2014/main" id="{C4E08963-418D-4679-BF76-3BF9A5CDC296}"/>
              </a:ext>
            </a:extLst>
          </p:cNvPr>
          <p:cNvPicPr>
            <a:picLocks noChangeAspect="1" noChangeArrowheads="1"/>
          </p:cNvPicPr>
          <p:nvPr/>
        </p:nvPicPr>
        <p:blipFill>
          <a:blip r:embed="rId4">
            <a:duotone>
              <a:schemeClr val="accent4">
                <a:shade val="45000"/>
                <a:satMod val="135000"/>
              </a:schemeClr>
              <a:prstClr val="white"/>
            </a:duotone>
          </a:blip>
          <a:srcRect/>
          <a:stretch/>
        </p:blipFill>
        <p:spPr bwMode="auto">
          <a:xfrm>
            <a:off x="1042951" y="3874294"/>
            <a:ext cx="1611411" cy="16114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17410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par>
                                <p:cTn id="8" presetID="22" presetClass="entr" presetSubtype="1"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up)">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p:cNvGrpSpPr/>
          <p:nvPr/>
        </p:nvGrpSpPr>
        <p:grpSpPr>
          <a:xfrm>
            <a:off x="377870" y="4193421"/>
            <a:ext cx="7315018" cy="465773"/>
            <a:chOff x="363124" y="3893821"/>
            <a:chExt cx="7180386" cy="457200"/>
          </a:xfrm>
        </p:grpSpPr>
        <p:sp>
          <p:nvSpPr>
            <p:cNvPr id="27" name="Text Placeholder 5">
              <a:extLst>
                <a:ext uri="{FF2B5EF4-FFF2-40B4-BE49-F238E27FC236}">
                  <a16:creationId xmlns:a16="http://schemas.microsoft.com/office/drawing/2014/main" id="{7681AB3B-6AA6-494D-9089-90763CEF72B2}"/>
                </a:ext>
              </a:extLst>
            </p:cNvPr>
            <p:cNvSpPr txBox="1">
              <a:spLocks/>
            </p:cNvSpPr>
            <p:nvPr/>
          </p:nvSpPr>
          <p:spPr>
            <a:xfrm>
              <a:off x="820324" y="3917079"/>
              <a:ext cx="6723186" cy="410685"/>
            </a:xfrm>
            <a:prstGeom prst="rect">
              <a:avLst/>
            </a:prstGeom>
          </p:spPr>
          <p:txBody>
            <a:bodyPr/>
            <a:lstStyle>
              <a:lvl1pPr marL="232898" marR="0" indent="-232898"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3"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65795" marR="0" indent="-232898"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38" kern="1200" spc="0" baseline="0">
                  <a:gradFill>
                    <a:gsLst>
                      <a:gs pos="1250">
                        <a:schemeClr val="tx1"/>
                      </a:gs>
                      <a:gs pos="100000">
                        <a:schemeClr val="tx1"/>
                      </a:gs>
                    </a:gsLst>
                    <a:lin ang="5400000" scaled="0"/>
                  </a:gradFill>
                  <a:latin typeface="+mn-lt"/>
                  <a:ea typeface="+mn-ea"/>
                  <a:cs typeface="+mn-cs"/>
                </a:defRPr>
              </a:lvl2pPr>
              <a:lvl3pPr marL="669581" marR="0" indent="-203785"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0" kern="1200" spc="0" baseline="0">
                  <a:gradFill>
                    <a:gsLst>
                      <a:gs pos="1250">
                        <a:schemeClr val="tx1"/>
                      </a:gs>
                      <a:gs pos="100000">
                        <a:schemeClr val="tx1"/>
                      </a:gs>
                    </a:gsLst>
                    <a:lin ang="5400000" scaled="0"/>
                  </a:gradFill>
                  <a:latin typeface="+mn-lt"/>
                  <a:ea typeface="+mn-ea"/>
                  <a:cs typeface="+mn-cs"/>
                </a:defRPr>
              </a:lvl3pPr>
              <a:lvl4pPr marL="858811" marR="0" indent="-184377"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6" kern="1200" spc="0" baseline="0">
                  <a:gradFill>
                    <a:gsLst>
                      <a:gs pos="1250">
                        <a:schemeClr val="tx1"/>
                      </a:gs>
                      <a:gs pos="100000">
                        <a:schemeClr val="tx1"/>
                      </a:gs>
                    </a:gsLst>
                    <a:lin ang="5400000" scaled="0"/>
                  </a:gradFill>
                  <a:latin typeface="+mn-lt"/>
                  <a:ea typeface="+mn-ea"/>
                  <a:cs typeface="+mn-cs"/>
                </a:defRPr>
              </a:lvl4pPr>
              <a:lvl5pPr marL="1043188" marR="0" indent="-171439"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6" kern="1200" spc="0" baseline="0">
                  <a:gradFill>
                    <a:gsLst>
                      <a:gs pos="1250">
                        <a:schemeClr val="tx1"/>
                      </a:gs>
                      <a:gs pos="100000">
                        <a:schemeClr val="tx1"/>
                      </a:gs>
                    </a:gsLst>
                    <a:lin ang="5400000" scaled="0"/>
                  </a:gradFill>
                  <a:latin typeface="+mn-lt"/>
                  <a:ea typeface="+mn-ea"/>
                  <a:cs typeface="+mn-cs"/>
                </a:defRPr>
              </a:lvl5pPr>
              <a:lvl6pPr marL="2613263"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6pPr>
              <a:lvl7pPr marL="3088403"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7pPr>
              <a:lvl8pPr marL="3563541"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8pPr>
              <a:lvl9pPr marL="4038681"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9pPr>
            </a:lstStyle>
            <a:p>
              <a:pPr marL="0" marR="0" lvl="0" indent="0" algn="l" defTabSz="949071"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697" b="0" i="0" u="none" strike="noStrike" kern="1200" cap="none" spc="0" normalizeH="0" baseline="0" noProof="0" dirty="0">
                  <a:ln>
                    <a:noFill/>
                  </a:ln>
                  <a:solidFill>
                    <a:srgbClr val="74B230"/>
                  </a:solidFill>
                  <a:effectLst/>
                  <a:uLnTx/>
                  <a:uFillTx/>
                  <a:latin typeface="Segoe UI Semilight" panose="020B0402040204020203" pitchFamily="34" charset="0"/>
                  <a:ea typeface="+mn-ea"/>
                  <a:cs typeface="Segoe UI Semilight" panose="020B0402040204020203" pitchFamily="34" charset="0"/>
                </a:rPr>
                <a:t>………….. is a browser-based shell experience to manage and develop Azure resources.</a:t>
              </a:r>
            </a:p>
          </p:txBody>
        </p:sp>
        <p:pic>
          <p:nvPicPr>
            <p:cNvPr id="37" name="Picture 36"/>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63124" y="3893821"/>
              <a:ext cx="457200" cy="457200"/>
            </a:xfrm>
            <a:prstGeom prst="rect">
              <a:avLst/>
            </a:prstGeom>
          </p:spPr>
        </p:pic>
      </p:grpSp>
      <p:grpSp>
        <p:nvGrpSpPr>
          <p:cNvPr id="14" name="Group 13"/>
          <p:cNvGrpSpPr/>
          <p:nvPr/>
        </p:nvGrpSpPr>
        <p:grpSpPr>
          <a:xfrm>
            <a:off x="377870" y="1267033"/>
            <a:ext cx="7315018" cy="465773"/>
            <a:chOff x="363124" y="1421482"/>
            <a:chExt cx="7180386" cy="457200"/>
          </a:xfrm>
        </p:grpSpPr>
        <p:sp>
          <p:nvSpPr>
            <p:cNvPr id="4" name="Text Placeholder 5">
              <a:extLst>
                <a:ext uri="{FF2B5EF4-FFF2-40B4-BE49-F238E27FC236}">
                  <a16:creationId xmlns:a16="http://schemas.microsoft.com/office/drawing/2014/main" id="{7681AB3B-6AA6-494D-9089-90763CEF72B2}"/>
                </a:ext>
              </a:extLst>
            </p:cNvPr>
            <p:cNvSpPr txBox="1">
              <a:spLocks/>
            </p:cNvSpPr>
            <p:nvPr/>
          </p:nvSpPr>
          <p:spPr>
            <a:xfrm>
              <a:off x="820324" y="1444740"/>
              <a:ext cx="6723186" cy="410685"/>
            </a:xfrm>
            <a:prstGeom prst="rect">
              <a:avLst/>
            </a:prstGeom>
          </p:spPr>
          <p:txBody>
            <a:bodyPr/>
            <a:lstStyle>
              <a:lvl1pPr marL="232898" marR="0" indent="-232898"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3"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65795" marR="0" indent="-232898"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38" kern="1200" spc="0" baseline="0">
                  <a:gradFill>
                    <a:gsLst>
                      <a:gs pos="1250">
                        <a:schemeClr val="tx1"/>
                      </a:gs>
                      <a:gs pos="100000">
                        <a:schemeClr val="tx1"/>
                      </a:gs>
                    </a:gsLst>
                    <a:lin ang="5400000" scaled="0"/>
                  </a:gradFill>
                  <a:latin typeface="+mn-lt"/>
                  <a:ea typeface="+mn-ea"/>
                  <a:cs typeface="+mn-cs"/>
                </a:defRPr>
              </a:lvl2pPr>
              <a:lvl3pPr marL="669581" marR="0" indent="-203785"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0" kern="1200" spc="0" baseline="0">
                  <a:gradFill>
                    <a:gsLst>
                      <a:gs pos="1250">
                        <a:schemeClr val="tx1"/>
                      </a:gs>
                      <a:gs pos="100000">
                        <a:schemeClr val="tx1"/>
                      </a:gs>
                    </a:gsLst>
                    <a:lin ang="5400000" scaled="0"/>
                  </a:gradFill>
                  <a:latin typeface="+mn-lt"/>
                  <a:ea typeface="+mn-ea"/>
                  <a:cs typeface="+mn-cs"/>
                </a:defRPr>
              </a:lvl3pPr>
              <a:lvl4pPr marL="858811" marR="0" indent="-184377"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6" kern="1200" spc="0" baseline="0">
                  <a:gradFill>
                    <a:gsLst>
                      <a:gs pos="1250">
                        <a:schemeClr val="tx1"/>
                      </a:gs>
                      <a:gs pos="100000">
                        <a:schemeClr val="tx1"/>
                      </a:gs>
                    </a:gsLst>
                    <a:lin ang="5400000" scaled="0"/>
                  </a:gradFill>
                  <a:latin typeface="+mn-lt"/>
                  <a:ea typeface="+mn-ea"/>
                  <a:cs typeface="+mn-cs"/>
                </a:defRPr>
              </a:lvl4pPr>
              <a:lvl5pPr marL="1043188" marR="0" indent="-171439"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6" kern="1200" spc="0" baseline="0">
                  <a:gradFill>
                    <a:gsLst>
                      <a:gs pos="1250">
                        <a:schemeClr val="tx1"/>
                      </a:gs>
                      <a:gs pos="100000">
                        <a:schemeClr val="tx1"/>
                      </a:gs>
                    </a:gsLst>
                    <a:lin ang="5400000" scaled="0"/>
                  </a:gradFill>
                  <a:latin typeface="+mn-lt"/>
                  <a:ea typeface="+mn-ea"/>
                  <a:cs typeface="+mn-cs"/>
                </a:defRPr>
              </a:lvl5pPr>
              <a:lvl6pPr marL="2613263"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6pPr>
              <a:lvl7pPr marL="3088403"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7pPr>
              <a:lvl8pPr marL="3563541"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8pPr>
              <a:lvl9pPr marL="4038681"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9pPr>
            </a:lstStyle>
            <a:p>
              <a:pPr marL="0" marR="0" lvl="0" indent="0" algn="l" defTabSz="949071"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GB" sz="2697" b="0" i="0" u="none" strike="noStrike" kern="1200" cap="none" spc="0" normalizeH="0" baseline="0" noProof="0" dirty="0">
                  <a:ln>
                    <a:noFill/>
                  </a:ln>
                  <a:solidFill>
                    <a:srgbClr val="74B230"/>
                  </a:solidFill>
                  <a:effectLst/>
                  <a:uLnTx/>
                  <a:uFillTx/>
                  <a:latin typeface="Segoe UI Semilight" panose="020B0402040204020203" pitchFamily="34" charset="0"/>
                  <a:ea typeface="+mn-ea"/>
                  <a:cs typeface="Segoe UI Semilight" panose="020B0402040204020203" pitchFamily="34" charset="0"/>
                </a:rPr>
                <a:t>…………… is a </a:t>
              </a:r>
              <a:r>
                <a:rPr kumimoji="0" lang="en-US" sz="2697" b="0" i="0" u="none" strike="noStrike" kern="1200" cap="none" spc="0" normalizeH="0" baseline="0" noProof="0" dirty="0">
                  <a:ln>
                    <a:noFill/>
                  </a:ln>
                  <a:solidFill>
                    <a:srgbClr val="74B230"/>
                  </a:solidFill>
                  <a:effectLst/>
                  <a:uLnTx/>
                  <a:uFillTx/>
                  <a:latin typeface="Segoe UI Semilight" panose="020B0402040204020203" pitchFamily="34" charset="0"/>
                  <a:ea typeface="+mn-ea"/>
                  <a:cs typeface="Segoe UI Semilight" panose="020B0402040204020203" pitchFamily="34" charset="0"/>
                </a:rPr>
                <a:t>JSON file that defines one or more resources to deploy to a resource group, subscription or tenant.</a:t>
              </a:r>
              <a:r>
                <a:rPr kumimoji="0" lang="en-GB" sz="2697" b="0" i="0" u="none" strike="noStrike" kern="1200" cap="none" spc="0" normalizeH="0" baseline="0" noProof="0" dirty="0">
                  <a:ln>
                    <a:noFill/>
                  </a:ln>
                  <a:solidFill>
                    <a:srgbClr val="74B230"/>
                  </a:solidFill>
                  <a:effectLst/>
                  <a:uLnTx/>
                  <a:uFillTx/>
                  <a:latin typeface="Segoe UI Semilight" panose="020B0402040204020203" pitchFamily="34" charset="0"/>
                  <a:ea typeface="+mn-ea"/>
                  <a:cs typeface="Segoe UI Semilight" panose="020B0402040204020203" pitchFamily="34" charset="0"/>
                </a:rPr>
                <a:t>  </a:t>
              </a:r>
              <a:endParaRPr kumimoji="0" lang="en-US" sz="2697" b="0" i="0" u="none" strike="noStrike" kern="1200" cap="none" spc="0" normalizeH="0" baseline="0" noProof="0" dirty="0">
                <a:ln>
                  <a:noFill/>
                </a:ln>
                <a:solidFill>
                  <a:srgbClr val="74B230"/>
                </a:solidFill>
                <a:effectLst/>
                <a:uLnTx/>
                <a:uFillTx/>
                <a:latin typeface="Segoe UI"/>
                <a:ea typeface="+mn-ea"/>
                <a:cs typeface="Segoe UI" panose="020B0502040204020203" pitchFamily="34" charset="0"/>
              </a:endParaRPr>
            </a:p>
          </p:txBody>
        </p:sp>
        <p:pic>
          <p:nvPicPr>
            <p:cNvPr id="5" name="Picture 4"/>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63124" y="1421482"/>
              <a:ext cx="457200" cy="457200"/>
            </a:xfrm>
            <a:prstGeom prst="rect">
              <a:avLst/>
            </a:prstGeom>
          </p:spPr>
        </p:pic>
      </p:grpSp>
      <p:sp>
        <p:nvSpPr>
          <p:cNvPr id="2" name="Title 24">
            <a:extLst>
              <a:ext uri="{FF2B5EF4-FFF2-40B4-BE49-F238E27FC236}">
                <a16:creationId xmlns:a16="http://schemas.microsoft.com/office/drawing/2014/main" id="{3F2CED08-3BD5-40E1-82CB-3CC3B3160CC7}"/>
              </a:ext>
            </a:extLst>
          </p:cNvPr>
          <p:cNvSpPr txBox="1">
            <a:spLocks/>
          </p:cNvSpPr>
          <p:nvPr/>
        </p:nvSpPr>
        <p:spPr>
          <a:xfrm>
            <a:off x="434430" y="145557"/>
            <a:ext cx="10246112" cy="751404"/>
          </a:xfrm>
          <a:prstGeom prst="rect">
            <a:avLst/>
          </a:prstGeom>
        </p:spPr>
        <p:txBody>
          <a:bodyPr vert="horz" wrap="square" lIns="0" tIns="0" rIns="0" bIns="0" rtlCol="0" anchor="t">
            <a:spAutoFit/>
          </a:bodyPr>
          <a:lstStyle>
            <a:lvl1pPr algn="l" defTabSz="950278" rtl="0" eaLnBrk="1" latinLnBrk="0" hangingPunct="1">
              <a:lnSpc>
                <a:spcPct val="100000"/>
              </a:lnSpc>
              <a:spcBef>
                <a:spcPct val="0"/>
              </a:spcBef>
              <a:buNone/>
              <a:defRPr lang="en-US" sz="3668" b="0" kern="1200" cap="none" spc="-51" baseline="0" dirty="0" smtClean="0">
                <a:ln w="3175">
                  <a:noFill/>
                </a:ln>
                <a:solidFill>
                  <a:schemeClr val="tx1"/>
                </a:solidFill>
                <a:effectLst/>
                <a:latin typeface="+mj-lt"/>
                <a:ea typeface="+mn-ea"/>
                <a:cs typeface="Segoe UI" pitchFamily="34" charset="0"/>
              </a:defRPr>
            </a:lvl1pPr>
          </a:lstStyle>
          <a:p>
            <a:pPr marL="0" marR="0" lvl="0" indent="0" algn="l" defTabSz="949071" rtl="0" eaLnBrk="1" fontAlgn="auto" latinLnBrk="0" hangingPunct="1">
              <a:lnSpc>
                <a:spcPct val="100000"/>
              </a:lnSpc>
              <a:spcBef>
                <a:spcPct val="0"/>
              </a:spcBef>
              <a:spcAft>
                <a:spcPts val="0"/>
              </a:spcAft>
              <a:buClrTx/>
              <a:buSzTx/>
              <a:buFontTx/>
              <a:buNone/>
              <a:tabLst/>
              <a:defRPr/>
            </a:pPr>
            <a:r>
              <a:rPr kumimoji="0" lang="en-GB" sz="4793" b="0" i="0" u="none" strike="noStrike" kern="1200" cap="none" spc="-102" normalizeH="0" baseline="0" noProof="0" dirty="0">
                <a:ln w="3175">
                  <a:noFill/>
                </a:ln>
                <a:solidFill>
                  <a:srgbClr val="FFFFFF"/>
                </a:solidFill>
                <a:effectLst/>
                <a:uLnTx/>
                <a:uFillTx/>
                <a:latin typeface="Segoe UI Light"/>
                <a:ea typeface="+mn-ea"/>
                <a:cs typeface="Segoe UI" pitchFamily="34" charset="0"/>
              </a:rPr>
              <a:t>Prepare for The Exam (Q/A)</a:t>
            </a:r>
          </a:p>
        </p:txBody>
      </p:sp>
      <p:grpSp>
        <p:nvGrpSpPr>
          <p:cNvPr id="6" name="Group 5"/>
          <p:cNvGrpSpPr/>
          <p:nvPr/>
        </p:nvGrpSpPr>
        <p:grpSpPr>
          <a:xfrm>
            <a:off x="863696" y="2755849"/>
            <a:ext cx="6521493" cy="381614"/>
            <a:chOff x="591724" y="2066929"/>
            <a:chExt cx="6401466" cy="374590"/>
          </a:xfrm>
        </p:grpSpPr>
        <p:sp>
          <p:nvSpPr>
            <p:cNvPr id="3" name="Rectangle 2">
              <a:extLst>
                <a:ext uri="{FF2B5EF4-FFF2-40B4-BE49-F238E27FC236}">
                  <a16:creationId xmlns:a16="http://schemas.microsoft.com/office/drawing/2014/main" id="{61C1D6BB-A14B-4E34-BE50-EA7B727453B9}"/>
                </a:ext>
              </a:extLst>
            </p:cNvPr>
            <p:cNvSpPr/>
            <p:nvPr/>
          </p:nvSpPr>
          <p:spPr>
            <a:xfrm>
              <a:off x="898746" y="2066929"/>
              <a:ext cx="6094444" cy="374590"/>
            </a:xfrm>
            <a:prstGeom prst="rect">
              <a:avLst/>
            </a:prstGeom>
          </p:spPr>
          <p:txBody>
            <a:bodyPr>
              <a:spAutoFit/>
            </a:bodyPr>
            <a:lstStyle/>
            <a:p>
              <a:pPr marL="0" marR="0" lvl="0" indent="0" algn="l" defTabSz="949071" rtl="0" eaLnBrk="1" fontAlgn="auto" latinLnBrk="0" hangingPunct="1">
                <a:lnSpc>
                  <a:spcPct val="100000"/>
                </a:lnSpc>
                <a:spcBef>
                  <a:spcPct val="20000"/>
                </a:spcBef>
                <a:spcAft>
                  <a:spcPts val="0"/>
                </a:spcAft>
                <a:buClrTx/>
                <a:buSzPct val="90000"/>
                <a:buFontTx/>
                <a:buNone/>
                <a:tabLst/>
                <a:defRPr/>
              </a:pPr>
              <a:r>
                <a:rPr kumimoji="0" lang="en-US" sz="1834"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Light"/>
                  <a:ea typeface="+mn-ea"/>
                  <a:cs typeface="Segoe UI" panose="020B0502040204020203" pitchFamily="34" charset="0"/>
                </a:rPr>
                <a:t>Resource Manager </a:t>
              </a:r>
              <a:r>
                <a:rPr kumimoji="0" lang="en-US" sz="1834" b="0" i="0" u="none" strike="noStrike" kern="1200" cap="none" spc="0" normalizeH="0" baseline="0" noProof="0" dirty="0" err="1">
                  <a:ln>
                    <a:noFill/>
                  </a:ln>
                  <a:gradFill>
                    <a:gsLst>
                      <a:gs pos="1250">
                        <a:srgbClr val="000000"/>
                      </a:gs>
                      <a:gs pos="100000">
                        <a:srgbClr val="000000"/>
                      </a:gs>
                    </a:gsLst>
                    <a:lin ang="5400000" scaled="0"/>
                  </a:gradFill>
                  <a:effectLst/>
                  <a:uLnTx/>
                  <a:uFillTx/>
                  <a:latin typeface="Segoe UI Light"/>
                  <a:ea typeface="+mn-ea"/>
                  <a:cs typeface="Segoe UI" panose="020B0502040204020203" pitchFamily="34" charset="0"/>
                </a:rPr>
                <a:t>Config</a:t>
              </a:r>
              <a:r>
                <a:rPr kumimoji="0" lang="en-US" sz="1834"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Light"/>
                  <a:ea typeface="+mn-ea"/>
                  <a:cs typeface="Segoe UI" panose="020B0502040204020203" pitchFamily="34" charset="0"/>
                </a:rPr>
                <a:t> File.</a:t>
              </a:r>
              <a:endParaRPr kumimoji="0" lang="en-GB" sz="1834"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Light"/>
                <a:ea typeface="+mn-ea"/>
                <a:cs typeface="Segoe UI" panose="020B0502040204020203" pitchFamily="34" charset="0"/>
              </a:endParaRPr>
            </a:p>
          </p:txBody>
        </p:sp>
        <p:pic>
          <p:nvPicPr>
            <p:cNvPr id="1028" name="Picture 4">
              <a:extLst>
                <a:ext uri="{FF2B5EF4-FFF2-40B4-BE49-F238E27FC236}">
                  <a16:creationId xmlns:a16="http://schemas.microsoft.com/office/drawing/2014/main" id="{66692DEA-3E3D-4E67-92B0-97BD98A3C97A}"/>
                </a:ext>
              </a:extLst>
            </p:cNvPr>
            <p:cNvPicPr>
              <a:picLocks noChangeAspect="1" noChangeArrowheads="1"/>
            </p:cNvPicPr>
            <p:nvPr/>
          </p:nvPicPr>
          <p:blipFill>
            <a:blip r:embed="rId4"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bwMode="auto">
            <a:xfrm>
              <a:off x="591724" y="2098084"/>
              <a:ext cx="274320" cy="27432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 name="Group 11"/>
          <p:cNvGrpSpPr/>
          <p:nvPr/>
        </p:nvGrpSpPr>
        <p:grpSpPr>
          <a:xfrm>
            <a:off x="863696" y="3571057"/>
            <a:ext cx="6521493" cy="381614"/>
            <a:chOff x="591724" y="3195906"/>
            <a:chExt cx="6401466" cy="374590"/>
          </a:xfrm>
        </p:grpSpPr>
        <p:pic>
          <p:nvPicPr>
            <p:cNvPr id="9" name="Picture 4">
              <a:extLst>
                <a:ext uri="{FF2B5EF4-FFF2-40B4-BE49-F238E27FC236}">
                  <a16:creationId xmlns:a16="http://schemas.microsoft.com/office/drawing/2014/main" id="{726841F6-1BA9-41D4-B360-5A8FAD8F6AF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591724" y="3227061"/>
              <a:ext cx="274320" cy="274320"/>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16825D88-376E-4AE4-A632-0165AE93C75E}"/>
                </a:ext>
              </a:extLst>
            </p:cNvPr>
            <p:cNvSpPr/>
            <p:nvPr/>
          </p:nvSpPr>
          <p:spPr>
            <a:xfrm>
              <a:off x="898746" y="3195906"/>
              <a:ext cx="6094444" cy="374590"/>
            </a:xfrm>
            <a:prstGeom prst="rect">
              <a:avLst/>
            </a:prstGeom>
          </p:spPr>
          <p:txBody>
            <a:bodyPr>
              <a:spAutoFit/>
            </a:bodyPr>
            <a:lstStyle/>
            <a:p>
              <a:pPr marL="0" marR="0" lvl="0" indent="0" algn="l" defTabSz="949071" rtl="0" eaLnBrk="1" fontAlgn="auto" latinLnBrk="0" hangingPunct="1">
                <a:lnSpc>
                  <a:spcPct val="100000"/>
                </a:lnSpc>
                <a:spcBef>
                  <a:spcPct val="20000"/>
                </a:spcBef>
                <a:spcAft>
                  <a:spcPts val="0"/>
                </a:spcAft>
                <a:buClrTx/>
                <a:buSzPct val="90000"/>
                <a:buFontTx/>
                <a:buNone/>
                <a:tabLst/>
                <a:defRPr/>
              </a:pPr>
              <a:r>
                <a:rPr kumimoji="0" lang="en-GB" sz="1834"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Light"/>
                  <a:ea typeface="+mn-ea"/>
                  <a:cs typeface="Segoe UI" panose="020B0502040204020203" pitchFamily="34" charset="0"/>
                </a:rPr>
                <a:t>Resource Manager Template.</a:t>
              </a:r>
            </a:p>
          </p:txBody>
        </p:sp>
      </p:grpSp>
      <p:grpSp>
        <p:nvGrpSpPr>
          <p:cNvPr id="7" name="Group 6"/>
          <p:cNvGrpSpPr/>
          <p:nvPr/>
        </p:nvGrpSpPr>
        <p:grpSpPr>
          <a:xfrm>
            <a:off x="863696" y="3163453"/>
            <a:ext cx="6521493" cy="381614"/>
            <a:chOff x="591724" y="2646903"/>
            <a:chExt cx="6401466" cy="374590"/>
          </a:xfrm>
        </p:grpSpPr>
        <p:pic>
          <p:nvPicPr>
            <p:cNvPr id="8" name="Picture 4">
              <a:extLst>
                <a:ext uri="{FF2B5EF4-FFF2-40B4-BE49-F238E27FC236}">
                  <a16:creationId xmlns:a16="http://schemas.microsoft.com/office/drawing/2014/main" id="{9314A6C5-B48F-45BA-99F8-F6648575F8E5}"/>
                </a:ext>
              </a:extLst>
            </p:cNvPr>
            <p:cNvPicPr>
              <a:picLocks noChangeAspect="1" noChangeArrowheads="1"/>
            </p:cNvPicPr>
            <p:nvPr/>
          </p:nvPicPr>
          <p:blipFill>
            <a:blip r:embed="rId4"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bwMode="auto">
            <a:xfrm>
              <a:off x="591724" y="2678058"/>
              <a:ext cx="274320" cy="27432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E3EE4DA4-7DC9-4F7C-B39A-356084AD8B9C}"/>
                </a:ext>
              </a:extLst>
            </p:cNvPr>
            <p:cNvSpPr/>
            <p:nvPr/>
          </p:nvSpPr>
          <p:spPr>
            <a:xfrm>
              <a:off x="898746" y="2646903"/>
              <a:ext cx="6094444" cy="374590"/>
            </a:xfrm>
            <a:prstGeom prst="rect">
              <a:avLst/>
            </a:prstGeom>
          </p:spPr>
          <p:txBody>
            <a:bodyPr>
              <a:spAutoFit/>
            </a:bodyPr>
            <a:lstStyle/>
            <a:p>
              <a:pPr marL="0" marR="0" lvl="0" indent="0" algn="l" defTabSz="949071" rtl="0" eaLnBrk="1" fontAlgn="auto" latinLnBrk="0" hangingPunct="1">
                <a:lnSpc>
                  <a:spcPct val="100000"/>
                </a:lnSpc>
                <a:spcBef>
                  <a:spcPct val="20000"/>
                </a:spcBef>
                <a:spcAft>
                  <a:spcPts val="0"/>
                </a:spcAft>
                <a:buClrTx/>
                <a:buSzPct val="90000"/>
                <a:buFontTx/>
                <a:buNone/>
                <a:tabLst/>
                <a:defRPr/>
              </a:pPr>
              <a:r>
                <a:rPr kumimoji="0" lang="en-US" sz="1834"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Light"/>
                  <a:ea typeface="+mn-ea"/>
                  <a:cs typeface="Segoe UI" panose="020B0502040204020203" pitchFamily="34" charset="0"/>
                </a:rPr>
                <a:t>Resource Manager Settings File.</a:t>
              </a:r>
              <a:endParaRPr kumimoji="0" lang="en-GB" sz="1834"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Light"/>
                <a:ea typeface="+mn-ea"/>
                <a:cs typeface="Segoe UI" panose="020B0502040204020203" pitchFamily="34" charset="0"/>
              </a:endParaRPr>
            </a:p>
          </p:txBody>
        </p:sp>
      </p:grpSp>
      <p:cxnSp>
        <p:nvCxnSpPr>
          <p:cNvPr id="25" name="Straight Connector 24"/>
          <p:cNvCxnSpPr/>
          <p:nvPr/>
        </p:nvCxnSpPr>
        <p:spPr>
          <a:xfrm>
            <a:off x="8885237" y="1590725"/>
            <a:ext cx="0" cy="4732489"/>
          </a:xfrm>
          <a:prstGeom prst="line">
            <a:avLst/>
          </a:prstGeom>
          <a:ln w="50800">
            <a:solidFill>
              <a:srgbClr val="74B230"/>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18796" y="3564468"/>
            <a:ext cx="372618" cy="372618"/>
          </a:xfrm>
          <a:prstGeom prst="rect">
            <a:avLst/>
          </a:prstGeom>
        </p:spPr>
      </p:pic>
      <p:grpSp>
        <p:nvGrpSpPr>
          <p:cNvPr id="28" name="Group 27"/>
          <p:cNvGrpSpPr/>
          <p:nvPr/>
        </p:nvGrpSpPr>
        <p:grpSpPr>
          <a:xfrm>
            <a:off x="863696" y="5209098"/>
            <a:ext cx="6521493" cy="381614"/>
            <a:chOff x="591724" y="2066929"/>
            <a:chExt cx="6401466" cy="374590"/>
          </a:xfrm>
        </p:grpSpPr>
        <p:sp>
          <p:nvSpPr>
            <p:cNvPr id="29" name="Rectangle 28">
              <a:extLst>
                <a:ext uri="{FF2B5EF4-FFF2-40B4-BE49-F238E27FC236}">
                  <a16:creationId xmlns:a16="http://schemas.microsoft.com/office/drawing/2014/main" id="{61C1D6BB-A14B-4E34-BE50-EA7B727453B9}"/>
                </a:ext>
              </a:extLst>
            </p:cNvPr>
            <p:cNvSpPr/>
            <p:nvPr/>
          </p:nvSpPr>
          <p:spPr>
            <a:xfrm>
              <a:off x="898746" y="2066929"/>
              <a:ext cx="6094444" cy="374590"/>
            </a:xfrm>
            <a:prstGeom prst="rect">
              <a:avLst/>
            </a:prstGeom>
          </p:spPr>
          <p:txBody>
            <a:bodyPr>
              <a:spAutoFit/>
            </a:bodyPr>
            <a:lstStyle/>
            <a:p>
              <a:pPr marL="0" marR="0" lvl="0" indent="0" algn="l" defTabSz="949071" rtl="0" eaLnBrk="1" fontAlgn="auto" latinLnBrk="0" hangingPunct="1">
                <a:lnSpc>
                  <a:spcPct val="100000"/>
                </a:lnSpc>
                <a:spcBef>
                  <a:spcPct val="20000"/>
                </a:spcBef>
                <a:spcAft>
                  <a:spcPts val="0"/>
                </a:spcAft>
                <a:buClrTx/>
                <a:buSzPct val="90000"/>
                <a:buFontTx/>
                <a:buNone/>
                <a:tabLst/>
                <a:defRPr/>
              </a:pPr>
              <a:r>
                <a:rPr kumimoji="0" lang="en-US" sz="1834"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Light"/>
                  <a:ea typeface="+mn-ea"/>
                  <a:cs typeface="Segoe UI" panose="020B0502040204020203" pitchFamily="34" charset="0"/>
                </a:rPr>
                <a:t>Azure PowerShell.</a:t>
              </a:r>
              <a:endParaRPr kumimoji="0" lang="en-GB" sz="1834"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Light"/>
                <a:ea typeface="+mn-ea"/>
                <a:cs typeface="Segoe UI" panose="020B0502040204020203" pitchFamily="34" charset="0"/>
              </a:endParaRPr>
            </a:p>
          </p:txBody>
        </p:sp>
        <p:pic>
          <p:nvPicPr>
            <p:cNvPr id="30" name="Picture 4">
              <a:extLst>
                <a:ext uri="{FF2B5EF4-FFF2-40B4-BE49-F238E27FC236}">
                  <a16:creationId xmlns:a16="http://schemas.microsoft.com/office/drawing/2014/main" id="{66692DEA-3E3D-4E67-92B0-97BD98A3C97A}"/>
                </a:ext>
              </a:extLst>
            </p:cNvPr>
            <p:cNvPicPr>
              <a:picLocks noChangeAspect="1" noChangeArrowheads="1"/>
            </p:cNvPicPr>
            <p:nvPr/>
          </p:nvPicPr>
          <p:blipFill>
            <a:blip r:embed="rId4"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bwMode="auto">
            <a:xfrm>
              <a:off x="591724" y="2098084"/>
              <a:ext cx="274320" cy="27432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1" name="Group 30"/>
          <p:cNvGrpSpPr/>
          <p:nvPr/>
        </p:nvGrpSpPr>
        <p:grpSpPr>
          <a:xfrm>
            <a:off x="863696" y="5981583"/>
            <a:ext cx="6521493" cy="381614"/>
            <a:chOff x="591724" y="3195906"/>
            <a:chExt cx="6401466" cy="374590"/>
          </a:xfrm>
        </p:grpSpPr>
        <p:pic>
          <p:nvPicPr>
            <p:cNvPr id="32" name="Picture 4">
              <a:extLst>
                <a:ext uri="{FF2B5EF4-FFF2-40B4-BE49-F238E27FC236}">
                  <a16:creationId xmlns:a16="http://schemas.microsoft.com/office/drawing/2014/main" id="{726841F6-1BA9-41D4-B360-5A8FAD8F6AF4}"/>
                </a:ext>
              </a:extLst>
            </p:cNvPr>
            <p:cNvPicPr>
              <a:picLocks noChangeAspect="1" noChangeArrowheads="1"/>
            </p:cNvPicPr>
            <p:nvPr/>
          </p:nvPicPr>
          <p:blipFill>
            <a:blip r:embed="rId4"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bwMode="auto">
            <a:xfrm>
              <a:off x="591724" y="3227061"/>
              <a:ext cx="274320" cy="274320"/>
            </a:xfrm>
            <a:prstGeom prst="rect">
              <a:avLst/>
            </a:prstGeom>
            <a:noFill/>
            <a:extLst>
              <a:ext uri="{909E8E84-426E-40DD-AFC4-6F175D3DCCD1}">
                <a14:hiddenFill xmlns:a14="http://schemas.microsoft.com/office/drawing/2010/main">
                  <a:solidFill>
                    <a:srgbClr val="FFFFFF"/>
                  </a:solidFill>
                </a14:hiddenFill>
              </a:ext>
            </a:extLst>
          </p:spPr>
        </p:pic>
        <p:sp>
          <p:nvSpPr>
            <p:cNvPr id="33" name="Rectangle 32">
              <a:extLst>
                <a:ext uri="{FF2B5EF4-FFF2-40B4-BE49-F238E27FC236}">
                  <a16:creationId xmlns:a16="http://schemas.microsoft.com/office/drawing/2014/main" id="{16825D88-376E-4AE4-A632-0165AE93C75E}"/>
                </a:ext>
              </a:extLst>
            </p:cNvPr>
            <p:cNvSpPr/>
            <p:nvPr/>
          </p:nvSpPr>
          <p:spPr>
            <a:xfrm>
              <a:off x="898746" y="3195906"/>
              <a:ext cx="6094444" cy="374590"/>
            </a:xfrm>
            <a:prstGeom prst="rect">
              <a:avLst/>
            </a:prstGeom>
          </p:spPr>
          <p:txBody>
            <a:bodyPr>
              <a:spAutoFit/>
            </a:bodyPr>
            <a:lstStyle/>
            <a:p>
              <a:pPr marL="0" marR="0" lvl="0" indent="0" algn="l" defTabSz="949071" rtl="0" eaLnBrk="1" fontAlgn="auto" latinLnBrk="0" hangingPunct="1">
                <a:lnSpc>
                  <a:spcPct val="100000"/>
                </a:lnSpc>
                <a:spcBef>
                  <a:spcPct val="20000"/>
                </a:spcBef>
                <a:spcAft>
                  <a:spcPts val="0"/>
                </a:spcAft>
                <a:buClrTx/>
                <a:buSzPct val="90000"/>
                <a:buFontTx/>
                <a:buNone/>
                <a:tabLst/>
                <a:defRPr/>
              </a:pPr>
              <a:r>
                <a:rPr kumimoji="0" lang="en-US" sz="1834"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Light"/>
                  <a:ea typeface="+mn-ea"/>
                  <a:cs typeface="Segoe UI" panose="020B0502040204020203" pitchFamily="34" charset="0"/>
                </a:rPr>
                <a:t>Azure CLI.</a:t>
              </a:r>
            </a:p>
          </p:txBody>
        </p:sp>
      </p:grpSp>
      <p:grpSp>
        <p:nvGrpSpPr>
          <p:cNvPr id="34" name="Group 33"/>
          <p:cNvGrpSpPr/>
          <p:nvPr/>
        </p:nvGrpSpPr>
        <p:grpSpPr>
          <a:xfrm>
            <a:off x="863696" y="5599537"/>
            <a:ext cx="6521493" cy="381614"/>
            <a:chOff x="591724" y="2646903"/>
            <a:chExt cx="6401466" cy="374590"/>
          </a:xfrm>
        </p:grpSpPr>
        <p:pic>
          <p:nvPicPr>
            <p:cNvPr id="35" name="Picture 4">
              <a:extLst>
                <a:ext uri="{FF2B5EF4-FFF2-40B4-BE49-F238E27FC236}">
                  <a16:creationId xmlns:a16="http://schemas.microsoft.com/office/drawing/2014/main" id="{9314A6C5-B48F-45BA-99F8-F6648575F8E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591724" y="2678058"/>
              <a:ext cx="274320" cy="274320"/>
            </a:xfrm>
            <a:prstGeom prst="rect">
              <a:avLst/>
            </a:prstGeom>
            <a:noFill/>
            <a:extLst>
              <a:ext uri="{909E8E84-426E-40DD-AFC4-6F175D3DCCD1}">
                <a14:hiddenFill xmlns:a14="http://schemas.microsoft.com/office/drawing/2010/main">
                  <a:solidFill>
                    <a:srgbClr val="FFFFFF"/>
                  </a:solidFill>
                </a14:hiddenFill>
              </a:ext>
            </a:extLst>
          </p:spPr>
        </p:pic>
        <p:sp>
          <p:nvSpPr>
            <p:cNvPr id="36" name="Rectangle 35">
              <a:extLst>
                <a:ext uri="{FF2B5EF4-FFF2-40B4-BE49-F238E27FC236}">
                  <a16:creationId xmlns:a16="http://schemas.microsoft.com/office/drawing/2014/main" id="{E3EE4DA4-7DC9-4F7C-B39A-356084AD8B9C}"/>
                </a:ext>
              </a:extLst>
            </p:cNvPr>
            <p:cNvSpPr/>
            <p:nvPr/>
          </p:nvSpPr>
          <p:spPr>
            <a:xfrm>
              <a:off x="898746" y="2646903"/>
              <a:ext cx="6094444" cy="374590"/>
            </a:xfrm>
            <a:prstGeom prst="rect">
              <a:avLst/>
            </a:prstGeom>
          </p:spPr>
          <p:txBody>
            <a:bodyPr>
              <a:spAutoFit/>
            </a:bodyPr>
            <a:lstStyle/>
            <a:p>
              <a:pPr marL="0" marR="0" lvl="0" indent="0" algn="l" defTabSz="949071" rtl="0" eaLnBrk="1" fontAlgn="auto" latinLnBrk="0" hangingPunct="1">
                <a:lnSpc>
                  <a:spcPct val="100000"/>
                </a:lnSpc>
                <a:spcBef>
                  <a:spcPct val="20000"/>
                </a:spcBef>
                <a:spcAft>
                  <a:spcPts val="0"/>
                </a:spcAft>
                <a:buClrTx/>
                <a:buSzPct val="90000"/>
                <a:buFontTx/>
                <a:buNone/>
                <a:tabLst/>
                <a:defRPr/>
              </a:pPr>
              <a:r>
                <a:rPr kumimoji="0" lang="en-US" sz="1834"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Light"/>
                  <a:ea typeface="+mn-ea"/>
                  <a:cs typeface="Segoe UI" panose="020B0502040204020203" pitchFamily="34" charset="0"/>
                </a:rPr>
                <a:t>Azure Cloud Shell.</a:t>
              </a:r>
              <a:endParaRPr kumimoji="0" lang="en-GB" sz="1834"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Light"/>
                <a:ea typeface="+mn-ea"/>
                <a:cs typeface="Segoe UI" panose="020B0502040204020203" pitchFamily="34" charset="0"/>
              </a:endParaRPr>
            </a:p>
          </p:txBody>
        </p:sp>
      </p:grpSp>
      <p:pic>
        <p:nvPicPr>
          <p:cNvPr id="39" name="Picture 3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17119" y="5595830"/>
            <a:ext cx="372618" cy="372618"/>
          </a:xfrm>
          <a:prstGeom prst="rect">
            <a:avLst/>
          </a:prstGeom>
        </p:spPr>
      </p:pic>
      <p:pic>
        <p:nvPicPr>
          <p:cNvPr id="17" name="Graphic 16" descr="Questions">
            <a:extLst>
              <a:ext uri="{FF2B5EF4-FFF2-40B4-BE49-F238E27FC236}">
                <a16:creationId xmlns:a16="http://schemas.microsoft.com/office/drawing/2014/main" id="{E3C9F1B8-EEE8-4E8E-9AD4-08BB634878C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660982" y="2494456"/>
            <a:ext cx="2294238" cy="2294238"/>
          </a:xfrm>
          <a:prstGeom prst="rect">
            <a:avLst/>
          </a:prstGeom>
        </p:spPr>
      </p:pic>
    </p:spTree>
    <p:extLst>
      <p:ext uri="{BB962C8B-B14F-4D97-AF65-F5344CB8AC3E}">
        <p14:creationId xmlns:p14="http://schemas.microsoft.com/office/powerpoint/2010/main" val="23054054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up)">
                                      <p:cBhvr>
                                        <p:cTn id="7" dur="500"/>
                                        <p:tgtEl>
                                          <p:spTgt spid="25"/>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wipe(left)">
                                      <p:cBhvr>
                                        <p:cTn id="11" dur="500"/>
                                        <p:tgtEl>
                                          <p:spTgt spid="14"/>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left)">
                                      <p:cBhvr>
                                        <p:cTn id="15" dur="500"/>
                                        <p:tgtEl>
                                          <p:spTgt spid="6"/>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wipe(left)">
                                      <p:cBhvr>
                                        <p:cTn id="19" dur="500"/>
                                        <p:tgtEl>
                                          <p:spTgt spid="7"/>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wipe(left)">
                                      <p:cBhvr>
                                        <p:cTn id="23" dur="500"/>
                                        <p:tgtEl>
                                          <p:spTgt spid="12"/>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par>
                          <p:cTn id="29" fill="hold">
                            <p:stCondLst>
                              <p:cond delay="500"/>
                            </p:stCondLst>
                            <p:childTnLst>
                              <p:par>
                                <p:cTn id="30" presetID="22" presetClass="entr" presetSubtype="8" fill="hold" nodeType="after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wipe(left)">
                                      <p:cBhvr>
                                        <p:cTn id="32" dur="500"/>
                                        <p:tgtEl>
                                          <p:spTgt spid="15"/>
                                        </p:tgtEl>
                                      </p:cBhvr>
                                    </p:animEffect>
                                  </p:childTnLst>
                                </p:cTn>
                              </p:par>
                            </p:childTnLst>
                          </p:cTn>
                        </p:par>
                        <p:par>
                          <p:cTn id="33" fill="hold">
                            <p:stCondLst>
                              <p:cond delay="1000"/>
                            </p:stCondLst>
                            <p:childTnLst>
                              <p:par>
                                <p:cTn id="34" presetID="22" presetClass="entr" presetSubtype="8" fill="hold" nodeType="afterEffect">
                                  <p:stCondLst>
                                    <p:cond delay="0"/>
                                  </p:stCondLst>
                                  <p:childTnLst>
                                    <p:set>
                                      <p:cBhvr>
                                        <p:cTn id="35" dur="1" fill="hold">
                                          <p:stCondLst>
                                            <p:cond delay="0"/>
                                          </p:stCondLst>
                                        </p:cTn>
                                        <p:tgtEl>
                                          <p:spTgt spid="28"/>
                                        </p:tgtEl>
                                        <p:attrNameLst>
                                          <p:attrName>style.visibility</p:attrName>
                                        </p:attrNameLst>
                                      </p:cBhvr>
                                      <p:to>
                                        <p:strVal val="visible"/>
                                      </p:to>
                                    </p:set>
                                    <p:animEffect transition="in" filter="wipe(left)">
                                      <p:cBhvr>
                                        <p:cTn id="36" dur="500"/>
                                        <p:tgtEl>
                                          <p:spTgt spid="28"/>
                                        </p:tgtEl>
                                      </p:cBhvr>
                                    </p:animEffect>
                                  </p:childTnLst>
                                </p:cTn>
                              </p:par>
                            </p:childTnLst>
                          </p:cTn>
                        </p:par>
                        <p:par>
                          <p:cTn id="37" fill="hold">
                            <p:stCondLst>
                              <p:cond delay="1500"/>
                            </p:stCondLst>
                            <p:childTnLst>
                              <p:par>
                                <p:cTn id="38" presetID="22" presetClass="entr" presetSubtype="8" fill="hold" nodeType="afterEffect">
                                  <p:stCondLst>
                                    <p:cond delay="0"/>
                                  </p:stCondLst>
                                  <p:childTnLst>
                                    <p:set>
                                      <p:cBhvr>
                                        <p:cTn id="39" dur="1" fill="hold">
                                          <p:stCondLst>
                                            <p:cond delay="0"/>
                                          </p:stCondLst>
                                        </p:cTn>
                                        <p:tgtEl>
                                          <p:spTgt spid="34"/>
                                        </p:tgtEl>
                                        <p:attrNameLst>
                                          <p:attrName>style.visibility</p:attrName>
                                        </p:attrNameLst>
                                      </p:cBhvr>
                                      <p:to>
                                        <p:strVal val="visible"/>
                                      </p:to>
                                    </p:set>
                                    <p:animEffect transition="in" filter="wipe(left)">
                                      <p:cBhvr>
                                        <p:cTn id="40" dur="500"/>
                                        <p:tgtEl>
                                          <p:spTgt spid="34"/>
                                        </p:tgtEl>
                                      </p:cBhvr>
                                    </p:animEffect>
                                  </p:childTnLst>
                                </p:cTn>
                              </p:par>
                            </p:childTnLst>
                          </p:cTn>
                        </p:par>
                        <p:par>
                          <p:cTn id="41" fill="hold">
                            <p:stCondLst>
                              <p:cond delay="2000"/>
                            </p:stCondLst>
                            <p:childTnLst>
                              <p:par>
                                <p:cTn id="42" presetID="22" presetClass="entr" presetSubtype="8" fill="hold" nodeType="afterEffect">
                                  <p:stCondLst>
                                    <p:cond delay="0"/>
                                  </p:stCondLst>
                                  <p:childTnLst>
                                    <p:set>
                                      <p:cBhvr>
                                        <p:cTn id="43" dur="1" fill="hold">
                                          <p:stCondLst>
                                            <p:cond delay="0"/>
                                          </p:stCondLst>
                                        </p:cTn>
                                        <p:tgtEl>
                                          <p:spTgt spid="31"/>
                                        </p:tgtEl>
                                        <p:attrNameLst>
                                          <p:attrName>style.visibility</p:attrName>
                                        </p:attrNameLst>
                                      </p:cBhvr>
                                      <p:to>
                                        <p:strVal val="visible"/>
                                      </p:to>
                                    </p:set>
                                    <p:animEffect transition="in" filter="wipe(left)">
                                      <p:cBhvr>
                                        <p:cTn id="44" dur="500"/>
                                        <p:tgtEl>
                                          <p:spTgt spid="31"/>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39"/>
                                        </p:tgtEl>
                                        <p:attrNameLst>
                                          <p:attrName>style.visibility</p:attrName>
                                        </p:attrNameLst>
                                      </p:cBhvr>
                                      <p:to>
                                        <p:strVal val="visible"/>
                                      </p:to>
                                    </p:set>
                                    <p:animEffect transition="in" filter="fade">
                                      <p:cBhvr>
                                        <p:cTn id="49"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9CB73BB-2AA6-458F-9B0A-E987A051A35E}"/>
              </a:ext>
            </a:extLst>
          </p:cNvPr>
          <p:cNvSpPr>
            <a:spLocks noGrp="1"/>
          </p:cNvSpPr>
          <p:nvPr>
            <p:ph type="title"/>
          </p:nvPr>
        </p:nvSpPr>
        <p:spPr/>
        <p:txBody>
          <a:bodyPr/>
          <a:lstStyle/>
          <a:p>
            <a:pPr defTabSz="949071">
              <a:defRPr/>
            </a:pPr>
            <a:r>
              <a:rPr lang="en-GB" sz="4483" dirty="0">
                <a:solidFill>
                  <a:srgbClr val="FFFFFF"/>
                </a:solidFill>
              </a:rPr>
              <a:t>Summary</a:t>
            </a:r>
          </a:p>
        </p:txBody>
      </p:sp>
      <p:pic>
        <p:nvPicPr>
          <p:cNvPr id="10" name="Picture 9"/>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9418637" y="2121694"/>
            <a:ext cx="3088683" cy="3088683"/>
          </a:xfrm>
          <a:prstGeom prst="rect">
            <a:avLst/>
          </a:prstGeom>
        </p:spPr>
      </p:pic>
      <p:cxnSp>
        <p:nvCxnSpPr>
          <p:cNvPr id="16" name="Straight Connector 15"/>
          <p:cNvCxnSpPr/>
          <p:nvPr/>
        </p:nvCxnSpPr>
        <p:spPr>
          <a:xfrm>
            <a:off x="9382693" y="1590725"/>
            <a:ext cx="0" cy="4732489"/>
          </a:xfrm>
          <a:prstGeom prst="line">
            <a:avLst/>
          </a:prstGeom>
          <a:ln w="50800">
            <a:solidFill>
              <a:srgbClr val="74B23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274640" y="1214036"/>
            <a:ext cx="3765583" cy="507383"/>
          </a:xfrm>
          <a:prstGeom prst="rect">
            <a:avLst/>
          </a:prstGeom>
        </p:spPr>
        <p:txBody>
          <a:bodyPr wrap="none">
            <a:spAutoFit/>
          </a:bodyPr>
          <a:lstStyle/>
          <a:p>
            <a:pPr defTabSz="949071">
              <a:spcBef>
                <a:spcPct val="20000"/>
              </a:spcBef>
              <a:buSzPct val="90000"/>
              <a:defRPr/>
            </a:pPr>
            <a:r>
              <a:rPr lang="en-GB" sz="2697" dirty="0">
                <a:solidFill>
                  <a:srgbClr val="3C3C3C"/>
                </a:solidFill>
                <a:latin typeface="Segoe UI Semilight" panose="020B0402040204020203" pitchFamily="34" charset="0"/>
                <a:cs typeface="Segoe UI Semilight" panose="020B0402040204020203" pitchFamily="34" charset="0"/>
              </a:rPr>
              <a:t>This lesson has covered</a:t>
            </a:r>
          </a:p>
        </p:txBody>
      </p:sp>
      <p:sp>
        <p:nvSpPr>
          <p:cNvPr id="7" name="Text Placeholder 5">
            <a:extLst>
              <a:ext uri="{FF2B5EF4-FFF2-40B4-BE49-F238E27FC236}">
                <a16:creationId xmlns:a16="http://schemas.microsoft.com/office/drawing/2014/main" id="{7681AB3B-6AA6-494D-9089-90763CEF72B2}"/>
              </a:ext>
            </a:extLst>
          </p:cNvPr>
          <p:cNvSpPr txBox="1">
            <a:spLocks/>
          </p:cNvSpPr>
          <p:nvPr/>
        </p:nvSpPr>
        <p:spPr>
          <a:xfrm>
            <a:off x="429846" y="1783342"/>
            <a:ext cx="8683992" cy="4995074"/>
          </a:xfrm>
          <a:prstGeom prst="rect">
            <a:avLst/>
          </a:prstGeom>
        </p:spPr>
        <p:txBody>
          <a:bodyPr/>
          <a:lstStyle>
            <a:lvl1pPr marL="232898" marR="0" indent="-232898"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3"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65795" marR="0" indent="-232898"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38" kern="1200" spc="0" baseline="0">
                <a:gradFill>
                  <a:gsLst>
                    <a:gs pos="1250">
                      <a:schemeClr val="tx1"/>
                    </a:gs>
                    <a:gs pos="100000">
                      <a:schemeClr val="tx1"/>
                    </a:gs>
                  </a:gsLst>
                  <a:lin ang="5400000" scaled="0"/>
                </a:gradFill>
                <a:latin typeface="+mn-lt"/>
                <a:ea typeface="+mn-ea"/>
                <a:cs typeface="+mn-cs"/>
              </a:defRPr>
            </a:lvl2pPr>
            <a:lvl3pPr marL="669581" marR="0" indent="-203785"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0" kern="1200" spc="0" baseline="0">
                <a:gradFill>
                  <a:gsLst>
                    <a:gs pos="1250">
                      <a:schemeClr val="tx1"/>
                    </a:gs>
                    <a:gs pos="100000">
                      <a:schemeClr val="tx1"/>
                    </a:gs>
                  </a:gsLst>
                  <a:lin ang="5400000" scaled="0"/>
                </a:gradFill>
                <a:latin typeface="+mn-lt"/>
                <a:ea typeface="+mn-ea"/>
                <a:cs typeface="+mn-cs"/>
              </a:defRPr>
            </a:lvl3pPr>
            <a:lvl4pPr marL="858811" marR="0" indent="-184377"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6" kern="1200" spc="0" baseline="0">
                <a:gradFill>
                  <a:gsLst>
                    <a:gs pos="1250">
                      <a:schemeClr val="tx1"/>
                    </a:gs>
                    <a:gs pos="100000">
                      <a:schemeClr val="tx1"/>
                    </a:gs>
                  </a:gsLst>
                  <a:lin ang="5400000" scaled="0"/>
                </a:gradFill>
                <a:latin typeface="+mn-lt"/>
                <a:ea typeface="+mn-ea"/>
                <a:cs typeface="+mn-cs"/>
              </a:defRPr>
            </a:lvl4pPr>
            <a:lvl5pPr marL="1043188" marR="0" indent="-171439"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6" kern="1200" spc="0" baseline="0">
                <a:gradFill>
                  <a:gsLst>
                    <a:gs pos="1250">
                      <a:schemeClr val="tx1"/>
                    </a:gs>
                    <a:gs pos="100000">
                      <a:schemeClr val="tx1"/>
                    </a:gs>
                  </a:gsLst>
                  <a:lin ang="5400000" scaled="0"/>
                </a:gradFill>
                <a:latin typeface="+mn-lt"/>
                <a:ea typeface="+mn-ea"/>
                <a:cs typeface="+mn-cs"/>
              </a:defRPr>
            </a:lvl5pPr>
            <a:lvl6pPr marL="2613263"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6pPr>
            <a:lvl7pPr marL="3088403"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7pPr>
            <a:lvl8pPr marL="3563541"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8pPr>
            <a:lvl9pPr marL="4038681"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9pPr>
          </a:lstStyle>
          <a:p>
            <a:pPr defTabSz="949071">
              <a:buBlip>
                <a:blip r:embed="rId5"/>
              </a:buBlip>
              <a:defRPr/>
            </a:pPr>
            <a:r>
              <a:rPr lang="en-GB" sz="2038" dirty="0">
                <a:gradFill>
                  <a:gsLst>
                    <a:gs pos="1250">
                      <a:srgbClr val="000000"/>
                    </a:gs>
                    <a:gs pos="100000">
                      <a:srgbClr val="000000"/>
                    </a:gs>
                  </a:gsLst>
                  <a:lin ang="5400000" scaled="0"/>
                </a:gradFill>
                <a:latin typeface="Segoe UI Light"/>
              </a:rPr>
              <a:t>Azure App Service</a:t>
            </a:r>
          </a:p>
          <a:p>
            <a:pPr defTabSz="949071">
              <a:buBlip>
                <a:blip r:embed="rId5"/>
              </a:buBlip>
              <a:defRPr/>
            </a:pPr>
            <a:r>
              <a:rPr lang="en-GB" sz="2038" dirty="0">
                <a:gradFill>
                  <a:gsLst>
                    <a:gs pos="1250">
                      <a:srgbClr val="000000"/>
                    </a:gs>
                    <a:gs pos="100000">
                      <a:srgbClr val="000000"/>
                    </a:gs>
                  </a:gsLst>
                  <a:lin ang="5400000" scaled="0"/>
                </a:gradFill>
                <a:latin typeface="Segoe UI Light"/>
              </a:rPr>
              <a:t>Web App for Containers</a:t>
            </a:r>
          </a:p>
          <a:p>
            <a:pPr defTabSz="949071">
              <a:buBlip>
                <a:blip r:embed="rId5"/>
              </a:buBlip>
              <a:defRPr/>
            </a:pPr>
            <a:r>
              <a:rPr lang="en-GB" sz="2038" dirty="0">
                <a:gradFill>
                  <a:gsLst>
                    <a:gs pos="1250">
                      <a:srgbClr val="000000"/>
                    </a:gs>
                    <a:gs pos="100000">
                      <a:srgbClr val="000000"/>
                    </a:gs>
                  </a:gsLst>
                  <a:lin ang="5400000" scaled="0"/>
                </a:gradFill>
                <a:latin typeface="Segoe UI Light"/>
              </a:rPr>
              <a:t>An End-to-End Application PaaS Platform </a:t>
            </a:r>
          </a:p>
          <a:p>
            <a:pPr defTabSz="949071">
              <a:buBlip>
                <a:blip r:embed="rId5"/>
              </a:buBlip>
              <a:defRPr/>
            </a:pPr>
            <a:r>
              <a:rPr lang="en-GB" sz="2038" dirty="0">
                <a:gradFill>
                  <a:gsLst>
                    <a:gs pos="1250">
                      <a:srgbClr val="000000"/>
                    </a:gs>
                    <a:gs pos="100000">
                      <a:srgbClr val="000000"/>
                    </a:gs>
                  </a:gsLst>
                  <a:lin ang="5400000" scaled="0"/>
                </a:gradFill>
                <a:latin typeface="Segoe UI Light"/>
              </a:rPr>
              <a:t>Demo: Creating and Exploring Windows App Service</a:t>
            </a:r>
          </a:p>
          <a:p>
            <a:pPr defTabSz="949071">
              <a:buBlip>
                <a:blip r:embed="rId5"/>
              </a:buBlip>
              <a:defRPr/>
            </a:pPr>
            <a:r>
              <a:rPr lang="en-GB" sz="2038" dirty="0">
                <a:gradFill>
                  <a:gsLst>
                    <a:gs pos="1250">
                      <a:srgbClr val="000000"/>
                    </a:gs>
                    <a:gs pos="100000">
                      <a:srgbClr val="000000"/>
                    </a:gs>
                  </a:gsLst>
                  <a:lin ang="5400000" scaled="0"/>
                </a:gradFill>
                <a:latin typeface="Segoe UI Light"/>
              </a:rPr>
              <a:t>Demo: Creating and Exploring Linux App Service</a:t>
            </a:r>
          </a:p>
          <a:p>
            <a:pPr defTabSz="949071">
              <a:buBlip>
                <a:blip r:embed="rId5"/>
              </a:buBlip>
              <a:defRPr/>
            </a:pPr>
            <a:r>
              <a:rPr lang="en-GB" sz="2038" dirty="0">
                <a:gradFill>
                  <a:gsLst>
                    <a:gs pos="1250">
                      <a:srgbClr val="000000"/>
                    </a:gs>
                    <a:gs pos="100000">
                      <a:srgbClr val="000000"/>
                    </a:gs>
                  </a:gsLst>
                  <a:lin ang="5400000" scaled="0"/>
                </a:gradFill>
                <a:latin typeface="Segoe UI Light"/>
              </a:rPr>
              <a:t>Demo: Creating and Exploring Web App for Containers</a:t>
            </a:r>
          </a:p>
          <a:p>
            <a:pPr defTabSz="949071">
              <a:buBlip>
                <a:blip r:embed="rId5"/>
              </a:buBlip>
              <a:defRPr/>
            </a:pPr>
            <a:r>
              <a:rPr lang="en-GB" sz="2038" dirty="0">
                <a:gradFill>
                  <a:gsLst>
                    <a:gs pos="1250">
                      <a:srgbClr val="000000"/>
                    </a:gs>
                    <a:gs pos="100000">
                      <a:srgbClr val="000000"/>
                    </a:gs>
                  </a:gsLst>
                  <a:lin ang="5400000" scaled="0"/>
                </a:gradFill>
                <a:latin typeface="Segoe UI Light"/>
              </a:rPr>
              <a:t>Demo: Deploying App Service from Azure DevOps</a:t>
            </a:r>
          </a:p>
          <a:p>
            <a:pPr defTabSz="949071">
              <a:buBlip>
                <a:blip r:embed="rId5"/>
              </a:buBlip>
              <a:defRPr/>
            </a:pPr>
            <a:r>
              <a:rPr lang="en-GB" sz="2038" dirty="0">
                <a:gradFill>
                  <a:gsLst>
                    <a:gs pos="1250">
                      <a:srgbClr val="000000"/>
                    </a:gs>
                    <a:gs pos="100000">
                      <a:srgbClr val="000000"/>
                    </a:gs>
                  </a:gsLst>
                  <a:lin ang="5400000" scaled="0"/>
                </a:gradFill>
                <a:latin typeface="Segoe UI Light"/>
              </a:rPr>
              <a:t>Demo: Map an existing custom DNS name to Azure App Service</a:t>
            </a:r>
          </a:p>
          <a:p>
            <a:pPr defTabSz="949071">
              <a:buBlip>
                <a:blip r:embed="rId5"/>
              </a:buBlip>
              <a:defRPr/>
            </a:pPr>
            <a:r>
              <a:rPr lang="en-US" sz="2038" dirty="0">
                <a:gradFill>
                  <a:gsLst>
                    <a:gs pos="1250">
                      <a:srgbClr val="000000"/>
                    </a:gs>
                    <a:gs pos="100000">
                      <a:srgbClr val="000000"/>
                    </a:gs>
                  </a:gsLst>
                  <a:lin ang="5400000" scaled="0"/>
                </a:gradFill>
                <a:latin typeface="Segoe UI Light"/>
              </a:rPr>
              <a:t>Prepare for The Exam (Q/A)</a:t>
            </a:r>
          </a:p>
          <a:p>
            <a:pPr marL="237276" indent="-237276" defTabSz="949071">
              <a:defRPr/>
            </a:pPr>
            <a:endParaRPr lang="en-US" sz="2697" dirty="0">
              <a:gradFill>
                <a:gsLst>
                  <a:gs pos="1250">
                    <a:srgbClr val="000000"/>
                  </a:gs>
                  <a:gs pos="100000">
                    <a:srgbClr val="000000"/>
                  </a:gs>
                </a:gsLst>
                <a:lin ang="5400000" scaled="0"/>
              </a:gradFill>
              <a:latin typeface="Segoe UI"/>
            </a:endParaRPr>
          </a:p>
        </p:txBody>
      </p:sp>
      <p:sp>
        <p:nvSpPr>
          <p:cNvPr id="8" name="Rectangle 7">
            <a:extLst>
              <a:ext uri="{FF2B5EF4-FFF2-40B4-BE49-F238E27FC236}">
                <a16:creationId xmlns:a16="http://schemas.microsoft.com/office/drawing/2014/main" id="{EFF980C6-8024-4DDC-B4E3-647898097C95}"/>
              </a:ext>
            </a:extLst>
          </p:cNvPr>
          <p:cNvSpPr/>
          <p:nvPr/>
        </p:nvSpPr>
        <p:spPr>
          <a:xfrm>
            <a:off x="393903" y="5322094"/>
            <a:ext cx="8491334" cy="1280351"/>
          </a:xfrm>
          <a:prstGeom prst="rect">
            <a:avLst/>
          </a:prstGeom>
        </p:spPr>
        <p:txBody>
          <a:bodyPr wrap="square">
            <a:spAutoFit/>
          </a:bodyPr>
          <a:lstStyle/>
          <a:p>
            <a:pPr defTabSz="949071">
              <a:spcBef>
                <a:spcPct val="20000"/>
              </a:spcBef>
              <a:buSzPct val="90000"/>
              <a:defRPr/>
            </a:pPr>
            <a:r>
              <a:rPr lang="en-GB" sz="2038" b="1" dirty="0">
                <a:solidFill>
                  <a:srgbClr val="74B230"/>
                </a:solidFill>
                <a:latin typeface="Segoe UI" panose="020B0502040204020203" pitchFamily="34" charset="0"/>
                <a:cs typeface="Segoe UI" panose="020B0502040204020203" pitchFamily="34" charset="0"/>
              </a:rPr>
              <a:t>Next Lesson:</a:t>
            </a:r>
          </a:p>
          <a:p>
            <a:pPr defTabSz="949071">
              <a:spcBef>
                <a:spcPct val="20000"/>
              </a:spcBef>
              <a:buSzPct val="90000"/>
              <a:defRPr/>
            </a:pPr>
            <a:r>
              <a:rPr lang="en-GB" sz="2038" b="1" dirty="0">
                <a:gradFill>
                  <a:gsLst>
                    <a:gs pos="1250">
                      <a:srgbClr val="000000"/>
                    </a:gs>
                    <a:gs pos="100000">
                      <a:srgbClr val="000000"/>
                    </a:gs>
                  </a:gsLst>
                  <a:lin ang="5400000" scaled="0"/>
                </a:gradFill>
                <a:latin typeface="Segoe UI Light"/>
                <a:cs typeface="Segoe UI" panose="020B0502040204020203" pitchFamily="34" charset="0"/>
              </a:rPr>
              <a:t>(7) Understanding and Working  with Azure Container Instances</a:t>
            </a:r>
          </a:p>
          <a:p>
            <a:pPr defTabSz="949071">
              <a:spcBef>
                <a:spcPct val="20000"/>
              </a:spcBef>
              <a:buSzPct val="90000"/>
              <a:defRPr/>
            </a:pPr>
            <a:r>
              <a:rPr lang="en-GB" sz="2697" dirty="0">
                <a:solidFill>
                  <a:srgbClr val="3C3C3C"/>
                </a:solidFill>
                <a:latin typeface="Segoe UI Semilight" panose="020B0402040204020203" pitchFamily="34" charset="0"/>
                <a:cs typeface="Segoe UI Semilight" panose="020B0402040204020203" pitchFamily="34" charset="0"/>
              </a:rPr>
              <a:t> </a:t>
            </a:r>
          </a:p>
        </p:txBody>
      </p:sp>
    </p:spTree>
    <p:extLst>
      <p:ext uri="{BB962C8B-B14F-4D97-AF65-F5344CB8AC3E}">
        <p14:creationId xmlns:p14="http://schemas.microsoft.com/office/powerpoint/2010/main" val="2643041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up)">
                                      <p:cBhvr>
                                        <p:cTn id="7" dur="500"/>
                                        <p:tgtEl>
                                          <p:spTgt spid="10"/>
                                        </p:tgtEl>
                                      </p:cBhvr>
                                    </p:animEffect>
                                  </p:childTnLst>
                                </p:cTn>
                              </p:par>
                              <p:par>
                                <p:cTn id="8" presetID="22" presetClass="entr" presetSubtype="1"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wipe(up)">
                                      <p:cBhvr>
                                        <p:cTn id="10" dur="500"/>
                                        <p:tgtEl>
                                          <p:spTgt spid="16"/>
                                        </p:tgtEl>
                                      </p:cBhvr>
                                    </p:animEffect>
                                  </p:childTnLst>
                                </p:cTn>
                              </p:par>
                            </p:childTnLst>
                          </p:cTn>
                        </p:par>
                        <p:par>
                          <p:cTn id="11" fill="hold">
                            <p:stCondLst>
                              <p:cond delay="500"/>
                            </p:stCondLst>
                            <p:childTnLst>
                              <p:par>
                                <p:cTn id="12" presetID="22" presetClass="entr" presetSubtype="8" fill="hold" grpId="0" nodeType="afterEffect">
                                  <p:stCondLst>
                                    <p:cond delay="0"/>
                                  </p:stCondLst>
                                  <p:childTnLst>
                                    <p:set>
                                      <p:cBhvr>
                                        <p:cTn id="13" dur="1" fill="hold">
                                          <p:stCondLst>
                                            <p:cond delay="0"/>
                                          </p:stCondLst>
                                        </p:cTn>
                                        <p:tgtEl>
                                          <p:spTgt spid="17"/>
                                        </p:tgtEl>
                                        <p:attrNameLst>
                                          <p:attrName>style.visibility</p:attrName>
                                        </p:attrNameLst>
                                      </p:cBhvr>
                                      <p:to>
                                        <p:strVal val="visible"/>
                                      </p:to>
                                    </p:set>
                                    <p:animEffect transition="in" filter="wipe(left)">
                                      <p:cBhvr>
                                        <p:cTn id="14" dur="500"/>
                                        <p:tgtEl>
                                          <p:spTgt spid="17"/>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nodeType="clickEffect">
                                  <p:stCondLst>
                                    <p:cond delay="0"/>
                                  </p:stCondLst>
                                  <p:childTnLst>
                                    <p:set>
                                      <p:cBhvr>
                                        <p:cTn id="18" dur="1" fill="hold">
                                          <p:stCondLst>
                                            <p:cond delay="0"/>
                                          </p:stCondLst>
                                        </p:cTn>
                                        <p:tgtEl>
                                          <p:spTgt spid="7">
                                            <p:txEl>
                                              <p:pRg st="0" end="0"/>
                                            </p:txEl>
                                          </p:spTgt>
                                        </p:tgtEl>
                                        <p:attrNameLst>
                                          <p:attrName>style.visibility</p:attrName>
                                        </p:attrNameLst>
                                      </p:cBhvr>
                                      <p:to>
                                        <p:strVal val="visible"/>
                                      </p:to>
                                    </p:set>
                                    <p:animEffect transition="in" filter="wipe(left)">
                                      <p:cBhvr>
                                        <p:cTn id="19" dur="500"/>
                                        <p:tgtEl>
                                          <p:spTgt spid="7">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nodeType="clickEffect">
                                  <p:stCondLst>
                                    <p:cond delay="0"/>
                                  </p:stCondLst>
                                  <p:childTnLst>
                                    <p:set>
                                      <p:cBhvr>
                                        <p:cTn id="23" dur="1" fill="hold">
                                          <p:stCondLst>
                                            <p:cond delay="0"/>
                                          </p:stCondLst>
                                        </p:cTn>
                                        <p:tgtEl>
                                          <p:spTgt spid="7">
                                            <p:txEl>
                                              <p:pRg st="1" end="1"/>
                                            </p:txEl>
                                          </p:spTgt>
                                        </p:tgtEl>
                                        <p:attrNameLst>
                                          <p:attrName>style.visibility</p:attrName>
                                        </p:attrNameLst>
                                      </p:cBhvr>
                                      <p:to>
                                        <p:strVal val="visible"/>
                                      </p:to>
                                    </p:set>
                                    <p:animEffect transition="in" filter="wipe(left)">
                                      <p:cBhvr>
                                        <p:cTn id="24" dur="500"/>
                                        <p:tgtEl>
                                          <p:spTgt spid="7">
                                            <p:txEl>
                                              <p:pRg st="1" end="1"/>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nodeType="clickEffect">
                                  <p:stCondLst>
                                    <p:cond delay="0"/>
                                  </p:stCondLst>
                                  <p:childTnLst>
                                    <p:set>
                                      <p:cBhvr>
                                        <p:cTn id="28" dur="1" fill="hold">
                                          <p:stCondLst>
                                            <p:cond delay="0"/>
                                          </p:stCondLst>
                                        </p:cTn>
                                        <p:tgtEl>
                                          <p:spTgt spid="7">
                                            <p:txEl>
                                              <p:pRg st="2" end="2"/>
                                            </p:txEl>
                                          </p:spTgt>
                                        </p:tgtEl>
                                        <p:attrNameLst>
                                          <p:attrName>style.visibility</p:attrName>
                                        </p:attrNameLst>
                                      </p:cBhvr>
                                      <p:to>
                                        <p:strVal val="visible"/>
                                      </p:to>
                                    </p:set>
                                    <p:animEffect transition="in" filter="wipe(left)">
                                      <p:cBhvr>
                                        <p:cTn id="29" dur="500"/>
                                        <p:tgtEl>
                                          <p:spTgt spid="7">
                                            <p:txEl>
                                              <p:pRg st="2" end="2"/>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nodeType="clickEffect">
                                  <p:stCondLst>
                                    <p:cond delay="0"/>
                                  </p:stCondLst>
                                  <p:childTnLst>
                                    <p:set>
                                      <p:cBhvr>
                                        <p:cTn id="33" dur="1" fill="hold">
                                          <p:stCondLst>
                                            <p:cond delay="0"/>
                                          </p:stCondLst>
                                        </p:cTn>
                                        <p:tgtEl>
                                          <p:spTgt spid="7">
                                            <p:txEl>
                                              <p:pRg st="3" end="3"/>
                                            </p:txEl>
                                          </p:spTgt>
                                        </p:tgtEl>
                                        <p:attrNameLst>
                                          <p:attrName>style.visibility</p:attrName>
                                        </p:attrNameLst>
                                      </p:cBhvr>
                                      <p:to>
                                        <p:strVal val="visible"/>
                                      </p:to>
                                    </p:set>
                                    <p:animEffect transition="in" filter="wipe(left)">
                                      <p:cBhvr>
                                        <p:cTn id="34" dur="500"/>
                                        <p:tgtEl>
                                          <p:spTgt spid="7">
                                            <p:txEl>
                                              <p:pRg st="3" end="3"/>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nodeType="clickEffect">
                                  <p:stCondLst>
                                    <p:cond delay="0"/>
                                  </p:stCondLst>
                                  <p:childTnLst>
                                    <p:set>
                                      <p:cBhvr>
                                        <p:cTn id="38" dur="1" fill="hold">
                                          <p:stCondLst>
                                            <p:cond delay="0"/>
                                          </p:stCondLst>
                                        </p:cTn>
                                        <p:tgtEl>
                                          <p:spTgt spid="7">
                                            <p:txEl>
                                              <p:pRg st="4" end="4"/>
                                            </p:txEl>
                                          </p:spTgt>
                                        </p:tgtEl>
                                        <p:attrNameLst>
                                          <p:attrName>style.visibility</p:attrName>
                                        </p:attrNameLst>
                                      </p:cBhvr>
                                      <p:to>
                                        <p:strVal val="visible"/>
                                      </p:to>
                                    </p:set>
                                    <p:animEffect transition="in" filter="wipe(left)">
                                      <p:cBhvr>
                                        <p:cTn id="39" dur="500"/>
                                        <p:tgtEl>
                                          <p:spTgt spid="7">
                                            <p:txEl>
                                              <p:pRg st="4" end="4"/>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nodeType="clickEffect">
                                  <p:stCondLst>
                                    <p:cond delay="0"/>
                                  </p:stCondLst>
                                  <p:childTnLst>
                                    <p:set>
                                      <p:cBhvr>
                                        <p:cTn id="43" dur="1" fill="hold">
                                          <p:stCondLst>
                                            <p:cond delay="0"/>
                                          </p:stCondLst>
                                        </p:cTn>
                                        <p:tgtEl>
                                          <p:spTgt spid="7">
                                            <p:txEl>
                                              <p:pRg st="5" end="5"/>
                                            </p:txEl>
                                          </p:spTgt>
                                        </p:tgtEl>
                                        <p:attrNameLst>
                                          <p:attrName>style.visibility</p:attrName>
                                        </p:attrNameLst>
                                      </p:cBhvr>
                                      <p:to>
                                        <p:strVal val="visible"/>
                                      </p:to>
                                    </p:set>
                                    <p:animEffect transition="in" filter="wipe(left)">
                                      <p:cBhvr>
                                        <p:cTn id="44" dur="500"/>
                                        <p:tgtEl>
                                          <p:spTgt spid="7">
                                            <p:txEl>
                                              <p:pRg st="5" end="5"/>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nodeType="clickEffect">
                                  <p:stCondLst>
                                    <p:cond delay="0"/>
                                  </p:stCondLst>
                                  <p:childTnLst>
                                    <p:set>
                                      <p:cBhvr>
                                        <p:cTn id="48" dur="1" fill="hold">
                                          <p:stCondLst>
                                            <p:cond delay="0"/>
                                          </p:stCondLst>
                                        </p:cTn>
                                        <p:tgtEl>
                                          <p:spTgt spid="7">
                                            <p:txEl>
                                              <p:pRg st="6" end="6"/>
                                            </p:txEl>
                                          </p:spTgt>
                                        </p:tgtEl>
                                        <p:attrNameLst>
                                          <p:attrName>style.visibility</p:attrName>
                                        </p:attrNameLst>
                                      </p:cBhvr>
                                      <p:to>
                                        <p:strVal val="visible"/>
                                      </p:to>
                                    </p:set>
                                    <p:animEffect transition="in" filter="wipe(left)">
                                      <p:cBhvr>
                                        <p:cTn id="49" dur="500"/>
                                        <p:tgtEl>
                                          <p:spTgt spid="7">
                                            <p:txEl>
                                              <p:pRg st="6" end="6"/>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8" fill="hold" nodeType="clickEffect">
                                  <p:stCondLst>
                                    <p:cond delay="0"/>
                                  </p:stCondLst>
                                  <p:childTnLst>
                                    <p:set>
                                      <p:cBhvr>
                                        <p:cTn id="53" dur="1" fill="hold">
                                          <p:stCondLst>
                                            <p:cond delay="0"/>
                                          </p:stCondLst>
                                        </p:cTn>
                                        <p:tgtEl>
                                          <p:spTgt spid="7">
                                            <p:txEl>
                                              <p:pRg st="7" end="7"/>
                                            </p:txEl>
                                          </p:spTgt>
                                        </p:tgtEl>
                                        <p:attrNameLst>
                                          <p:attrName>style.visibility</p:attrName>
                                        </p:attrNameLst>
                                      </p:cBhvr>
                                      <p:to>
                                        <p:strVal val="visible"/>
                                      </p:to>
                                    </p:set>
                                    <p:animEffect transition="in" filter="wipe(left)">
                                      <p:cBhvr>
                                        <p:cTn id="54" dur="500"/>
                                        <p:tgtEl>
                                          <p:spTgt spid="7">
                                            <p:txEl>
                                              <p:pRg st="7" end="7"/>
                                            </p:txEl>
                                          </p:spTgt>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8" fill="hold" nodeType="clickEffect">
                                  <p:stCondLst>
                                    <p:cond delay="0"/>
                                  </p:stCondLst>
                                  <p:childTnLst>
                                    <p:set>
                                      <p:cBhvr>
                                        <p:cTn id="58" dur="1" fill="hold">
                                          <p:stCondLst>
                                            <p:cond delay="0"/>
                                          </p:stCondLst>
                                        </p:cTn>
                                        <p:tgtEl>
                                          <p:spTgt spid="7">
                                            <p:txEl>
                                              <p:pRg st="8" end="8"/>
                                            </p:txEl>
                                          </p:spTgt>
                                        </p:tgtEl>
                                        <p:attrNameLst>
                                          <p:attrName>style.visibility</p:attrName>
                                        </p:attrNameLst>
                                      </p:cBhvr>
                                      <p:to>
                                        <p:strVal val="visible"/>
                                      </p:to>
                                    </p:set>
                                    <p:animEffect transition="in" filter="wipe(left)">
                                      <p:cBhvr>
                                        <p:cTn id="59" dur="500"/>
                                        <p:tgtEl>
                                          <p:spTgt spid="7">
                                            <p:txEl>
                                              <p:pRg st="8" end="8"/>
                                            </p:txEl>
                                          </p:spTgt>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8" fill="hold" grpId="0" nodeType="clickEffect">
                                  <p:stCondLst>
                                    <p:cond delay="0"/>
                                  </p:stCondLst>
                                  <p:childTnLst>
                                    <p:set>
                                      <p:cBhvr>
                                        <p:cTn id="63" dur="1" fill="hold">
                                          <p:stCondLst>
                                            <p:cond delay="0"/>
                                          </p:stCondLst>
                                        </p:cTn>
                                        <p:tgtEl>
                                          <p:spTgt spid="8"/>
                                        </p:tgtEl>
                                        <p:attrNameLst>
                                          <p:attrName>style.visibility</p:attrName>
                                        </p:attrNameLst>
                                      </p:cBhvr>
                                      <p:to>
                                        <p:strVal val="visible"/>
                                      </p:to>
                                    </p:set>
                                    <p:animEffect transition="in" filter="wipe(left)">
                                      <p:cBhvr>
                                        <p:cTn id="6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9CB73BB-2AA6-458F-9B0A-E987A051A35E}"/>
              </a:ext>
            </a:extLst>
          </p:cNvPr>
          <p:cNvSpPr>
            <a:spLocks noGrp="1"/>
          </p:cNvSpPr>
          <p:nvPr>
            <p:ph type="title"/>
          </p:nvPr>
        </p:nvSpPr>
        <p:spPr/>
        <p:txBody>
          <a:bodyPr/>
          <a:lstStyle/>
          <a:p>
            <a:r>
              <a:rPr lang="en-US" sz="4600" dirty="0"/>
              <a:t>Module 2: Outline</a:t>
            </a:r>
          </a:p>
        </p:txBody>
      </p:sp>
      <p:sp>
        <p:nvSpPr>
          <p:cNvPr id="2" name="Rectangle 1">
            <a:extLst>
              <a:ext uri="{FF2B5EF4-FFF2-40B4-BE49-F238E27FC236}">
                <a16:creationId xmlns:a16="http://schemas.microsoft.com/office/drawing/2014/main" id="{AAF12876-D394-44DD-ACFF-DA53207EA100}"/>
              </a:ext>
            </a:extLst>
          </p:cNvPr>
          <p:cNvSpPr/>
          <p:nvPr/>
        </p:nvSpPr>
        <p:spPr>
          <a:xfrm>
            <a:off x="427037" y="1283494"/>
            <a:ext cx="11277600" cy="5170646"/>
          </a:xfrm>
          <a:prstGeom prst="rect">
            <a:avLst/>
          </a:prstGeom>
        </p:spPr>
        <p:txBody>
          <a:bodyPr wrap="square">
            <a:spAutoFit/>
          </a:bodyPr>
          <a:lstStyle/>
          <a:p>
            <a:pPr marL="1275118" lvl="2" indent="-342900">
              <a:buFont typeface="Wingdings" panose="05000000000000000000" pitchFamily="2" charset="2"/>
              <a:buChar char="§"/>
              <a:defRPr/>
            </a:pPr>
            <a:r>
              <a:rPr lang="en-GB" sz="2800" dirty="0">
                <a:solidFill>
                  <a:srgbClr val="3C3C3C"/>
                </a:solidFill>
              </a:rPr>
              <a:t>Demo: Deploying App Service from Azure DevOps</a:t>
            </a:r>
          </a:p>
          <a:p>
            <a:pPr marL="1275118" lvl="2" indent="-342900">
              <a:buFont typeface="Wingdings" panose="05000000000000000000" pitchFamily="2" charset="2"/>
              <a:buChar char="§"/>
              <a:defRPr/>
            </a:pPr>
            <a:r>
              <a:rPr lang="en-GB" sz="2800" dirty="0">
                <a:solidFill>
                  <a:srgbClr val="3C3C3C"/>
                </a:solidFill>
              </a:rPr>
              <a:t>Demo: Map an existing custom DNS name to Azure App Service</a:t>
            </a:r>
          </a:p>
          <a:p>
            <a:pPr lvl="2">
              <a:spcAft>
                <a:spcPts val="1200"/>
              </a:spcAft>
              <a:defRPr/>
            </a:pPr>
            <a:endParaRPr lang="en-GB" sz="600" dirty="0">
              <a:solidFill>
                <a:srgbClr val="3C3C3C"/>
              </a:solidFill>
            </a:endParaRPr>
          </a:p>
          <a:p>
            <a:pPr marL="514350" indent="-514350">
              <a:buFont typeface="+mj-lt"/>
              <a:buAutoNum type="arabicParenR" startAt="7"/>
              <a:defRPr/>
            </a:pPr>
            <a:r>
              <a:rPr lang="en-GB" sz="2800" dirty="0">
                <a:solidFill>
                  <a:srgbClr val="3C3C3C"/>
                </a:solidFill>
                <a:latin typeface="Segoe UI"/>
              </a:rPr>
              <a:t>Understanding and Working with Azure Container Instances</a:t>
            </a:r>
          </a:p>
          <a:p>
            <a:pPr marL="1275118" lvl="2" indent="-342900">
              <a:buFont typeface="Wingdings" panose="05000000000000000000" pitchFamily="2" charset="2"/>
              <a:buChar char="§"/>
              <a:defRPr/>
            </a:pPr>
            <a:r>
              <a:rPr lang="en-GB" sz="2800" dirty="0">
                <a:solidFill>
                  <a:srgbClr val="3C3C3C"/>
                </a:solidFill>
              </a:rPr>
              <a:t>Demo: Creating and Exploring Azure Container Instances</a:t>
            </a:r>
          </a:p>
          <a:p>
            <a:pPr marL="1275118" lvl="2" indent="-342900">
              <a:buFont typeface="Wingdings" panose="05000000000000000000" pitchFamily="2" charset="2"/>
              <a:buChar char="§"/>
              <a:defRPr/>
            </a:pPr>
            <a:r>
              <a:rPr lang="en-GB" sz="2800" dirty="0">
                <a:solidFill>
                  <a:srgbClr val="3C3C3C"/>
                </a:solidFill>
              </a:rPr>
              <a:t>Demo: Deploying Azure Container Instances from Azure DevOps</a:t>
            </a:r>
          </a:p>
          <a:p>
            <a:pPr lvl="2">
              <a:defRPr/>
            </a:pPr>
            <a:endParaRPr lang="en-GB" sz="600" dirty="0">
              <a:solidFill>
                <a:srgbClr val="3C3C3C"/>
              </a:solidFill>
            </a:endParaRPr>
          </a:p>
          <a:p>
            <a:pPr marL="514350" indent="-514350">
              <a:buFont typeface="+mj-lt"/>
              <a:buAutoNum type="arabicParenR" startAt="8"/>
              <a:defRPr/>
            </a:pPr>
            <a:r>
              <a:rPr lang="en-GB" sz="2800" dirty="0">
                <a:solidFill>
                  <a:srgbClr val="3C3C3C"/>
                </a:solidFill>
              </a:rPr>
              <a:t>Understanding and Working with Azure Container Registry</a:t>
            </a:r>
          </a:p>
          <a:p>
            <a:pPr marL="1275118" lvl="2" indent="-342900">
              <a:buFont typeface="Wingdings" panose="05000000000000000000" pitchFamily="2" charset="2"/>
              <a:buChar char="§"/>
              <a:defRPr/>
            </a:pPr>
            <a:r>
              <a:rPr lang="en-GB" sz="2800" dirty="0">
                <a:solidFill>
                  <a:srgbClr val="3C3C3C"/>
                </a:solidFill>
              </a:rPr>
              <a:t>Demo: Creating and Exploring Azure Container Registry </a:t>
            </a:r>
          </a:p>
          <a:p>
            <a:pPr marL="1275118" lvl="2" indent="-342900">
              <a:buFont typeface="Wingdings" panose="05000000000000000000" pitchFamily="2" charset="2"/>
              <a:buChar char="§"/>
              <a:defRPr/>
            </a:pPr>
            <a:r>
              <a:rPr lang="en-GB" sz="2800" dirty="0">
                <a:solidFill>
                  <a:srgbClr val="3C3C3C"/>
                </a:solidFill>
              </a:rPr>
              <a:t>Demo: Deploying Azure Container Registry from Azure DevOps</a:t>
            </a:r>
          </a:p>
        </p:txBody>
      </p:sp>
    </p:spTree>
    <p:extLst>
      <p:ext uri="{BB962C8B-B14F-4D97-AF65-F5344CB8AC3E}">
        <p14:creationId xmlns:p14="http://schemas.microsoft.com/office/powerpoint/2010/main" val="334415693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AF12876-D394-44DD-ACFF-DA53207EA100}"/>
              </a:ext>
            </a:extLst>
          </p:cNvPr>
          <p:cNvSpPr/>
          <p:nvPr/>
        </p:nvSpPr>
        <p:spPr>
          <a:xfrm>
            <a:off x="1036637" y="1929439"/>
            <a:ext cx="10896600" cy="3139321"/>
          </a:xfrm>
          <a:prstGeom prst="rect">
            <a:avLst/>
          </a:prstGeom>
        </p:spPr>
        <p:txBody>
          <a:bodyPr wrap="square">
            <a:spAutoFit/>
          </a:bodyPr>
          <a:lstStyle/>
          <a:p>
            <a:pPr lvl="0">
              <a:defRPr/>
            </a:pPr>
            <a:r>
              <a:rPr lang="en-GB" sz="6600" dirty="0">
                <a:solidFill>
                  <a:srgbClr val="3C3C3C"/>
                </a:solidFill>
              </a:rPr>
              <a:t>Understanding and Working  with Azure Container Instances</a:t>
            </a:r>
            <a:endParaRPr kumimoji="0" lang="en-GB" sz="6600" b="0" i="0" u="none" strike="noStrike" kern="1200" cap="none" spc="0" normalizeH="0" baseline="0" noProof="0" dirty="0">
              <a:ln>
                <a:noFill/>
              </a:ln>
              <a:solidFill>
                <a:srgbClr val="3C3C3C"/>
              </a:solidFill>
              <a:effectLst/>
              <a:uLnTx/>
              <a:uFillTx/>
              <a:latin typeface="Segoe UI"/>
              <a:ea typeface="+mn-ea"/>
              <a:cs typeface="+mn-cs"/>
            </a:endParaRPr>
          </a:p>
        </p:txBody>
      </p:sp>
      <p:sp>
        <p:nvSpPr>
          <p:cNvPr id="8" name="Title 1">
            <a:extLst>
              <a:ext uri="{FF2B5EF4-FFF2-40B4-BE49-F238E27FC236}">
                <a16:creationId xmlns:a16="http://schemas.microsoft.com/office/drawing/2014/main" id="{1C560F58-A449-4845-A6E0-B0F8F6772993}"/>
              </a:ext>
            </a:extLst>
          </p:cNvPr>
          <p:cNvSpPr>
            <a:spLocks noGrp="1"/>
          </p:cNvSpPr>
          <p:nvPr>
            <p:ph type="title"/>
          </p:nvPr>
        </p:nvSpPr>
        <p:spPr>
          <a:xfrm>
            <a:off x="274640" y="216694"/>
            <a:ext cx="11889564" cy="916534"/>
          </a:xfrm>
        </p:spPr>
        <p:txBody>
          <a:bodyPr/>
          <a:lstStyle/>
          <a:p>
            <a:r>
              <a:rPr lang="en-US" dirty="0"/>
              <a:t>Module 2: Lesson 7:</a:t>
            </a:r>
            <a:endParaRPr lang="en-US" dirty="0">
              <a:solidFill>
                <a:schemeClr val="accent2">
                  <a:alpha val="99000"/>
                </a:schemeClr>
              </a:solidFill>
            </a:endParaRPr>
          </a:p>
        </p:txBody>
      </p:sp>
    </p:spTree>
    <p:extLst>
      <p:ext uri="{BB962C8B-B14F-4D97-AF65-F5344CB8AC3E}">
        <p14:creationId xmlns:p14="http://schemas.microsoft.com/office/powerpoint/2010/main" val="4001569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9CB73BB-2AA6-458F-9B0A-E987A051A35E}"/>
              </a:ext>
            </a:extLst>
          </p:cNvPr>
          <p:cNvSpPr>
            <a:spLocks noGrp="1"/>
          </p:cNvSpPr>
          <p:nvPr>
            <p:ph type="title"/>
          </p:nvPr>
        </p:nvSpPr>
        <p:spPr/>
        <p:txBody>
          <a:bodyPr/>
          <a:lstStyle/>
          <a:p>
            <a:r>
              <a:rPr lang="en-US" sz="4594" dirty="0"/>
              <a:t>Lesson 7: Overview</a:t>
            </a:r>
          </a:p>
        </p:txBody>
      </p:sp>
      <p:sp>
        <p:nvSpPr>
          <p:cNvPr id="5" name="Text Placeholder 5">
            <a:extLst>
              <a:ext uri="{FF2B5EF4-FFF2-40B4-BE49-F238E27FC236}">
                <a16:creationId xmlns:a16="http://schemas.microsoft.com/office/drawing/2014/main" id="{7681AB3B-6AA6-494D-9089-90763CEF72B2}"/>
              </a:ext>
            </a:extLst>
          </p:cNvPr>
          <p:cNvSpPr txBox="1">
            <a:spLocks/>
          </p:cNvSpPr>
          <p:nvPr/>
        </p:nvSpPr>
        <p:spPr>
          <a:xfrm>
            <a:off x="3546039" y="1816894"/>
            <a:ext cx="8768197" cy="4876800"/>
          </a:xfrm>
          <a:prstGeom prst="rect">
            <a:avLst/>
          </a:prstGeom>
        </p:spPr>
        <p:txBody>
          <a:bodyPr/>
          <a:lstStyle>
            <a:lvl1pPr marL="232898" marR="0" indent="-232898"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3"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65795" marR="0" indent="-232898"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38" kern="1200" spc="0" baseline="0">
                <a:gradFill>
                  <a:gsLst>
                    <a:gs pos="1250">
                      <a:schemeClr val="tx1"/>
                    </a:gs>
                    <a:gs pos="100000">
                      <a:schemeClr val="tx1"/>
                    </a:gs>
                  </a:gsLst>
                  <a:lin ang="5400000" scaled="0"/>
                </a:gradFill>
                <a:latin typeface="+mn-lt"/>
                <a:ea typeface="+mn-ea"/>
                <a:cs typeface="+mn-cs"/>
              </a:defRPr>
            </a:lvl2pPr>
            <a:lvl3pPr marL="669581" marR="0" indent="-203785"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0" kern="1200" spc="0" baseline="0">
                <a:gradFill>
                  <a:gsLst>
                    <a:gs pos="1250">
                      <a:schemeClr val="tx1"/>
                    </a:gs>
                    <a:gs pos="100000">
                      <a:schemeClr val="tx1"/>
                    </a:gs>
                  </a:gsLst>
                  <a:lin ang="5400000" scaled="0"/>
                </a:gradFill>
                <a:latin typeface="+mn-lt"/>
                <a:ea typeface="+mn-ea"/>
                <a:cs typeface="+mn-cs"/>
              </a:defRPr>
            </a:lvl3pPr>
            <a:lvl4pPr marL="858811" marR="0" indent="-184377"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6" kern="1200" spc="0" baseline="0">
                <a:gradFill>
                  <a:gsLst>
                    <a:gs pos="1250">
                      <a:schemeClr val="tx1"/>
                    </a:gs>
                    <a:gs pos="100000">
                      <a:schemeClr val="tx1"/>
                    </a:gs>
                  </a:gsLst>
                  <a:lin ang="5400000" scaled="0"/>
                </a:gradFill>
                <a:latin typeface="+mn-lt"/>
                <a:ea typeface="+mn-ea"/>
                <a:cs typeface="+mn-cs"/>
              </a:defRPr>
            </a:lvl4pPr>
            <a:lvl5pPr marL="1043188" marR="0" indent="-171439"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6" kern="1200" spc="0" baseline="0">
                <a:gradFill>
                  <a:gsLst>
                    <a:gs pos="1250">
                      <a:schemeClr val="tx1"/>
                    </a:gs>
                    <a:gs pos="100000">
                      <a:schemeClr val="tx1"/>
                    </a:gs>
                  </a:gsLst>
                  <a:lin ang="5400000" scaled="0"/>
                </a:gradFill>
                <a:latin typeface="+mn-lt"/>
                <a:ea typeface="+mn-ea"/>
                <a:cs typeface="+mn-cs"/>
              </a:defRPr>
            </a:lvl5pPr>
            <a:lvl6pPr marL="2613263"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6pPr>
            <a:lvl7pPr marL="3088403"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7pPr>
            <a:lvl8pPr marL="3563541"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8pPr>
            <a:lvl9pPr marL="4038681"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9pPr>
          </a:lstStyle>
          <a:p>
            <a:pPr defTabSz="949071">
              <a:buBlip>
                <a:blip r:embed="rId3"/>
              </a:buBlip>
              <a:defRPr/>
            </a:pPr>
            <a:r>
              <a:rPr lang="en-GB" sz="2038" dirty="0">
                <a:gradFill>
                  <a:gsLst>
                    <a:gs pos="1250">
                      <a:srgbClr val="000000"/>
                    </a:gs>
                    <a:gs pos="100000">
                      <a:srgbClr val="000000"/>
                    </a:gs>
                  </a:gsLst>
                  <a:lin ang="5400000" scaled="0"/>
                </a:gradFill>
                <a:latin typeface="Segoe UI Light"/>
              </a:rPr>
              <a:t>Azure Container Instances (ACI)</a:t>
            </a:r>
          </a:p>
          <a:p>
            <a:pPr defTabSz="949071">
              <a:buBlip>
                <a:blip r:embed="rId3"/>
              </a:buBlip>
              <a:defRPr/>
            </a:pPr>
            <a:r>
              <a:rPr lang="en-GB" sz="2038" dirty="0">
                <a:gradFill>
                  <a:gsLst>
                    <a:gs pos="1250">
                      <a:srgbClr val="000000"/>
                    </a:gs>
                    <a:gs pos="100000">
                      <a:srgbClr val="000000"/>
                    </a:gs>
                  </a:gsLst>
                  <a:lin ang="5400000" scaled="0"/>
                </a:gradFill>
                <a:latin typeface="Segoe UI Light"/>
              </a:rPr>
              <a:t>Create an Instance Using the Azure CLI</a:t>
            </a:r>
          </a:p>
          <a:p>
            <a:pPr defTabSz="949071">
              <a:buBlip>
                <a:blip r:embed="rId3"/>
              </a:buBlip>
              <a:defRPr/>
            </a:pPr>
            <a:r>
              <a:rPr lang="en-GB" sz="2038" dirty="0">
                <a:gradFill>
                  <a:gsLst>
                    <a:gs pos="1250">
                      <a:srgbClr val="000000"/>
                    </a:gs>
                    <a:gs pos="100000">
                      <a:srgbClr val="000000"/>
                    </a:gs>
                  </a:gsLst>
                  <a:lin ang="5400000" scaled="0"/>
                </a:gradFill>
                <a:latin typeface="Segoe UI Light"/>
              </a:rPr>
              <a:t>Limitations of Azure Container Instances</a:t>
            </a:r>
          </a:p>
          <a:p>
            <a:pPr defTabSz="949071">
              <a:buBlip>
                <a:blip r:embed="rId3"/>
              </a:buBlip>
              <a:defRPr/>
            </a:pPr>
            <a:r>
              <a:rPr lang="en-GB" sz="2038" dirty="0">
                <a:gradFill>
                  <a:gsLst>
                    <a:gs pos="1250">
                      <a:srgbClr val="000000"/>
                    </a:gs>
                    <a:gs pos="100000">
                      <a:srgbClr val="000000"/>
                    </a:gs>
                  </a:gsLst>
                  <a:lin ang="5400000" scaled="0"/>
                </a:gradFill>
                <a:latin typeface="Segoe UI Light"/>
              </a:rPr>
              <a:t>Demo: Creating and Exploring Azure Container Instances</a:t>
            </a:r>
          </a:p>
          <a:p>
            <a:pPr defTabSz="949071">
              <a:buBlip>
                <a:blip r:embed="rId3"/>
              </a:buBlip>
              <a:defRPr/>
            </a:pPr>
            <a:r>
              <a:rPr lang="en-GB" sz="2038" dirty="0">
                <a:gradFill>
                  <a:gsLst>
                    <a:gs pos="1250">
                      <a:srgbClr val="000000"/>
                    </a:gs>
                    <a:gs pos="100000">
                      <a:srgbClr val="000000"/>
                    </a:gs>
                  </a:gsLst>
                  <a:lin ang="5400000" scaled="0"/>
                </a:gradFill>
                <a:latin typeface="Segoe UI Light"/>
              </a:rPr>
              <a:t>Demo: Creating and Exploring Azure Container Instances</a:t>
            </a:r>
          </a:p>
          <a:p>
            <a:pPr defTabSz="949071">
              <a:buBlip>
                <a:blip r:embed="rId3"/>
              </a:buBlip>
              <a:defRPr/>
            </a:pPr>
            <a:r>
              <a:rPr lang="en-US" sz="2038" dirty="0">
                <a:gradFill>
                  <a:gsLst>
                    <a:gs pos="1250">
                      <a:srgbClr val="000000"/>
                    </a:gs>
                    <a:gs pos="100000">
                      <a:srgbClr val="000000"/>
                    </a:gs>
                  </a:gsLst>
                  <a:lin ang="5400000" scaled="0"/>
                </a:gradFill>
                <a:latin typeface="Segoe UI Light"/>
              </a:rPr>
              <a:t>Prepare for The Exam(Q/A)</a:t>
            </a:r>
          </a:p>
        </p:txBody>
      </p:sp>
      <p:cxnSp>
        <p:nvCxnSpPr>
          <p:cNvPr id="16" name="Straight Connector 15"/>
          <p:cNvCxnSpPr/>
          <p:nvPr/>
        </p:nvCxnSpPr>
        <p:spPr>
          <a:xfrm>
            <a:off x="2941637" y="1528030"/>
            <a:ext cx="0" cy="4732489"/>
          </a:xfrm>
          <a:prstGeom prst="line">
            <a:avLst/>
          </a:prstGeom>
          <a:ln w="50800">
            <a:solidFill>
              <a:srgbClr val="74B23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3159840" y="1274338"/>
            <a:ext cx="3479591" cy="507383"/>
          </a:xfrm>
          <a:prstGeom prst="rect">
            <a:avLst/>
          </a:prstGeom>
        </p:spPr>
        <p:txBody>
          <a:bodyPr wrap="square">
            <a:spAutoFit/>
          </a:bodyPr>
          <a:lstStyle/>
          <a:p>
            <a:pPr defTabSz="949071">
              <a:spcBef>
                <a:spcPct val="20000"/>
              </a:spcBef>
              <a:buSzPct val="90000"/>
              <a:defRPr/>
            </a:pPr>
            <a:r>
              <a:rPr lang="en-GB" sz="2697" dirty="0">
                <a:solidFill>
                  <a:srgbClr val="3C3C3C"/>
                </a:solidFill>
                <a:latin typeface="Segoe UI Semilight" panose="020B0402040204020203" pitchFamily="34" charset="0"/>
                <a:cs typeface="Segoe UI Semilight" panose="020B0402040204020203" pitchFamily="34" charset="0"/>
              </a:rPr>
              <a:t>This lesson will cover</a:t>
            </a:r>
          </a:p>
        </p:txBody>
      </p:sp>
      <p:pic>
        <p:nvPicPr>
          <p:cNvPr id="3" name="Graphic 2">
            <a:extLst>
              <a:ext uri="{FF2B5EF4-FFF2-40B4-BE49-F238E27FC236}">
                <a16:creationId xmlns:a16="http://schemas.microsoft.com/office/drawing/2014/main" id="{57BEBBDA-FA3B-40AA-8BD8-6D434A000150}"/>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122237" y="2171877"/>
            <a:ext cx="3035256" cy="3035256"/>
          </a:xfrm>
          <a:prstGeom prst="rect">
            <a:avLst/>
          </a:prstGeom>
        </p:spPr>
      </p:pic>
    </p:spTree>
    <p:extLst>
      <p:ext uri="{BB962C8B-B14F-4D97-AF65-F5344CB8AC3E}">
        <p14:creationId xmlns:p14="http://schemas.microsoft.com/office/powerpoint/2010/main" val="3477876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up)">
                                      <p:cBhvr>
                                        <p:cTn id="7" dur="500"/>
                                        <p:tgtEl>
                                          <p:spTgt spid="16"/>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wipe(left)">
                                      <p:cBhvr>
                                        <p:cTn id="11" dur="500"/>
                                        <p:tgtEl>
                                          <p:spTgt spid="17"/>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5">
                                            <p:txEl>
                                              <p:pRg st="0" end="0"/>
                                            </p:txEl>
                                          </p:spTgt>
                                        </p:tgtEl>
                                        <p:attrNameLst>
                                          <p:attrName>style.visibility</p:attrName>
                                        </p:attrNameLst>
                                      </p:cBhvr>
                                      <p:to>
                                        <p:strVal val="visible"/>
                                      </p:to>
                                    </p:set>
                                    <p:animEffect transition="in" filter="wipe(left)">
                                      <p:cBhvr>
                                        <p:cTn id="16" dur="500"/>
                                        <p:tgtEl>
                                          <p:spTgt spid="5">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5">
                                            <p:txEl>
                                              <p:pRg st="1" end="1"/>
                                            </p:txEl>
                                          </p:spTgt>
                                        </p:tgtEl>
                                        <p:attrNameLst>
                                          <p:attrName>style.visibility</p:attrName>
                                        </p:attrNameLst>
                                      </p:cBhvr>
                                      <p:to>
                                        <p:strVal val="visible"/>
                                      </p:to>
                                    </p:set>
                                    <p:animEffect transition="in" filter="wipe(left)">
                                      <p:cBhvr>
                                        <p:cTn id="21" dur="500"/>
                                        <p:tgtEl>
                                          <p:spTgt spid="5">
                                            <p:txEl>
                                              <p:pRg st="1" end="1"/>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5">
                                            <p:txEl>
                                              <p:pRg st="2" end="2"/>
                                            </p:txEl>
                                          </p:spTgt>
                                        </p:tgtEl>
                                        <p:attrNameLst>
                                          <p:attrName>style.visibility</p:attrName>
                                        </p:attrNameLst>
                                      </p:cBhvr>
                                      <p:to>
                                        <p:strVal val="visible"/>
                                      </p:to>
                                    </p:set>
                                    <p:animEffect transition="in" filter="wipe(left)">
                                      <p:cBhvr>
                                        <p:cTn id="26" dur="500"/>
                                        <p:tgtEl>
                                          <p:spTgt spid="5">
                                            <p:txEl>
                                              <p:pRg st="2" end="2"/>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5">
                                            <p:txEl>
                                              <p:pRg st="3" end="3"/>
                                            </p:txEl>
                                          </p:spTgt>
                                        </p:tgtEl>
                                        <p:attrNameLst>
                                          <p:attrName>style.visibility</p:attrName>
                                        </p:attrNameLst>
                                      </p:cBhvr>
                                      <p:to>
                                        <p:strVal val="visible"/>
                                      </p:to>
                                    </p:set>
                                    <p:animEffect transition="in" filter="wipe(left)">
                                      <p:cBhvr>
                                        <p:cTn id="31" dur="500"/>
                                        <p:tgtEl>
                                          <p:spTgt spid="5">
                                            <p:txEl>
                                              <p:pRg st="3" end="3"/>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nodeType="clickEffect">
                                  <p:stCondLst>
                                    <p:cond delay="0"/>
                                  </p:stCondLst>
                                  <p:childTnLst>
                                    <p:set>
                                      <p:cBhvr>
                                        <p:cTn id="35" dur="1" fill="hold">
                                          <p:stCondLst>
                                            <p:cond delay="0"/>
                                          </p:stCondLst>
                                        </p:cTn>
                                        <p:tgtEl>
                                          <p:spTgt spid="5">
                                            <p:txEl>
                                              <p:pRg st="4" end="4"/>
                                            </p:txEl>
                                          </p:spTgt>
                                        </p:tgtEl>
                                        <p:attrNameLst>
                                          <p:attrName>style.visibility</p:attrName>
                                        </p:attrNameLst>
                                      </p:cBhvr>
                                      <p:to>
                                        <p:strVal val="visible"/>
                                      </p:to>
                                    </p:set>
                                    <p:animEffect transition="in" filter="wipe(left)">
                                      <p:cBhvr>
                                        <p:cTn id="36" dur="500"/>
                                        <p:tgtEl>
                                          <p:spTgt spid="5">
                                            <p:txEl>
                                              <p:pRg st="4" end="4"/>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nodeType="clickEffect">
                                  <p:stCondLst>
                                    <p:cond delay="0"/>
                                  </p:stCondLst>
                                  <p:childTnLst>
                                    <p:set>
                                      <p:cBhvr>
                                        <p:cTn id="40" dur="1" fill="hold">
                                          <p:stCondLst>
                                            <p:cond delay="0"/>
                                          </p:stCondLst>
                                        </p:cTn>
                                        <p:tgtEl>
                                          <p:spTgt spid="5">
                                            <p:txEl>
                                              <p:pRg st="5" end="5"/>
                                            </p:txEl>
                                          </p:spTgt>
                                        </p:tgtEl>
                                        <p:attrNameLst>
                                          <p:attrName>style.visibility</p:attrName>
                                        </p:attrNameLst>
                                      </p:cBhvr>
                                      <p:to>
                                        <p:strVal val="visible"/>
                                      </p:to>
                                    </p:set>
                                    <p:animEffect transition="in" filter="wipe(left)">
                                      <p:cBhvr>
                                        <p:cTn id="41"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4">
            <a:extLst>
              <a:ext uri="{FF2B5EF4-FFF2-40B4-BE49-F238E27FC236}">
                <a16:creationId xmlns:a16="http://schemas.microsoft.com/office/drawing/2014/main" id="{3F2CED08-3BD5-40E1-82CB-3CC3B3160CC7}"/>
              </a:ext>
            </a:extLst>
          </p:cNvPr>
          <p:cNvSpPr txBox="1">
            <a:spLocks/>
          </p:cNvSpPr>
          <p:nvPr/>
        </p:nvSpPr>
        <p:spPr>
          <a:xfrm>
            <a:off x="427037" y="141278"/>
            <a:ext cx="10259207" cy="738664"/>
          </a:xfrm>
          <a:prstGeom prst="rect">
            <a:avLst/>
          </a:prstGeom>
        </p:spPr>
        <p:txBody>
          <a:bodyPr vert="horz" wrap="square" lIns="0" tIns="0" rIns="0" bIns="0" rtlCol="0" anchor="t">
            <a:spAutoFit/>
          </a:bodyPr>
          <a:lstStyle>
            <a:lvl1pPr algn="l" defTabSz="950278" rtl="0" eaLnBrk="1" latinLnBrk="0" hangingPunct="1">
              <a:lnSpc>
                <a:spcPct val="100000"/>
              </a:lnSpc>
              <a:spcBef>
                <a:spcPct val="0"/>
              </a:spcBef>
              <a:buNone/>
              <a:defRPr lang="en-US" sz="3668" b="0" kern="1200" cap="none" spc="-51" baseline="0" dirty="0" smtClean="0">
                <a:ln w="3175">
                  <a:noFill/>
                </a:ln>
                <a:solidFill>
                  <a:schemeClr val="tx1"/>
                </a:solidFill>
                <a:effectLst/>
                <a:latin typeface="+mj-lt"/>
                <a:ea typeface="+mn-ea"/>
                <a:cs typeface="Segoe UI" pitchFamily="34" charset="0"/>
              </a:defRPr>
            </a:lvl1pPr>
          </a:lstStyle>
          <a:p>
            <a:pPr lvl="0">
              <a:defRPr/>
            </a:pPr>
            <a:r>
              <a:rPr lang="en-GB" sz="4800" spc="-102" dirty="0">
                <a:solidFill>
                  <a:srgbClr val="FFFFFF"/>
                </a:solidFill>
                <a:latin typeface="Segoe UI Light"/>
              </a:rPr>
              <a:t>Azure Container Instances (ACI)</a:t>
            </a:r>
            <a:endParaRPr kumimoji="0" lang="en-GB" sz="4800" b="0" i="0" u="none" strike="noStrike" kern="1200" cap="none" spc="-102" normalizeH="0" baseline="0" noProof="0" dirty="0">
              <a:ln w="3175">
                <a:noFill/>
              </a:ln>
              <a:solidFill>
                <a:srgbClr val="FFFFFF"/>
              </a:solidFill>
              <a:effectLst/>
              <a:uLnTx/>
              <a:uFillTx/>
              <a:latin typeface="Segoe UI Light"/>
              <a:ea typeface="+mn-ea"/>
              <a:cs typeface="Segoe UI" pitchFamily="34" charset="0"/>
            </a:endParaRPr>
          </a:p>
        </p:txBody>
      </p:sp>
      <p:pic>
        <p:nvPicPr>
          <p:cNvPr id="1026" name="Picture 2" descr="Azure Container Instances - Find software development jobs using ...">
            <a:extLst>
              <a:ext uri="{FF2B5EF4-FFF2-40B4-BE49-F238E27FC236}">
                <a16:creationId xmlns:a16="http://schemas.microsoft.com/office/drawing/2014/main" id="{AED5FCA6-6AEE-4C77-96B8-069D0CA975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2622" y="2235994"/>
            <a:ext cx="2514600" cy="2514600"/>
          </a:xfrm>
          <a:prstGeom prst="rect">
            <a:avLst/>
          </a:prstGeom>
          <a:noFill/>
          <a:extLst>
            <a:ext uri="{909E8E84-426E-40DD-AFC4-6F175D3DCCD1}">
              <a14:hiddenFill xmlns:a14="http://schemas.microsoft.com/office/drawing/2010/main">
                <a:solidFill>
                  <a:srgbClr val="FFFFFF"/>
                </a:solidFill>
              </a14:hiddenFill>
            </a:ext>
          </a:extLst>
        </p:spPr>
      </p:pic>
      <p:sp>
        <p:nvSpPr>
          <p:cNvPr id="6" name="Text Placeholder 5">
            <a:extLst>
              <a:ext uri="{FF2B5EF4-FFF2-40B4-BE49-F238E27FC236}">
                <a16:creationId xmlns:a16="http://schemas.microsoft.com/office/drawing/2014/main" id="{43F11920-D0D7-4221-89BF-32AA5C1C497D}"/>
              </a:ext>
            </a:extLst>
          </p:cNvPr>
          <p:cNvSpPr txBox="1">
            <a:spLocks/>
          </p:cNvSpPr>
          <p:nvPr/>
        </p:nvSpPr>
        <p:spPr>
          <a:xfrm>
            <a:off x="4237037" y="2502694"/>
            <a:ext cx="7535115" cy="2490991"/>
          </a:xfrm>
          <a:prstGeom prst="rect">
            <a:avLst/>
          </a:prstGeom>
        </p:spPr>
        <p:txBody>
          <a:bodyPr/>
          <a:lstStyle>
            <a:lvl1pPr marL="232898" marR="0" indent="-232898"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3"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65795" marR="0" indent="-232898"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38" kern="1200" spc="0" baseline="0">
                <a:gradFill>
                  <a:gsLst>
                    <a:gs pos="1250">
                      <a:schemeClr val="tx1"/>
                    </a:gs>
                    <a:gs pos="100000">
                      <a:schemeClr val="tx1"/>
                    </a:gs>
                  </a:gsLst>
                  <a:lin ang="5400000" scaled="0"/>
                </a:gradFill>
                <a:latin typeface="+mn-lt"/>
                <a:ea typeface="+mn-ea"/>
                <a:cs typeface="+mn-cs"/>
              </a:defRPr>
            </a:lvl2pPr>
            <a:lvl3pPr marL="669581" marR="0" indent="-203785"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0" kern="1200" spc="0" baseline="0">
                <a:gradFill>
                  <a:gsLst>
                    <a:gs pos="1250">
                      <a:schemeClr val="tx1"/>
                    </a:gs>
                    <a:gs pos="100000">
                      <a:schemeClr val="tx1"/>
                    </a:gs>
                  </a:gsLst>
                  <a:lin ang="5400000" scaled="0"/>
                </a:gradFill>
                <a:latin typeface="+mn-lt"/>
                <a:ea typeface="+mn-ea"/>
                <a:cs typeface="+mn-cs"/>
              </a:defRPr>
            </a:lvl3pPr>
            <a:lvl4pPr marL="858811" marR="0" indent="-184377"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6" kern="1200" spc="0" baseline="0">
                <a:gradFill>
                  <a:gsLst>
                    <a:gs pos="1250">
                      <a:schemeClr val="tx1"/>
                    </a:gs>
                    <a:gs pos="100000">
                      <a:schemeClr val="tx1"/>
                    </a:gs>
                  </a:gsLst>
                  <a:lin ang="5400000" scaled="0"/>
                </a:gradFill>
                <a:latin typeface="+mn-lt"/>
                <a:ea typeface="+mn-ea"/>
                <a:cs typeface="+mn-cs"/>
              </a:defRPr>
            </a:lvl4pPr>
            <a:lvl5pPr marL="1043188" marR="0" indent="-171439"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6" kern="1200" spc="0" baseline="0">
                <a:gradFill>
                  <a:gsLst>
                    <a:gs pos="1250">
                      <a:schemeClr val="tx1"/>
                    </a:gs>
                    <a:gs pos="100000">
                      <a:schemeClr val="tx1"/>
                    </a:gs>
                  </a:gsLst>
                  <a:lin ang="5400000" scaled="0"/>
                </a:gradFill>
                <a:latin typeface="+mn-lt"/>
                <a:ea typeface="+mn-ea"/>
                <a:cs typeface="+mn-cs"/>
              </a:defRPr>
            </a:lvl5pPr>
            <a:lvl6pPr marL="2613263"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6pPr>
            <a:lvl7pPr marL="3088403"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7pPr>
            <a:lvl8pPr marL="3563541"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8pPr>
            <a:lvl9pPr marL="4038681"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9pPr>
          </a:lstStyle>
          <a:p>
            <a:pPr marL="0" lvl="0" indent="0">
              <a:lnSpc>
                <a:spcPct val="150000"/>
              </a:lnSpc>
              <a:buNone/>
              <a:defRPr/>
            </a:pPr>
            <a:r>
              <a:rPr lang="en-GB" dirty="0">
                <a:gradFill>
                  <a:gsLst>
                    <a:gs pos="1250">
                      <a:srgbClr val="000000"/>
                    </a:gs>
                    <a:gs pos="100000">
                      <a:srgbClr val="000000"/>
                    </a:gs>
                  </a:gsLst>
                  <a:lin ang="5400000" scaled="0"/>
                </a:gradFill>
              </a:rPr>
              <a:t>Run containerized apps on Azure without provisioning servers or VMs.</a:t>
            </a:r>
          </a:p>
          <a:p>
            <a:pPr marL="0" lvl="0" indent="0">
              <a:lnSpc>
                <a:spcPct val="150000"/>
              </a:lnSpc>
              <a:buNone/>
              <a:defRPr/>
            </a:pPr>
            <a:r>
              <a:rPr lang="en-GB" dirty="0">
                <a:gradFill>
                  <a:gsLst>
                    <a:gs pos="1250">
                      <a:srgbClr val="000000"/>
                    </a:gs>
                    <a:gs pos="100000">
                      <a:srgbClr val="000000"/>
                    </a:gs>
                  </a:gsLst>
                  <a:lin ang="5400000" scaled="0"/>
                </a:gradFill>
              </a:rPr>
              <a:t>So, </a:t>
            </a:r>
            <a:r>
              <a:rPr lang="en-US" dirty="0"/>
              <a:t>there is no infrastructure to manage.</a:t>
            </a:r>
            <a:endParaRPr lang="en-GB" dirty="0">
              <a:gradFill>
                <a:gsLst>
                  <a:gs pos="1250">
                    <a:srgbClr val="000000"/>
                  </a:gs>
                  <a:gs pos="100000">
                    <a:srgbClr val="000000"/>
                  </a:gs>
                </a:gsLst>
                <a:lin ang="5400000" scaled="0"/>
              </a:gradFill>
            </a:endParaRPr>
          </a:p>
          <a:p>
            <a:pPr marL="0" lvl="0" indent="0">
              <a:lnSpc>
                <a:spcPct val="150000"/>
              </a:lnSpc>
              <a:buNone/>
              <a:defRPr/>
            </a:pPr>
            <a:endParaRPr kumimoji="0" lang="en-US" sz="2853"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endParaRPr>
          </a:p>
        </p:txBody>
      </p:sp>
      <p:sp>
        <p:nvSpPr>
          <p:cNvPr id="7" name="Rectangle 6">
            <a:extLst>
              <a:ext uri="{FF2B5EF4-FFF2-40B4-BE49-F238E27FC236}">
                <a16:creationId xmlns:a16="http://schemas.microsoft.com/office/drawing/2014/main" id="{6C8C384C-7CBC-49A0-A0BF-1831D431AF0D}"/>
              </a:ext>
            </a:extLst>
          </p:cNvPr>
          <p:cNvSpPr/>
          <p:nvPr/>
        </p:nvSpPr>
        <p:spPr bwMode="auto">
          <a:xfrm>
            <a:off x="3551237" y="1740694"/>
            <a:ext cx="152400" cy="4343400"/>
          </a:xfrm>
          <a:prstGeom prst="rect">
            <a:avLst/>
          </a:prstGeom>
          <a:solidFill>
            <a:srgbClr val="74B230"/>
          </a:solidFill>
          <a:ln>
            <a:solidFill>
              <a:srgbClr val="74B23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813146717"/>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94869FA4-F82B-244E-8382-F310784D3708}"/>
              </a:ext>
            </a:extLst>
          </p:cNvPr>
          <p:cNvSpPr>
            <a:spLocks noGrp="1"/>
          </p:cNvSpPr>
          <p:nvPr>
            <p:ph type="body" sz="quarter" idx="13"/>
          </p:nvPr>
        </p:nvSpPr>
        <p:spPr/>
        <p:txBody>
          <a:bodyPr/>
          <a:lstStyle/>
          <a:p>
            <a:r>
              <a:rPr lang="en-US"/>
              <a:t>Run Containers with a single command</a:t>
            </a:r>
          </a:p>
        </p:txBody>
      </p:sp>
      <p:sp>
        <p:nvSpPr>
          <p:cNvPr id="5" name="Text Placeholder 4">
            <a:extLst>
              <a:ext uri="{FF2B5EF4-FFF2-40B4-BE49-F238E27FC236}">
                <a16:creationId xmlns:a16="http://schemas.microsoft.com/office/drawing/2014/main" id="{F1100CF6-58A8-1D49-9EEE-CFE3D9373409}"/>
              </a:ext>
            </a:extLst>
          </p:cNvPr>
          <p:cNvSpPr>
            <a:spLocks noGrp="1"/>
          </p:cNvSpPr>
          <p:nvPr>
            <p:ph type="body" sz="quarter" idx="15"/>
          </p:nvPr>
        </p:nvSpPr>
        <p:spPr/>
        <p:txBody>
          <a:bodyPr/>
          <a:lstStyle/>
          <a:p>
            <a:r>
              <a:rPr lang="en-US"/>
              <a:t>Per-second Billing</a:t>
            </a:r>
          </a:p>
        </p:txBody>
      </p:sp>
      <p:sp>
        <p:nvSpPr>
          <p:cNvPr id="6" name="Text Placeholder 5">
            <a:extLst>
              <a:ext uri="{FF2B5EF4-FFF2-40B4-BE49-F238E27FC236}">
                <a16:creationId xmlns:a16="http://schemas.microsoft.com/office/drawing/2014/main" id="{218A17C0-3327-A643-856A-291287E84A67}"/>
              </a:ext>
            </a:extLst>
          </p:cNvPr>
          <p:cNvSpPr>
            <a:spLocks noGrp="1"/>
          </p:cNvSpPr>
          <p:nvPr>
            <p:ph type="body" sz="quarter" idx="17"/>
          </p:nvPr>
        </p:nvSpPr>
        <p:spPr/>
        <p:txBody>
          <a:bodyPr/>
          <a:lstStyle/>
          <a:p>
            <a:r>
              <a:rPr lang="en-US"/>
              <a:t>No virtual machine management</a:t>
            </a:r>
          </a:p>
        </p:txBody>
      </p:sp>
      <p:pic>
        <p:nvPicPr>
          <p:cNvPr id="13" name="Content Placeholder 12">
            <a:extLst>
              <a:ext uri="{FF2B5EF4-FFF2-40B4-BE49-F238E27FC236}">
                <a16:creationId xmlns:a16="http://schemas.microsoft.com/office/drawing/2014/main" id="{C30655FB-C380-0646-86E2-0ABFF57B182F}"/>
              </a:ext>
            </a:extLst>
          </p:cNvPr>
          <p:cNvPicPr>
            <a:picLocks noGrp="1" noChangeAspect="1"/>
          </p:cNvPicPr>
          <p:nvPr>
            <p:ph sz="quarter" idx="34"/>
          </p:nvPr>
        </p:nvPicPr>
        <p:blipFill>
          <a:blip r:embed="rId3">
            <a:duotone>
              <a:schemeClr val="accent1">
                <a:shade val="45000"/>
                <a:satMod val="135000"/>
              </a:schemeClr>
              <a:prstClr val="white"/>
            </a:duotone>
          </a:blip>
          <a:srcRect/>
          <a:stretch/>
        </p:blipFill>
        <p:spPr>
          <a:xfrm>
            <a:off x="835059" y="3368053"/>
            <a:ext cx="480030" cy="853387"/>
          </a:xfrm>
        </p:spPr>
      </p:pic>
      <p:pic>
        <p:nvPicPr>
          <p:cNvPr id="15" name="Content Placeholder 14">
            <a:extLst>
              <a:ext uri="{FF2B5EF4-FFF2-40B4-BE49-F238E27FC236}">
                <a16:creationId xmlns:a16="http://schemas.microsoft.com/office/drawing/2014/main" id="{CC21DCA4-A030-A244-9725-6B490DDEBD73}"/>
              </a:ext>
            </a:extLst>
          </p:cNvPr>
          <p:cNvPicPr>
            <a:picLocks noGrp="1" noChangeAspect="1"/>
          </p:cNvPicPr>
          <p:nvPr>
            <p:ph sz="quarter" idx="35"/>
          </p:nvPr>
        </p:nvPicPr>
        <p:blipFill>
          <a:blip r:embed="rId4">
            <a:duotone>
              <a:schemeClr val="accent1">
                <a:shade val="45000"/>
                <a:satMod val="135000"/>
              </a:schemeClr>
              <a:prstClr val="white"/>
            </a:duotone>
          </a:blip>
          <a:srcRect/>
          <a:stretch/>
        </p:blipFill>
        <p:spPr>
          <a:xfrm>
            <a:off x="791664" y="4794638"/>
            <a:ext cx="599770" cy="642610"/>
          </a:xfrm>
        </p:spPr>
      </p:pic>
      <p:pic>
        <p:nvPicPr>
          <p:cNvPr id="17" name="Content Placeholder 16">
            <a:extLst>
              <a:ext uri="{FF2B5EF4-FFF2-40B4-BE49-F238E27FC236}">
                <a16:creationId xmlns:a16="http://schemas.microsoft.com/office/drawing/2014/main" id="{48358DEC-E26E-9541-B06E-A520887F38D8}"/>
              </a:ext>
            </a:extLst>
          </p:cNvPr>
          <p:cNvPicPr>
            <a:picLocks noGrp="1" noChangeAspect="1"/>
          </p:cNvPicPr>
          <p:nvPr>
            <p:ph sz="quarter" idx="36"/>
          </p:nvPr>
        </p:nvPicPr>
        <p:blipFill>
          <a:blip r:embed="rId5">
            <a:duotone>
              <a:schemeClr val="accent1">
                <a:shade val="45000"/>
                <a:satMod val="135000"/>
              </a:schemeClr>
              <a:prstClr val="white"/>
            </a:duotone>
          </a:blip>
          <a:srcRect/>
          <a:stretch/>
        </p:blipFill>
        <p:spPr>
          <a:xfrm>
            <a:off x="742869" y="2147174"/>
            <a:ext cx="734412" cy="642610"/>
          </a:xfrm>
        </p:spPr>
      </p:pic>
      <p:sp>
        <p:nvSpPr>
          <p:cNvPr id="9" name="Title 24">
            <a:extLst>
              <a:ext uri="{FF2B5EF4-FFF2-40B4-BE49-F238E27FC236}">
                <a16:creationId xmlns:a16="http://schemas.microsoft.com/office/drawing/2014/main" id="{3D438900-AD6D-4E65-AC97-BAAE795134B7}"/>
              </a:ext>
            </a:extLst>
          </p:cNvPr>
          <p:cNvSpPr txBox="1">
            <a:spLocks/>
          </p:cNvSpPr>
          <p:nvPr/>
        </p:nvSpPr>
        <p:spPr>
          <a:xfrm>
            <a:off x="427037" y="141278"/>
            <a:ext cx="10259207" cy="738664"/>
          </a:xfrm>
          <a:prstGeom prst="rect">
            <a:avLst/>
          </a:prstGeom>
        </p:spPr>
        <p:txBody>
          <a:bodyPr vert="horz" wrap="square" lIns="0" tIns="0" rIns="0" bIns="0" rtlCol="0" anchor="t">
            <a:spAutoFit/>
          </a:bodyPr>
          <a:lstStyle>
            <a:lvl1pPr algn="l" defTabSz="950278" rtl="0" eaLnBrk="1" latinLnBrk="0" hangingPunct="1">
              <a:lnSpc>
                <a:spcPct val="100000"/>
              </a:lnSpc>
              <a:spcBef>
                <a:spcPct val="0"/>
              </a:spcBef>
              <a:buNone/>
              <a:defRPr lang="en-US" sz="3668" b="0" kern="1200" cap="none" spc="-51" baseline="0" dirty="0" smtClean="0">
                <a:ln w="3175">
                  <a:noFill/>
                </a:ln>
                <a:solidFill>
                  <a:schemeClr val="tx1"/>
                </a:solidFill>
                <a:effectLst/>
                <a:latin typeface="+mj-lt"/>
                <a:ea typeface="+mn-ea"/>
                <a:cs typeface="Segoe UI" pitchFamily="34" charset="0"/>
              </a:defRPr>
            </a:lvl1pPr>
          </a:lstStyle>
          <a:p>
            <a:pPr marL="0" marR="0" lvl="0" indent="0" algn="l" defTabSz="950278" rtl="0" eaLnBrk="1" fontAlgn="auto" latinLnBrk="0" hangingPunct="1">
              <a:lnSpc>
                <a:spcPct val="100000"/>
              </a:lnSpc>
              <a:spcBef>
                <a:spcPct val="0"/>
              </a:spcBef>
              <a:spcAft>
                <a:spcPts val="0"/>
              </a:spcAft>
              <a:buClrTx/>
              <a:buSzTx/>
              <a:buFontTx/>
              <a:buNone/>
              <a:tabLst/>
              <a:defRPr/>
            </a:pPr>
            <a:r>
              <a:rPr kumimoji="0" lang="en-GB" sz="4800" b="0" i="0" u="none" strike="noStrike" kern="1200" cap="none" spc="-102" normalizeH="0" baseline="0" noProof="0" dirty="0">
                <a:ln w="3175">
                  <a:noFill/>
                </a:ln>
                <a:solidFill>
                  <a:srgbClr val="FFFFFF"/>
                </a:solidFill>
                <a:effectLst/>
                <a:uLnTx/>
                <a:uFillTx/>
                <a:latin typeface="Segoe UI Light"/>
                <a:ea typeface="+mn-ea"/>
                <a:cs typeface="Segoe UI" pitchFamily="34" charset="0"/>
              </a:rPr>
              <a:t>What is Azure Container Instances (ACI)? </a:t>
            </a:r>
          </a:p>
        </p:txBody>
      </p:sp>
    </p:spTree>
    <p:extLst>
      <p:ext uri="{BB962C8B-B14F-4D97-AF65-F5344CB8AC3E}">
        <p14:creationId xmlns:p14="http://schemas.microsoft.com/office/powerpoint/2010/main" val="4163190519"/>
      </p:ext>
    </p:extLst>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4">
            <a:extLst>
              <a:ext uri="{FF2B5EF4-FFF2-40B4-BE49-F238E27FC236}">
                <a16:creationId xmlns:a16="http://schemas.microsoft.com/office/drawing/2014/main" id="{3F2CED08-3BD5-40E1-82CB-3CC3B3160CC7}"/>
              </a:ext>
            </a:extLst>
          </p:cNvPr>
          <p:cNvSpPr txBox="1">
            <a:spLocks/>
          </p:cNvSpPr>
          <p:nvPr/>
        </p:nvSpPr>
        <p:spPr>
          <a:xfrm>
            <a:off x="427037" y="141278"/>
            <a:ext cx="10259207" cy="738664"/>
          </a:xfrm>
          <a:prstGeom prst="rect">
            <a:avLst/>
          </a:prstGeom>
        </p:spPr>
        <p:txBody>
          <a:bodyPr vert="horz" wrap="square" lIns="0" tIns="0" rIns="0" bIns="0" rtlCol="0" anchor="t">
            <a:spAutoFit/>
          </a:bodyPr>
          <a:lstStyle>
            <a:lvl1pPr algn="l" defTabSz="950278" rtl="0" eaLnBrk="1" latinLnBrk="0" hangingPunct="1">
              <a:lnSpc>
                <a:spcPct val="100000"/>
              </a:lnSpc>
              <a:spcBef>
                <a:spcPct val="0"/>
              </a:spcBef>
              <a:buNone/>
              <a:defRPr lang="en-US" sz="3668" b="0" kern="1200" cap="none" spc="-51" baseline="0" dirty="0" smtClean="0">
                <a:ln w="3175">
                  <a:noFill/>
                </a:ln>
                <a:solidFill>
                  <a:schemeClr val="tx1"/>
                </a:solidFill>
                <a:effectLst/>
                <a:latin typeface="+mj-lt"/>
                <a:ea typeface="+mn-ea"/>
                <a:cs typeface="Segoe UI" pitchFamily="34" charset="0"/>
              </a:defRPr>
            </a:lvl1pPr>
          </a:lstStyle>
          <a:p>
            <a:pPr marL="0" marR="0" lvl="0" indent="0" algn="l" defTabSz="950278" rtl="0" eaLnBrk="1" fontAlgn="auto" latinLnBrk="0" hangingPunct="1">
              <a:lnSpc>
                <a:spcPct val="100000"/>
              </a:lnSpc>
              <a:spcBef>
                <a:spcPct val="0"/>
              </a:spcBef>
              <a:spcAft>
                <a:spcPts val="0"/>
              </a:spcAft>
              <a:buClrTx/>
              <a:buSzTx/>
              <a:buFontTx/>
              <a:buNone/>
              <a:tabLst/>
              <a:defRPr/>
            </a:pPr>
            <a:r>
              <a:rPr kumimoji="0" lang="en-GB" sz="4800" b="0" i="0" u="none" strike="noStrike" kern="1200" cap="none" spc="-102" normalizeH="0" baseline="0" noProof="0" dirty="0">
                <a:ln w="3175">
                  <a:noFill/>
                </a:ln>
                <a:solidFill>
                  <a:srgbClr val="FFFFFF"/>
                </a:solidFill>
                <a:effectLst/>
                <a:uLnTx/>
                <a:uFillTx/>
                <a:latin typeface="Segoe UI Light"/>
                <a:ea typeface="+mn-ea"/>
                <a:cs typeface="Segoe UI" pitchFamily="34" charset="0"/>
              </a:rPr>
              <a:t>Create an Instance Using the Azure CLI</a:t>
            </a:r>
          </a:p>
        </p:txBody>
      </p:sp>
      <p:sp>
        <p:nvSpPr>
          <p:cNvPr id="11" name="Text Placeholder 10">
            <a:extLst>
              <a:ext uri="{FF2B5EF4-FFF2-40B4-BE49-F238E27FC236}">
                <a16:creationId xmlns:a16="http://schemas.microsoft.com/office/drawing/2014/main" id="{165E4539-363C-49A5-B798-33A0CCDF347B}"/>
              </a:ext>
            </a:extLst>
          </p:cNvPr>
          <p:cNvSpPr txBox="1">
            <a:spLocks/>
          </p:cNvSpPr>
          <p:nvPr/>
        </p:nvSpPr>
        <p:spPr>
          <a:xfrm>
            <a:off x="588263" y="3794883"/>
            <a:ext cx="11018520" cy="1625060"/>
          </a:xfrm>
          <a:prstGeom prst="rect">
            <a:avLst/>
          </a:prstGeom>
        </p:spPr>
        <p:txBody>
          <a:bodyPr/>
          <a:lstStyle>
            <a:lvl1pPr marL="232898" marR="0" indent="-232898"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3"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65795" marR="0" indent="-232898"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38" kern="1200" spc="0" baseline="0">
                <a:gradFill>
                  <a:gsLst>
                    <a:gs pos="1250">
                      <a:schemeClr val="tx1"/>
                    </a:gs>
                    <a:gs pos="100000">
                      <a:schemeClr val="tx1"/>
                    </a:gs>
                  </a:gsLst>
                  <a:lin ang="5400000" scaled="0"/>
                </a:gradFill>
                <a:latin typeface="+mn-lt"/>
                <a:ea typeface="+mn-ea"/>
                <a:cs typeface="+mn-cs"/>
              </a:defRPr>
            </a:lvl2pPr>
            <a:lvl3pPr marL="669581" marR="0" indent="-203785"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0" kern="1200" spc="0" baseline="0">
                <a:gradFill>
                  <a:gsLst>
                    <a:gs pos="1250">
                      <a:schemeClr val="tx1"/>
                    </a:gs>
                    <a:gs pos="100000">
                      <a:schemeClr val="tx1"/>
                    </a:gs>
                  </a:gsLst>
                  <a:lin ang="5400000" scaled="0"/>
                </a:gradFill>
                <a:latin typeface="+mn-lt"/>
                <a:ea typeface="+mn-ea"/>
                <a:cs typeface="+mn-cs"/>
              </a:defRPr>
            </a:lvl3pPr>
            <a:lvl4pPr marL="858811" marR="0" indent="-184377"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6" kern="1200" spc="0" baseline="0">
                <a:gradFill>
                  <a:gsLst>
                    <a:gs pos="1250">
                      <a:schemeClr val="tx1"/>
                    </a:gs>
                    <a:gs pos="100000">
                      <a:schemeClr val="tx1"/>
                    </a:gs>
                  </a:gsLst>
                  <a:lin ang="5400000" scaled="0"/>
                </a:gradFill>
                <a:latin typeface="+mn-lt"/>
                <a:ea typeface="+mn-ea"/>
                <a:cs typeface="+mn-cs"/>
              </a:defRPr>
            </a:lvl4pPr>
            <a:lvl5pPr marL="1043188" marR="0" indent="-171439"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6" kern="1200" spc="0" baseline="0">
                <a:gradFill>
                  <a:gsLst>
                    <a:gs pos="1250">
                      <a:schemeClr val="tx1"/>
                    </a:gs>
                    <a:gs pos="100000">
                      <a:schemeClr val="tx1"/>
                    </a:gs>
                  </a:gsLst>
                  <a:lin ang="5400000" scaled="0"/>
                </a:gradFill>
                <a:latin typeface="+mn-lt"/>
                <a:ea typeface="+mn-ea"/>
                <a:cs typeface="+mn-cs"/>
              </a:defRPr>
            </a:lvl5pPr>
            <a:lvl6pPr marL="2613263"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6pPr>
            <a:lvl7pPr marL="3088403"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7pPr>
            <a:lvl8pPr marL="3563541"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8pPr>
            <a:lvl9pPr marL="4038681"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9pPr>
          </a:lstStyle>
          <a:p>
            <a:pPr marL="0" marR="0" lvl="0" indent="0" algn="l" defTabSz="950278"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 </a:t>
            </a:r>
            <a:r>
              <a:rPr kumimoji="0" lang="en-US" sz="2400" b="0" i="0" u="none" strike="noStrike" kern="1200" cap="none" spc="0" normalizeH="0" baseline="0" noProof="0" dirty="0" err="1">
                <a:ln>
                  <a:noFill/>
                </a:ln>
                <a:solidFill>
                  <a:srgbClr val="0078D4"/>
                </a:solidFill>
                <a:effectLst/>
                <a:uLnTx/>
                <a:uFillTx/>
                <a:latin typeface="Segoe UI"/>
                <a:ea typeface="+mn-ea"/>
                <a:cs typeface="Segoe UI" panose="020B0502040204020203" pitchFamily="34" charset="0"/>
              </a:rPr>
              <a:t>az</a:t>
            </a:r>
            <a:r>
              <a:rPr kumimoji="0" lang="en-US" sz="2400" b="0" i="0" u="none" strike="noStrike" kern="1200" cap="none" spc="0" normalizeH="0" baseline="0" noProof="0" dirty="0">
                <a:ln>
                  <a:noFill/>
                </a:ln>
                <a:solidFill>
                  <a:srgbClr val="0078D4"/>
                </a:solidFill>
                <a:effectLst/>
                <a:uLnTx/>
                <a:uFillTx/>
                <a:latin typeface="Segoe UI"/>
                <a:ea typeface="+mn-ea"/>
                <a:cs typeface="Segoe UI" panose="020B0502040204020203" pitchFamily="34" charset="0"/>
              </a:rPr>
              <a:t> group create </a:t>
            </a:r>
            <a:r>
              <a:rPr kumimoji="0" lang="en-US" sz="2400"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--name </a:t>
            </a:r>
            <a:r>
              <a:rPr kumimoji="0" lang="en-US" sz="2400" b="0" i="0" u="none" strike="noStrike" kern="1200" cap="none" spc="0" normalizeH="0" baseline="0" noProof="0" dirty="0" err="1">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myResourceGroup</a:t>
            </a:r>
            <a:r>
              <a:rPr kumimoji="0" lang="en-US" sz="2400"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 --location </a:t>
            </a:r>
            <a:r>
              <a:rPr kumimoji="0" lang="en-US" sz="2400" b="0" i="0" u="none" strike="noStrike" kern="1200" cap="none" spc="0" normalizeH="0" baseline="0" noProof="0" dirty="0" err="1">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eastus</a:t>
            </a:r>
            <a:endParaRPr kumimoji="0" lang="en-US" sz="2400"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endParaRPr>
          </a:p>
          <a:p>
            <a:pPr marL="232898" marR="0" lvl="0" indent="-232898"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endParaRPr kumimoji="0" lang="en-US" sz="2400"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endParaRPr>
          </a:p>
          <a:p>
            <a:pPr marL="0" marR="0" lvl="0" indent="0" algn="l" defTabSz="950278"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 </a:t>
            </a:r>
            <a:r>
              <a:rPr kumimoji="0" lang="en-US" sz="2400" b="0" i="0" u="none" strike="noStrike" kern="1200" cap="none" spc="0" normalizeH="0" baseline="0" noProof="0" dirty="0" err="1">
                <a:ln>
                  <a:noFill/>
                </a:ln>
                <a:solidFill>
                  <a:srgbClr val="0078D4"/>
                </a:solidFill>
                <a:effectLst/>
                <a:uLnTx/>
                <a:uFillTx/>
                <a:latin typeface="Segoe UI"/>
                <a:ea typeface="+mn-ea"/>
                <a:cs typeface="Segoe UI" panose="020B0502040204020203" pitchFamily="34" charset="0"/>
              </a:rPr>
              <a:t>az</a:t>
            </a:r>
            <a:r>
              <a:rPr kumimoji="0" lang="en-US" sz="2400" b="0" i="0" u="none" strike="noStrike" kern="1200" cap="none" spc="0" normalizeH="0" baseline="0" noProof="0" dirty="0">
                <a:ln>
                  <a:noFill/>
                </a:ln>
                <a:solidFill>
                  <a:srgbClr val="0078D4"/>
                </a:solidFill>
                <a:effectLst/>
                <a:uLnTx/>
                <a:uFillTx/>
                <a:latin typeface="Segoe UI"/>
                <a:ea typeface="+mn-ea"/>
                <a:cs typeface="Segoe UI" panose="020B0502040204020203" pitchFamily="34" charset="0"/>
              </a:rPr>
              <a:t> container create </a:t>
            </a:r>
            <a:r>
              <a:rPr kumimoji="0" lang="en-US" sz="2400"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-n </a:t>
            </a:r>
            <a:r>
              <a:rPr kumimoji="0" lang="en-US" sz="2400" b="0" i="0" u="none" strike="noStrike" kern="1200" cap="none" spc="0" normalizeH="0" baseline="0" noProof="0" dirty="0" err="1">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mycontainer</a:t>
            </a:r>
            <a:r>
              <a:rPr kumimoji="0" lang="en-US" sz="2400"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 --image </a:t>
            </a:r>
            <a:r>
              <a:rPr kumimoji="0" lang="en-US" sz="2400" b="0" i="0" u="none" strike="noStrike" kern="1200" cap="none" spc="0" normalizeH="0" baseline="0" noProof="0" dirty="0" err="1">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microsoft</a:t>
            </a:r>
            <a:r>
              <a:rPr kumimoji="0" lang="en-US" sz="2400"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a:t>
            </a:r>
            <a:r>
              <a:rPr kumimoji="0" lang="en-US" sz="2400" b="0" i="0" u="none" strike="noStrike" kern="1200" cap="none" spc="0" normalizeH="0" baseline="0" noProof="0" dirty="0" err="1">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aci-helloworld</a:t>
            </a:r>
            <a:r>
              <a:rPr kumimoji="0" lang="en-US" sz="2400"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 -g </a:t>
            </a:r>
            <a:r>
              <a:rPr kumimoji="0" lang="en-US" sz="2400" b="0" i="0" u="none" strike="noStrike" kern="1200" cap="none" spc="0" normalizeH="0" baseline="0" noProof="0" dirty="0" err="1">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myResourceGroup</a:t>
            </a:r>
            <a:r>
              <a:rPr kumimoji="0" lang="en-US" sz="2400"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 --</a:t>
            </a:r>
            <a:r>
              <a:rPr kumimoji="0" lang="en-US" sz="2400" b="0" i="0" u="none" strike="noStrike" kern="1200" cap="none" spc="0" normalizeH="0" baseline="0" noProof="0" dirty="0" err="1">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ip</a:t>
            </a:r>
            <a:r>
              <a:rPr kumimoji="0" lang="en-US" sz="2400"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-address public</a:t>
            </a:r>
          </a:p>
        </p:txBody>
      </p:sp>
      <p:sp>
        <p:nvSpPr>
          <p:cNvPr id="13" name="Text Placeholder 9">
            <a:extLst>
              <a:ext uri="{FF2B5EF4-FFF2-40B4-BE49-F238E27FC236}">
                <a16:creationId xmlns:a16="http://schemas.microsoft.com/office/drawing/2014/main" id="{BCA95DE4-BA54-4CC8-96C4-1CEE8A874B7D}"/>
              </a:ext>
            </a:extLst>
          </p:cNvPr>
          <p:cNvSpPr txBox="1">
            <a:spLocks/>
          </p:cNvSpPr>
          <p:nvPr/>
        </p:nvSpPr>
        <p:spPr>
          <a:xfrm>
            <a:off x="588263" y="1566645"/>
            <a:ext cx="11018520" cy="947952"/>
          </a:xfrm>
          <a:prstGeom prst="rect">
            <a:avLst/>
          </a:prstGeom>
        </p:spPr>
        <p:txBody>
          <a:bodyPr/>
          <a:lstStyle>
            <a:lvl1pPr marL="232898" marR="0" indent="-232898"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3"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65795" marR="0" indent="-232898"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38" kern="1200" spc="0" baseline="0">
                <a:gradFill>
                  <a:gsLst>
                    <a:gs pos="1250">
                      <a:schemeClr val="tx1"/>
                    </a:gs>
                    <a:gs pos="100000">
                      <a:schemeClr val="tx1"/>
                    </a:gs>
                  </a:gsLst>
                  <a:lin ang="5400000" scaled="0"/>
                </a:gradFill>
                <a:latin typeface="+mn-lt"/>
                <a:ea typeface="+mn-ea"/>
                <a:cs typeface="+mn-cs"/>
              </a:defRPr>
            </a:lvl2pPr>
            <a:lvl3pPr marL="669581" marR="0" indent="-203785"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0" kern="1200" spc="0" baseline="0">
                <a:gradFill>
                  <a:gsLst>
                    <a:gs pos="1250">
                      <a:schemeClr val="tx1"/>
                    </a:gs>
                    <a:gs pos="100000">
                      <a:schemeClr val="tx1"/>
                    </a:gs>
                  </a:gsLst>
                  <a:lin ang="5400000" scaled="0"/>
                </a:gradFill>
                <a:latin typeface="+mn-lt"/>
                <a:ea typeface="+mn-ea"/>
                <a:cs typeface="+mn-cs"/>
              </a:defRPr>
            </a:lvl3pPr>
            <a:lvl4pPr marL="858811" marR="0" indent="-184377"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6" kern="1200" spc="0" baseline="0">
                <a:gradFill>
                  <a:gsLst>
                    <a:gs pos="1250">
                      <a:schemeClr val="tx1"/>
                    </a:gs>
                    <a:gs pos="100000">
                      <a:schemeClr val="tx1"/>
                    </a:gs>
                  </a:gsLst>
                  <a:lin ang="5400000" scaled="0"/>
                </a:gradFill>
                <a:latin typeface="+mn-lt"/>
                <a:ea typeface="+mn-ea"/>
                <a:cs typeface="+mn-cs"/>
              </a:defRPr>
            </a:lvl4pPr>
            <a:lvl5pPr marL="1043188" marR="0" indent="-171439"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6" kern="1200" spc="0" baseline="0">
                <a:gradFill>
                  <a:gsLst>
                    <a:gs pos="1250">
                      <a:schemeClr val="tx1"/>
                    </a:gs>
                    <a:gs pos="100000">
                      <a:schemeClr val="tx1"/>
                    </a:gs>
                  </a:gsLst>
                  <a:lin ang="5400000" scaled="0"/>
                </a:gradFill>
                <a:latin typeface="+mn-lt"/>
                <a:ea typeface="+mn-ea"/>
                <a:cs typeface="+mn-cs"/>
              </a:defRPr>
            </a:lvl5pPr>
            <a:lvl6pPr marL="2613263"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6pPr>
            <a:lvl7pPr marL="3088403"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7pPr>
            <a:lvl8pPr marL="3563541"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8pPr>
            <a:lvl9pPr marL="4038681"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9pPr>
          </a:lstStyle>
          <a:p>
            <a:pPr marL="0" marR="0" lvl="0" indent="0" algn="l" defTabSz="950278"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853"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Create a resource group</a:t>
            </a:r>
          </a:p>
          <a:p>
            <a:pPr marL="0" marR="0" lvl="0" indent="0" algn="l" defTabSz="950278"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853" b="0" i="0" u="none" strike="noStrike" kern="1200" cap="none" spc="0" normalizeH="0" baseline="0" noProof="0" dirty="0" err="1">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az</a:t>
            </a:r>
            <a:r>
              <a:rPr kumimoji="0" lang="en-US" sz="2853"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 container create : creates instance of container</a:t>
            </a:r>
          </a:p>
        </p:txBody>
      </p:sp>
    </p:spTree>
    <p:extLst>
      <p:ext uri="{BB962C8B-B14F-4D97-AF65-F5344CB8AC3E}">
        <p14:creationId xmlns:p14="http://schemas.microsoft.com/office/powerpoint/2010/main" val="2673118113"/>
      </p:ext>
    </p:extLst>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4">
            <a:extLst>
              <a:ext uri="{FF2B5EF4-FFF2-40B4-BE49-F238E27FC236}">
                <a16:creationId xmlns:a16="http://schemas.microsoft.com/office/drawing/2014/main" id="{3F2CED08-3BD5-40E1-82CB-3CC3B3160CC7}"/>
              </a:ext>
            </a:extLst>
          </p:cNvPr>
          <p:cNvSpPr txBox="1">
            <a:spLocks/>
          </p:cNvSpPr>
          <p:nvPr/>
        </p:nvSpPr>
        <p:spPr>
          <a:xfrm>
            <a:off x="427037" y="141278"/>
            <a:ext cx="10259207" cy="738664"/>
          </a:xfrm>
          <a:prstGeom prst="rect">
            <a:avLst/>
          </a:prstGeom>
        </p:spPr>
        <p:txBody>
          <a:bodyPr vert="horz" wrap="square" lIns="0" tIns="0" rIns="0" bIns="0" rtlCol="0" anchor="t">
            <a:spAutoFit/>
          </a:bodyPr>
          <a:lstStyle>
            <a:lvl1pPr algn="l" defTabSz="950278" rtl="0" eaLnBrk="1" latinLnBrk="0" hangingPunct="1">
              <a:lnSpc>
                <a:spcPct val="100000"/>
              </a:lnSpc>
              <a:spcBef>
                <a:spcPct val="0"/>
              </a:spcBef>
              <a:buNone/>
              <a:defRPr lang="en-US" sz="3668" b="0" kern="1200" cap="none" spc="-51" baseline="0" dirty="0" smtClean="0">
                <a:ln w="3175">
                  <a:noFill/>
                </a:ln>
                <a:solidFill>
                  <a:schemeClr val="tx1"/>
                </a:solidFill>
                <a:effectLst/>
                <a:latin typeface="+mj-lt"/>
                <a:ea typeface="+mn-ea"/>
                <a:cs typeface="Segoe UI" pitchFamily="34" charset="0"/>
              </a:defRPr>
            </a:lvl1pPr>
          </a:lstStyle>
          <a:p>
            <a:pPr marL="0" marR="0" lvl="0" indent="0" algn="l" defTabSz="950278" rtl="0" eaLnBrk="1" fontAlgn="auto" latinLnBrk="0" hangingPunct="1">
              <a:lnSpc>
                <a:spcPct val="100000"/>
              </a:lnSpc>
              <a:spcBef>
                <a:spcPct val="0"/>
              </a:spcBef>
              <a:spcAft>
                <a:spcPts val="0"/>
              </a:spcAft>
              <a:buClrTx/>
              <a:buSzTx/>
              <a:buFontTx/>
              <a:buNone/>
              <a:tabLst/>
              <a:defRPr/>
            </a:pPr>
            <a:r>
              <a:rPr kumimoji="0" lang="en-GB" sz="4800" b="0" i="0" u="none" strike="noStrike" kern="1200" cap="none" spc="-102" normalizeH="0" baseline="0" noProof="0" dirty="0">
                <a:ln w="3175">
                  <a:noFill/>
                </a:ln>
                <a:solidFill>
                  <a:srgbClr val="FFFFFF"/>
                </a:solidFill>
                <a:effectLst/>
                <a:uLnTx/>
                <a:uFillTx/>
                <a:latin typeface="Segoe UI Light"/>
                <a:ea typeface="+mn-ea"/>
                <a:cs typeface="Segoe UI" pitchFamily="34" charset="0"/>
              </a:rPr>
              <a:t>Create an Instance Using the Azure CLI</a:t>
            </a:r>
          </a:p>
        </p:txBody>
      </p:sp>
      <p:sp>
        <p:nvSpPr>
          <p:cNvPr id="7" name="Text Placeholder 6">
            <a:extLst>
              <a:ext uri="{FF2B5EF4-FFF2-40B4-BE49-F238E27FC236}">
                <a16:creationId xmlns:a16="http://schemas.microsoft.com/office/drawing/2014/main" id="{0B0B6582-63DA-41AE-8139-94D8515F3D35}"/>
              </a:ext>
            </a:extLst>
          </p:cNvPr>
          <p:cNvSpPr txBox="1">
            <a:spLocks/>
          </p:cNvSpPr>
          <p:nvPr/>
        </p:nvSpPr>
        <p:spPr>
          <a:xfrm>
            <a:off x="694801" y="1396634"/>
            <a:ext cx="5561895" cy="4739759"/>
          </a:xfrm>
          <a:prstGeom prst="rect">
            <a:avLst/>
          </a:prstGeom>
        </p:spPr>
        <p:txBody>
          <a:bodyPr/>
          <a:lstStyle>
            <a:lvl1pPr marL="232898" marR="0" indent="-232898"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3"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65795" marR="0" indent="-232898"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38" kern="1200" spc="0" baseline="0">
                <a:gradFill>
                  <a:gsLst>
                    <a:gs pos="1250">
                      <a:schemeClr val="tx1"/>
                    </a:gs>
                    <a:gs pos="100000">
                      <a:schemeClr val="tx1"/>
                    </a:gs>
                  </a:gsLst>
                  <a:lin ang="5400000" scaled="0"/>
                </a:gradFill>
                <a:latin typeface="+mn-lt"/>
                <a:ea typeface="+mn-ea"/>
                <a:cs typeface="+mn-cs"/>
              </a:defRPr>
            </a:lvl2pPr>
            <a:lvl3pPr marL="669581" marR="0" indent="-203785"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0" kern="1200" spc="0" baseline="0">
                <a:gradFill>
                  <a:gsLst>
                    <a:gs pos="1250">
                      <a:schemeClr val="tx1"/>
                    </a:gs>
                    <a:gs pos="100000">
                      <a:schemeClr val="tx1"/>
                    </a:gs>
                  </a:gsLst>
                  <a:lin ang="5400000" scaled="0"/>
                </a:gradFill>
                <a:latin typeface="+mn-lt"/>
                <a:ea typeface="+mn-ea"/>
                <a:cs typeface="+mn-cs"/>
              </a:defRPr>
            </a:lvl3pPr>
            <a:lvl4pPr marL="858811" marR="0" indent="-184377"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6" kern="1200" spc="0" baseline="0">
                <a:gradFill>
                  <a:gsLst>
                    <a:gs pos="1250">
                      <a:schemeClr val="tx1"/>
                    </a:gs>
                    <a:gs pos="100000">
                      <a:schemeClr val="tx1"/>
                    </a:gs>
                  </a:gsLst>
                  <a:lin ang="5400000" scaled="0"/>
                </a:gradFill>
                <a:latin typeface="+mn-lt"/>
                <a:ea typeface="+mn-ea"/>
                <a:cs typeface="+mn-cs"/>
              </a:defRPr>
            </a:lvl4pPr>
            <a:lvl5pPr marL="1043188" marR="0" indent="-171439"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6" kern="1200" spc="0" baseline="0">
                <a:gradFill>
                  <a:gsLst>
                    <a:gs pos="1250">
                      <a:schemeClr val="tx1"/>
                    </a:gs>
                    <a:gs pos="100000">
                      <a:schemeClr val="tx1"/>
                    </a:gs>
                  </a:gsLst>
                  <a:lin ang="5400000" scaled="0"/>
                </a:gradFill>
                <a:latin typeface="+mn-lt"/>
                <a:ea typeface="+mn-ea"/>
                <a:cs typeface="+mn-cs"/>
              </a:defRPr>
            </a:lvl5pPr>
            <a:lvl6pPr marL="2613263"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6pPr>
            <a:lvl7pPr marL="3088403"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7pPr>
            <a:lvl8pPr marL="3563541"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8pPr>
            <a:lvl9pPr marL="4038681"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9pPr>
          </a:lstStyle>
          <a:p>
            <a:pPr marL="232898" marR="0" lvl="0" indent="-232898"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0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"ipAddress": {</a:t>
            </a:r>
          </a:p>
          <a:p>
            <a:pPr marL="232898" marR="0" lvl="0" indent="-232898"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0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    "ip": "52.151.224.173",</a:t>
            </a:r>
          </a:p>
          <a:p>
            <a:pPr marL="232898" marR="0" lvl="0" indent="-232898"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0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    "ports": [</a:t>
            </a:r>
          </a:p>
          <a:p>
            <a:pPr marL="232898" marR="0" lvl="0" indent="-232898"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0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      {</a:t>
            </a:r>
          </a:p>
          <a:p>
            <a:pPr marL="232898" marR="0" lvl="0" indent="-232898"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0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        "port": 80,</a:t>
            </a:r>
          </a:p>
          <a:p>
            <a:pPr marL="232898" marR="0" lvl="0" indent="-232898"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0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        "protocol": "TCP"</a:t>
            </a:r>
          </a:p>
          <a:p>
            <a:pPr marL="232898" marR="0" lvl="0" indent="-232898"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0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      }</a:t>
            </a:r>
          </a:p>
          <a:p>
            <a:pPr marL="232898" marR="0" lvl="0" indent="-232898"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0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    ]</a:t>
            </a:r>
          </a:p>
          <a:p>
            <a:pPr marL="232898" marR="0" lvl="0" indent="-232898"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0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  },</a:t>
            </a:r>
          </a:p>
          <a:p>
            <a:pPr marL="232898" marR="0" lvl="0" indent="-232898"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0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  "location": "eastus",</a:t>
            </a:r>
          </a:p>
          <a:p>
            <a:pPr marL="232898" marR="0" lvl="0" indent="-232898"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0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  "name": "mycontainer",</a:t>
            </a:r>
          </a:p>
          <a:p>
            <a:pPr marL="232898" marR="0" lvl="0" indent="-232898"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0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  "osType": "Linux",</a:t>
            </a:r>
          </a:p>
          <a:p>
            <a:pPr marL="232898" marR="0" lvl="0" indent="-232898"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0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  "provisioningState": "Succeeded",</a:t>
            </a:r>
          </a:p>
        </p:txBody>
      </p:sp>
      <p:sp>
        <p:nvSpPr>
          <p:cNvPr id="8" name="Title 7">
            <a:extLst>
              <a:ext uri="{FF2B5EF4-FFF2-40B4-BE49-F238E27FC236}">
                <a16:creationId xmlns:a16="http://schemas.microsoft.com/office/drawing/2014/main" id="{2DCCFF93-F02F-4EF9-ADC3-DCD178188DFC}"/>
              </a:ext>
            </a:extLst>
          </p:cNvPr>
          <p:cNvSpPr txBox="1">
            <a:spLocks/>
          </p:cNvSpPr>
          <p:nvPr/>
        </p:nvSpPr>
        <p:spPr>
          <a:xfrm>
            <a:off x="7154323" y="1390788"/>
            <a:ext cx="4862033" cy="553998"/>
          </a:xfrm>
          <a:prstGeom prst="rect">
            <a:avLst/>
          </a:prstGeom>
        </p:spPr>
        <p:txBody>
          <a:bodyPr/>
          <a:lstStyle>
            <a:lvl1pPr algn="l" defTabSz="950278" rtl="0" eaLnBrk="1" latinLnBrk="0" hangingPunct="1">
              <a:lnSpc>
                <a:spcPct val="100000"/>
              </a:lnSpc>
              <a:spcBef>
                <a:spcPct val="0"/>
              </a:spcBef>
              <a:buNone/>
              <a:defRPr lang="en-US" sz="3668" b="0" kern="1200" cap="none" spc="-51" baseline="0" dirty="0" smtClean="0">
                <a:ln w="3175">
                  <a:noFill/>
                </a:ln>
                <a:solidFill>
                  <a:schemeClr val="tx1"/>
                </a:solidFill>
                <a:effectLst/>
                <a:latin typeface="+mj-lt"/>
                <a:ea typeface="+mn-ea"/>
                <a:cs typeface="Segoe UI" pitchFamily="34" charset="0"/>
              </a:defRPr>
            </a:lvl1pPr>
          </a:lstStyle>
          <a:p>
            <a:pPr marL="0" marR="0" lvl="0" indent="0" algn="l" defTabSz="950278" rtl="0" eaLnBrk="1" fontAlgn="auto" latinLnBrk="0" hangingPunct="1">
              <a:lnSpc>
                <a:spcPct val="100000"/>
              </a:lnSpc>
              <a:spcBef>
                <a:spcPct val="0"/>
              </a:spcBef>
              <a:spcAft>
                <a:spcPts val="0"/>
              </a:spcAft>
              <a:buClrTx/>
              <a:buSzTx/>
              <a:buFontTx/>
              <a:buNone/>
              <a:tabLst/>
              <a:defRPr/>
            </a:pPr>
            <a:r>
              <a:rPr kumimoji="0" lang="en-GB" sz="3668" b="0" i="0" u="none" strike="noStrike" kern="1200" cap="none" spc="-51" normalizeH="0" baseline="0" noProof="0">
                <a:ln w="3175">
                  <a:noFill/>
                </a:ln>
                <a:solidFill>
                  <a:srgbClr val="0078D4"/>
                </a:solidFill>
                <a:effectLst/>
                <a:uLnTx/>
                <a:uFillTx/>
                <a:latin typeface="Segoe UI Semibold"/>
                <a:ea typeface="+mn-ea"/>
                <a:cs typeface="Segoe UI" pitchFamily="34" charset="0"/>
              </a:rPr>
              <a:t>Running Container Image</a:t>
            </a:r>
          </a:p>
        </p:txBody>
      </p:sp>
      <p:pic>
        <p:nvPicPr>
          <p:cNvPr id="10" name="Picture 9" descr="Microsoft Edge browser showing the Azure Container Instance of the docker image microsoft/aci-helloworld running.">
            <a:extLst>
              <a:ext uri="{FF2B5EF4-FFF2-40B4-BE49-F238E27FC236}">
                <a16:creationId xmlns:a16="http://schemas.microsoft.com/office/drawing/2014/main" id="{AD5B35D6-379B-4A58-A90F-4B5118100D2B}"/>
              </a:ext>
            </a:extLst>
          </p:cNvPr>
          <p:cNvPicPr>
            <a:picLocks noChangeAspect="1"/>
          </p:cNvPicPr>
          <p:nvPr/>
        </p:nvPicPr>
        <p:blipFill rotWithShape="1">
          <a:blip r:embed="rId3"/>
          <a:srcRect l="78"/>
          <a:stretch/>
        </p:blipFill>
        <p:spPr>
          <a:xfrm>
            <a:off x="7079881" y="2597510"/>
            <a:ext cx="5011058" cy="3538883"/>
          </a:xfrm>
          <a:prstGeom prst="rect">
            <a:avLst/>
          </a:prstGeom>
          <a:ln>
            <a:noFill/>
          </a:ln>
          <a:effectLst>
            <a:outerShdw blurRad="292100" dist="139700" dir="2700000" algn="tl" rotWithShape="0">
              <a:srgbClr val="333333">
                <a:alpha val="65000"/>
              </a:srgbClr>
            </a:outerShdw>
          </a:effectLst>
        </p:spPr>
      </p:pic>
      <p:sp>
        <p:nvSpPr>
          <p:cNvPr id="14" name="Content Placeholder 5">
            <a:extLst>
              <a:ext uri="{FF2B5EF4-FFF2-40B4-BE49-F238E27FC236}">
                <a16:creationId xmlns:a16="http://schemas.microsoft.com/office/drawing/2014/main" id="{AAF4BABD-8CD4-40DC-8FC7-2547913429D3}"/>
              </a:ext>
            </a:extLst>
          </p:cNvPr>
          <p:cNvSpPr txBox="1">
            <a:spLocks/>
          </p:cNvSpPr>
          <p:nvPr/>
        </p:nvSpPr>
        <p:spPr>
          <a:xfrm>
            <a:off x="4892604" y="1693828"/>
            <a:ext cx="168458" cy="457200"/>
          </a:xfrm>
          <a:prstGeom prst="rect">
            <a:avLst/>
          </a:prstGeom>
          <a:solidFill>
            <a:schemeClr val="accent3"/>
          </a:solidFill>
          <a:ln w="28575">
            <a:noFill/>
          </a:ln>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marL="0" marR="0" lvl="0" indent="0" algn="l" defTabSz="586003" rtl="0" eaLnBrk="1" fontAlgn="auto" latinLnBrk="0" hangingPunct="1">
              <a:lnSpc>
                <a:spcPct val="100000"/>
              </a:lnSpc>
              <a:spcBef>
                <a:spcPts val="600"/>
              </a:spcBef>
              <a:spcAft>
                <a:spcPts val="0"/>
              </a:spcAft>
              <a:buClrTx/>
              <a:buSzPct val="75000"/>
              <a:buFont typeface="Myriad Pro" panose="020B0503030403020204" pitchFamily="34" charset="0"/>
              <a:buNone/>
              <a:tabLst/>
              <a:defRPr/>
            </a:pPr>
            <a:endParaRPr kumimoji="0" lang="en-US" sz="1900" b="0" i="0" u="none" strike="noStrike" kern="1200" cap="none" spc="0" normalizeH="0" baseline="0" noProof="0">
              <a:ln>
                <a:noFill/>
              </a:ln>
              <a:solidFill>
                <a:srgbClr val="FFFFFF"/>
              </a:solidFill>
              <a:effectLst/>
              <a:uLnTx/>
              <a:uFillTx/>
              <a:latin typeface="Segoe UI Semibold"/>
              <a:ea typeface="Gotham-Book" charset="0"/>
              <a:cs typeface="Gotham-Book" charset="0"/>
            </a:endParaRPr>
          </a:p>
        </p:txBody>
      </p:sp>
      <p:sp>
        <p:nvSpPr>
          <p:cNvPr id="15" name="Content Placeholder 5">
            <a:extLst>
              <a:ext uri="{FF2B5EF4-FFF2-40B4-BE49-F238E27FC236}">
                <a16:creationId xmlns:a16="http://schemas.microsoft.com/office/drawing/2014/main" id="{B2F6D883-7F12-4FF6-94E2-6EBC65075767}"/>
              </a:ext>
            </a:extLst>
          </p:cNvPr>
          <p:cNvSpPr txBox="1">
            <a:spLocks/>
          </p:cNvSpPr>
          <p:nvPr/>
        </p:nvSpPr>
        <p:spPr>
          <a:xfrm flipH="1">
            <a:off x="409574" y="1686207"/>
            <a:ext cx="4651488" cy="464821"/>
          </a:xfrm>
          <a:prstGeom prst="rect">
            <a:avLst/>
          </a:prstGeom>
          <a:noFill/>
          <a:ln w="28575">
            <a:solidFill>
              <a:schemeClr val="accent3"/>
            </a:solidFill>
          </a:ln>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marL="0" marR="0" lvl="0" indent="0" algn="l" defTabSz="586003" rtl="0" eaLnBrk="1" fontAlgn="auto" latinLnBrk="0" hangingPunct="1">
              <a:lnSpc>
                <a:spcPct val="100000"/>
              </a:lnSpc>
              <a:spcBef>
                <a:spcPts val="600"/>
              </a:spcBef>
              <a:spcAft>
                <a:spcPts val="0"/>
              </a:spcAft>
              <a:buClrTx/>
              <a:buSzPct val="75000"/>
              <a:buFont typeface="Myriad Pro" panose="020B0503030403020204" pitchFamily="34" charset="0"/>
              <a:buNone/>
              <a:tabLst/>
              <a:defRPr/>
            </a:pPr>
            <a:endParaRPr kumimoji="0" lang="en-US" sz="1600" b="1" i="0" u="none" strike="noStrike" kern="1200" cap="none" spc="0" normalizeH="0" baseline="0" noProof="0">
              <a:ln>
                <a:noFill/>
              </a:ln>
              <a:solidFill>
                <a:srgbClr val="FFFFFF"/>
              </a:solidFill>
              <a:effectLst/>
              <a:uLnTx/>
              <a:uFillTx/>
              <a:latin typeface="Segoe UI Semibold"/>
            </a:endParaRPr>
          </a:p>
        </p:txBody>
      </p:sp>
    </p:spTree>
    <p:extLst>
      <p:ext uri="{BB962C8B-B14F-4D97-AF65-F5344CB8AC3E}">
        <p14:creationId xmlns:p14="http://schemas.microsoft.com/office/powerpoint/2010/main" val="7250181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0-#ppt_w/2"/>
                                          </p:val>
                                        </p:tav>
                                        <p:tav tm="100000">
                                          <p:val>
                                            <p:strVal val="#ppt_x"/>
                                          </p:val>
                                        </p:tav>
                                      </p:tavLst>
                                    </p:anim>
                                    <p:anim calcmode="lin" valueType="num">
                                      <p:cBhvr additive="base">
                                        <p:cTn id="8" dur="500" fill="hold"/>
                                        <p:tgtEl>
                                          <p:spTgt spid="1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2" fill="hold" grpId="0" nodeType="after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ipe(right)">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75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4">
            <a:extLst>
              <a:ext uri="{FF2B5EF4-FFF2-40B4-BE49-F238E27FC236}">
                <a16:creationId xmlns:a16="http://schemas.microsoft.com/office/drawing/2014/main" id="{3F2CED08-3BD5-40E1-82CB-3CC3B3160CC7}"/>
              </a:ext>
            </a:extLst>
          </p:cNvPr>
          <p:cNvSpPr txBox="1">
            <a:spLocks/>
          </p:cNvSpPr>
          <p:nvPr/>
        </p:nvSpPr>
        <p:spPr>
          <a:xfrm>
            <a:off x="427037" y="141278"/>
            <a:ext cx="10259207" cy="738664"/>
          </a:xfrm>
          <a:prstGeom prst="rect">
            <a:avLst/>
          </a:prstGeom>
        </p:spPr>
        <p:txBody>
          <a:bodyPr vert="horz" wrap="square" lIns="0" tIns="0" rIns="0" bIns="0" rtlCol="0" anchor="t">
            <a:spAutoFit/>
          </a:bodyPr>
          <a:lstStyle>
            <a:lvl1pPr algn="l" defTabSz="950278" rtl="0" eaLnBrk="1" latinLnBrk="0" hangingPunct="1">
              <a:lnSpc>
                <a:spcPct val="100000"/>
              </a:lnSpc>
              <a:spcBef>
                <a:spcPct val="0"/>
              </a:spcBef>
              <a:buNone/>
              <a:defRPr lang="en-US" sz="3668" b="0" kern="1200" cap="none" spc="-51" baseline="0" dirty="0" smtClean="0">
                <a:ln w="3175">
                  <a:noFill/>
                </a:ln>
                <a:solidFill>
                  <a:schemeClr val="tx1"/>
                </a:solidFill>
                <a:effectLst/>
                <a:latin typeface="+mj-lt"/>
                <a:ea typeface="+mn-ea"/>
                <a:cs typeface="Segoe UI" pitchFamily="34" charset="0"/>
              </a:defRPr>
            </a:lvl1pPr>
          </a:lstStyle>
          <a:p>
            <a:pPr marL="0" marR="0" lvl="0" indent="0" algn="l" defTabSz="950278" rtl="0" eaLnBrk="1" fontAlgn="auto" latinLnBrk="0" hangingPunct="1">
              <a:lnSpc>
                <a:spcPct val="100000"/>
              </a:lnSpc>
              <a:spcBef>
                <a:spcPct val="0"/>
              </a:spcBef>
              <a:spcAft>
                <a:spcPts val="0"/>
              </a:spcAft>
              <a:buClrTx/>
              <a:buSzTx/>
              <a:buFontTx/>
              <a:buNone/>
              <a:tabLst/>
              <a:defRPr/>
            </a:pPr>
            <a:r>
              <a:rPr kumimoji="0" lang="en-GB" sz="4800" b="0" i="0" u="none" strike="noStrike" kern="1200" cap="none" spc="-102" normalizeH="0" baseline="0" noProof="0" dirty="0">
                <a:ln w="3175">
                  <a:noFill/>
                </a:ln>
                <a:solidFill>
                  <a:srgbClr val="FFFFFF"/>
                </a:solidFill>
                <a:effectLst/>
                <a:uLnTx/>
                <a:uFillTx/>
                <a:latin typeface="Segoe UI Light"/>
                <a:ea typeface="+mn-ea"/>
                <a:cs typeface="Segoe UI" pitchFamily="34" charset="0"/>
              </a:rPr>
              <a:t>Limitations of Azure Container Instances</a:t>
            </a:r>
          </a:p>
        </p:txBody>
      </p:sp>
      <p:sp>
        <p:nvSpPr>
          <p:cNvPr id="9" name="Text Placeholder 5">
            <a:extLst>
              <a:ext uri="{FF2B5EF4-FFF2-40B4-BE49-F238E27FC236}">
                <a16:creationId xmlns:a16="http://schemas.microsoft.com/office/drawing/2014/main" id="{3EB8879E-0A3B-4FEE-820A-59EA4CAD8C7C}"/>
              </a:ext>
            </a:extLst>
          </p:cNvPr>
          <p:cNvSpPr txBox="1">
            <a:spLocks/>
          </p:cNvSpPr>
          <p:nvPr/>
        </p:nvSpPr>
        <p:spPr>
          <a:xfrm>
            <a:off x="4071668" y="2069103"/>
            <a:ext cx="7535115" cy="3509550"/>
          </a:xfrm>
          <a:prstGeom prst="rect">
            <a:avLst/>
          </a:prstGeom>
        </p:spPr>
        <p:txBody>
          <a:bodyPr/>
          <a:lstStyle>
            <a:lvl1pPr marL="232898" marR="0" indent="-232898"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3"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65795" marR="0" indent="-232898"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38" kern="1200" spc="0" baseline="0">
                <a:gradFill>
                  <a:gsLst>
                    <a:gs pos="1250">
                      <a:schemeClr val="tx1"/>
                    </a:gs>
                    <a:gs pos="100000">
                      <a:schemeClr val="tx1"/>
                    </a:gs>
                  </a:gsLst>
                  <a:lin ang="5400000" scaled="0"/>
                </a:gradFill>
                <a:latin typeface="+mn-lt"/>
                <a:ea typeface="+mn-ea"/>
                <a:cs typeface="+mn-cs"/>
              </a:defRPr>
            </a:lvl2pPr>
            <a:lvl3pPr marL="669581" marR="0" indent="-203785"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0" kern="1200" spc="0" baseline="0">
                <a:gradFill>
                  <a:gsLst>
                    <a:gs pos="1250">
                      <a:schemeClr val="tx1"/>
                    </a:gs>
                    <a:gs pos="100000">
                      <a:schemeClr val="tx1"/>
                    </a:gs>
                  </a:gsLst>
                  <a:lin ang="5400000" scaled="0"/>
                </a:gradFill>
                <a:latin typeface="+mn-lt"/>
                <a:ea typeface="+mn-ea"/>
                <a:cs typeface="+mn-cs"/>
              </a:defRPr>
            </a:lvl3pPr>
            <a:lvl4pPr marL="858811" marR="0" indent="-184377"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6" kern="1200" spc="0" baseline="0">
                <a:gradFill>
                  <a:gsLst>
                    <a:gs pos="1250">
                      <a:schemeClr val="tx1"/>
                    </a:gs>
                    <a:gs pos="100000">
                      <a:schemeClr val="tx1"/>
                    </a:gs>
                  </a:gsLst>
                  <a:lin ang="5400000" scaled="0"/>
                </a:gradFill>
                <a:latin typeface="+mn-lt"/>
                <a:ea typeface="+mn-ea"/>
                <a:cs typeface="+mn-cs"/>
              </a:defRPr>
            </a:lvl4pPr>
            <a:lvl5pPr marL="1043188" marR="0" indent="-171439"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6" kern="1200" spc="0" baseline="0">
                <a:gradFill>
                  <a:gsLst>
                    <a:gs pos="1250">
                      <a:schemeClr val="tx1"/>
                    </a:gs>
                    <a:gs pos="100000">
                      <a:schemeClr val="tx1"/>
                    </a:gs>
                  </a:gsLst>
                  <a:lin ang="5400000" scaled="0"/>
                </a:gradFill>
                <a:latin typeface="+mn-lt"/>
                <a:ea typeface="+mn-ea"/>
                <a:cs typeface="+mn-cs"/>
              </a:defRPr>
            </a:lvl5pPr>
            <a:lvl6pPr marL="2613263"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6pPr>
            <a:lvl7pPr marL="3088403"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7pPr>
            <a:lvl8pPr marL="3563541"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8pPr>
            <a:lvl9pPr marL="4038681"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9pPr>
          </a:lstStyle>
          <a:p>
            <a:pPr marL="0" marR="0" lvl="0" indent="0" algn="l" defTabSz="950278" rtl="0" eaLnBrk="1" fontAlgn="auto" latinLnBrk="0" hangingPunct="1">
              <a:lnSpc>
                <a:spcPct val="150000"/>
              </a:lnSpc>
              <a:spcBef>
                <a:spcPct val="20000"/>
              </a:spcBef>
              <a:spcAft>
                <a:spcPts val="0"/>
              </a:spcAft>
              <a:buClrTx/>
              <a:buSzPct val="90000"/>
              <a:buFont typeface="Wingdings" panose="05000000000000000000" pitchFamily="2" charset="2"/>
              <a:buNone/>
              <a:tabLst/>
              <a:defRPr/>
            </a:pPr>
            <a:r>
              <a:rPr kumimoji="0" lang="en-US" sz="2853"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Zero-downtime upgrades</a:t>
            </a:r>
          </a:p>
          <a:p>
            <a:pPr marL="0" marR="0" lvl="0" indent="0" algn="l" defTabSz="950278" rtl="0" eaLnBrk="1" fontAlgn="auto" latinLnBrk="0" hangingPunct="1">
              <a:lnSpc>
                <a:spcPct val="150000"/>
              </a:lnSpc>
              <a:spcBef>
                <a:spcPct val="20000"/>
              </a:spcBef>
              <a:spcAft>
                <a:spcPts val="0"/>
              </a:spcAft>
              <a:buClrTx/>
              <a:buSzPct val="90000"/>
              <a:buFont typeface="Wingdings" panose="05000000000000000000" pitchFamily="2" charset="2"/>
              <a:buNone/>
              <a:tabLst/>
              <a:defRPr/>
            </a:pPr>
            <a:r>
              <a:rPr kumimoji="0" lang="en-US" sz="2853"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Batch workflows</a:t>
            </a:r>
          </a:p>
          <a:p>
            <a:pPr marL="0" marR="0" lvl="0" indent="0" algn="l" defTabSz="950278" rtl="0" eaLnBrk="1" fontAlgn="auto" latinLnBrk="0" hangingPunct="1">
              <a:lnSpc>
                <a:spcPct val="150000"/>
              </a:lnSpc>
              <a:spcBef>
                <a:spcPct val="20000"/>
              </a:spcBef>
              <a:spcAft>
                <a:spcPts val="0"/>
              </a:spcAft>
              <a:buClrTx/>
              <a:buSzPct val="90000"/>
              <a:buFont typeface="Wingdings" panose="05000000000000000000" pitchFamily="2" charset="2"/>
              <a:buNone/>
              <a:tabLst/>
              <a:defRPr/>
            </a:pPr>
            <a:r>
              <a:rPr kumimoji="0" lang="en-US" sz="2853"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Service discovery</a:t>
            </a:r>
          </a:p>
          <a:p>
            <a:pPr marL="0" marR="0" lvl="0" indent="0" algn="l" defTabSz="950278" rtl="0" eaLnBrk="1" fontAlgn="auto" latinLnBrk="0" hangingPunct="1">
              <a:lnSpc>
                <a:spcPct val="150000"/>
              </a:lnSpc>
              <a:spcBef>
                <a:spcPct val="20000"/>
              </a:spcBef>
              <a:spcAft>
                <a:spcPts val="0"/>
              </a:spcAft>
              <a:buClrTx/>
              <a:buSzPct val="90000"/>
              <a:buFont typeface="Wingdings" panose="05000000000000000000" pitchFamily="2" charset="2"/>
              <a:buNone/>
              <a:tabLst/>
              <a:defRPr/>
            </a:pPr>
            <a:r>
              <a:rPr kumimoji="0" lang="en-US" sz="2853"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Integrated load balancing</a:t>
            </a:r>
          </a:p>
          <a:p>
            <a:pPr marL="0" marR="0" lvl="0" indent="0" algn="l" defTabSz="950278" rtl="0" eaLnBrk="1" fontAlgn="auto" latinLnBrk="0" hangingPunct="1">
              <a:lnSpc>
                <a:spcPct val="150000"/>
              </a:lnSpc>
              <a:spcBef>
                <a:spcPct val="20000"/>
              </a:spcBef>
              <a:spcAft>
                <a:spcPts val="0"/>
              </a:spcAft>
              <a:buClrTx/>
              <a:buSzPct val="90000"/>
              <a:buFont typeface="Wingdings" panose="05000000000000000000" pitchFamily="2" charset="2"/>
              <a:buNone/>
              <a:tabLst/>
              <a:defRPr/>
            </a:pPr>
            <a:r>
              <a:rPr kumimoji="0" lang="en-US" sz="2853"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Auto-scaling</a:t>
            </a:r>
          </a:p>
        </p:txBody>
      </p:sp>
      <p:pic>
        <p:nvPicPr>
          <p:cNvPr id="11" name="Content Placeholder 8" descr="No sign">
            <a:extLst>
              <a:ext uri="{FF2B5EF4-FFF2-40B4-BE49-F238E27FC236}">
                <a16:creationId xmlns:a16="http://schemas.microsoft.com/office/drawing/2014/main" id="{4A89964D-A35C-4CC9-9BFF-8864DCBE0EEC}"/>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585217" y="2058921"/>
            <a:ext cx="2740157" cy="2740157"/>
          </a:xfrm>
          <a:prstGeom prst="rect">
            <a:avLst/>
          </a:prstGeom>
        </p:spPr>
      </p:pic>
      <p:sp>
        <p:nvSpPr>
          <p:cNvPr id="4" name="Rectangle 3">
            <a:extLst>
              <a:ext uri="{FF2B5EF4-FFF2-40B4-BE49-F238E27FC236}">
                <a16:creationId xmlns:a16="http://schemas.microsoft.com/office/drawing/2014/main" id="{BC4211A4-E43B-4FD1-A7A6-5C454B851C22}"/>
              </a:ext>
            </a:extLst>
          </p:cNvPr>
          <p:cNvSpPr/>
          <p:nvPr/>
        </p:nvSpPr>
        <p:spPr bwMode="auto">
          <a:xfrm>
            <a:off x="3551237" y="1740694"/>
            <a:ext cx="152400" cy="4343400"/>
          </a:xfrm>
          <a:prstGeom prst="rect">
            <a:avLst/>
          </a:prstGeom>
          <a:solidFill>
            <a:srgbClr val="74B23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135541793"/>
      </p:ext>
    </p:extLst>
  </p:cSld>
  <p:clrMapOvr>
    <a:masterClrMapping/>
  </p:clrMapOvr>
  <p:transition>
    <p:fad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F6AFFC60-023F-4C32-A2ED-CDE6C04A1264}"/>
              </a:ext>
            </a:extLst>
          </p:cNvPr>
          <p:cNvGrpSpPr/>
          <p:nvPr/>
        </p:nvGrpSpPr>
        <p:grpSpPr>
          <a:xfrm>
            <a:off x="679442" y="1468865"/>
            <a:ext cx="10186994" cy="492443"/>
            <a:chOff x="679442" y="1920350"/>
            <a:chExt cx="10186994" cy="492443"/>
          </a:xfrm>
        </p:grpSpPr>
        <p:sp>
          <p:nvSpPr>
            <p:cNvPr id="16" name="browser_3" title="Icon of a browser window with an arrow pointing from the outside to the center">
              <a:extLst>
                <a:ext uri="{FF2B5EF4-FFF2-40B4-BE49-F238E27FC236}">
                  <a16:creationId xmlns:a16="http://schemas.microsoft.com/office/drawing/2014/main" id="{B5086A1D-C547-5341-A89A-EFF10392BC1A}"/>
                </a:ext>
              </a:extLst>
            </p:cNvPr>
            <p:cNvSpPr>
              <a:spLocks noChangeAspect="1" noEditPoints="1"/>
            </p:cNvSpPr>
            <p:nvPr/>
          </p:nvSpPr>
          <p:spPr bwMode="auto">
            <a:xfrm>
              <a:off x="679442" y="1949724"/>
              <a:ext cx="391743" cy="372618"/>
            </a:xfrm>
            <a:custGeom>
              <a:avLst/>
              <a:gdLst>
                <a:gd name="T0" fmla="*/ 130 w 335"/>
                <a:gd name="T1" fmla="*/ 33 h 318"/>
                <a:gd name="T2" fmla="*/ 335 w 335"/>
                <a:gd name="T3" fmla="*/ 33 h 318"/>
                <a:gd name="T4" fmla="*/ 335 w 335"/>
                <a:gd name="T5" fmla="*/ 318 h 318"/>
                <a:gd name="T6" fmla="*/ 0 w 335"/>
                <a:gd name="T7" fmla="*/ 318 h 318"/>
                <a:gd name="T8" fmla="*/ 0 w 335"/>
                <a:gd name="T9" fmla="*/ 33 h 318"/>
                <a:gd name="T10" fmla="*/ 0 w 335"/>
                <a:gd name="T11" fmla="*/ 33 h 318"/>
                <a:gd name="T12" fmla="*/ 71 w 335"/>
                <a:gd name="T13" fmla="*/ 33 h 318"/>
                <a:gd name="T14" fmla="*/ 130 w 335"/>
                <a:gd name="T15" fmla="*/ 97 h 318"/>
                <a:gd name="T16" fmla="*/ 335 w 335"/>
                <a:gd name="T17" fmla="*/ 97 h 318"/>
                <a:gd name="T18" fmla="*/ 0 w 335"/>
                <a:gd name="T19" fmla="*/ 97 h 318"/>
                <a:gd name="T20" fmla="*/ 67 w 335"/>
                <a:gd name="T21" fmla="*/ 97 h 318"/>
                <a:gd name="T22" fmla="*/ 293 w 335"/>
                <a:gd name="T23" fmla="*/ 69 h 318"/>
                <a:gd name="T24" fmla="*/ 298 w 335"/>
                <a:gd name="T25" fmla="*/ 64 h 318"/>
                <a:gd name="T26" fmla="*/ 293 w 335"/>
                <a:gd name="T27" fmla="*/ 60 h 318"/>
                <a:gd name="T28" fmla="*/ 289 w 335"/>
                <a:gd name="T29" fmla="*/ 64 h 318"/>
                <a:gd name="T30" fmla="*/ 293 w 335"/>
                <a:gd name="T31" fmla="*/ 69 h 318"/>
                <a:gd name="T32" fmla="*/ 240 w 335"/>
                <a:gd name="T33" fmla="*/ 69 h 318"/>
                <a:gd name="T34" fmla="*/ 245 w 335"/>
                <a:gd name="T35" fmla="*/ 64 h 318"/>
                <a:gd name="T36" fmla="*/ 240 w 335"/>
                <a:gd name="T37" fmla="*/ 60 h 318"/>
                <a:gd name="T38" fmla="*/ 235 w 335"/>
                <a:gd name="T39" fmla="*/ 64 h 318"/>
                <a:gd name="T40" fmla="*/ 240 w 335"/>
                <a:gd name="T41" fmla="*/ 69 h 318"/>
                <a:gd name="T42" fmla="*/ 187 w 335"/>
                <a:gd name="T43" fmla="*/ 69 h 318"/>
                <a:gd name="T44" fmla="*/ 192 w 335"/>
                <a:gd name="T45" fmla="*/ 64 h 318"/>
                <a:gd name="T46" fmla="*/ 187 w 335"/>
                <a:gd name="T47" fmla="*/ 60 h 318"/>
                <a:gd name="T48" fmla="*/ 182 w 335"/>
                <a:gd name="T49" fmla="*/ 64 h 318"/>
                <a:gd name="T50" fmla="*/ 187 w 335"/>
                <a:gd name="T51" fmla="*/ 69 h 318"/>
                <a:gd name="T52" fmla="*/ 49 w 335"/>
                <a:gd name="T53" fmla="*/ 190 h 318"/>
                <a:gd name="T54" fmla="*/ 100 w 335"/>
                <a:gd name="T55" fmla="*/ 240 h 318"/>
                <a:gd name="T56" fmla="*/ 151 w 335"/>
                <a:gd name="T57" fmla="*/ 190 h 318"/>
                <a:gd name="T58" fmla="*/ 100 w 335"/>
                <a:gd name="T59" fmla="*/ 0 h 318"/>
                <a:gd name="T60" fmla="*/ 100 w 335"/>
                <a:gd name="T61" fmla="*/ 24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5" h="318">
                  <a:moveTo>
                    <a:pt x="130" y="33"/>
                  </a:moveTo>
                  <a:cubicBezTo>
                    <a:pt x="335" y="33"/>
                    <a:pt x="335" y="33"/>
                    <a:pt x="335" y="33"/>
                  </a:cubicBezTo>
                  <a:cubicBezTo>
                    <a:pt x="335" y="318"/>
                    <a:pt x="335" y="318"/>
                    <a:pt x="335" y="318"/>
                  </a:cubicBezTo>
                  <a:cubicBezTo>
                    <a:pt x="0" y="318"/>
                    <a:pt x="0" y="318"/>
                    <a:pt x="0" y="318"/>
                  </a:cubicBezTo>
                  <a:cubicBezTo>
                    <a:pt x="0" y="33"/>
                    <a:pt x="0" y="33"/>
                    <a:pt x="0" y="33"/>
                  </a:cubicBezTo>
                  <a:cubicBezTo>
                    <a:pt x="0" y="33"/>
                    <a:pt x="0" y="33"/>
                    <a:pt x="0" y="33"/>
                  </a:cubicBezTo>
                  <a:cubicBezTo>
                    <a:pt x="71" y="33"/>
                    <a:pt x="71" y="33"/>
                    <a:pt x="71" y="33"/>
                  </a:cubicBezTo>
                  <a:moveTo>
                    <a:pt x="130" y="97"/>
                  </a:moveTo>
                  <a:cubicBezTo>
                    <a:pt x="335" y="97"/>
                    <a:pt x="335" y="97"/>
                    <a:pt x="335" y="97"/>
                  </a:cubicBezTo>
                  <a:moveTo>
                    <a:pt x="0" y="97"/>
                  </a:moveTo>
                  <a:cubicBezTo>
                    <a:pt x="67" y="97"/>
                    <a:pt x="67" y="97"/>
                    <a:pt x="67" y="97"/>
                  </a:cubicBezTo>
                  <a:moveTo>
                    <a:pt x="293" y="69"/>
                  </a:moveTo>
                  <a:cubicBezTo>
                    <a:pt x="296" y="69"/>
                    <a:pt x="298" y="67"/>
                    <a:pt x="298" y="64"/>
                  </a:cubicBezTo>
                  <a:cubicBezTo>
                    <a:pt x="298" y="62"/>
                    <a:pt x="296" y="60"/>
                    <a:pt x="293" y="60"/>
                  </a:cubicBezTo>
                  <a:cubicBezTo>
                    <a:pt x="291" y="60"/>
                    <a:pt x="289" y="62"/>
                    <a:pt x="289" y="64"/>
                  </a:cubicBezTo>
                  <a:cubicBezTo>
                    <a:pt x="289" y="67"/>
                    <a:pt x="291" y="69"/>
                    <a:pt x="293" y="69"/>
                  </a:cubicBezTo>
                  <a:close/>
                  <a:moveTo>
                    <a:pt x="240" y="69"/>
                  </a:moveTo>
                  <a:cubicBezTo>
                    <a:pt x="243" y="69"/>
                    <a:pt x="245" y="67"/>
                    <a:pt x="245" y="64"/>
                  </a:cubicBezTo>
                  <a:cubicBezTo>
                    <a:pt x="245" y="62"/>
                    <a:pt x="243" y="60"/>
                    <a:pt x="240" y="60"/>
                  </a:cubicBezTo>
                  <a:cubicBezTo>
                    <a:pt x="238" y="60"/>
                    <a:pt x="235" y="62"/>
                    <a:pt x="235" y="64"/>
                  </a:cubicBezTo>
                  <a:cubicBezTo>
                    <a:pt x="235" y="67"/>
                    <a:pt x="238" y="69"/>
                    <a:pt x="240" y="69"/>
                  </a:cubicBezTo>
                  <a:close/>
                  <a:moveTo>
                    <a:pt x="187" y="69"/>
                  </a:moveTo>
                  <a:cubicBezTo>
                    <a:pt x="189" y="69"/>
                    <a:pt x="192" y="67"/>
                    <a:pt x="192" y="64"/>
                  </a:cubicBezTo>
                  <a:cubicBezTo>
                    <a:pt x="192" y="62"/>
                    <a:pt x="189" y="60"/>
                    <a:pt x="187" y="60"/>
                  </a:cubicBezTo>
                  <a:cubicBezTo>
                    <a:pt x="184" y="60"/>
                    <a:pt x="182" y="62"/>
                    <a:pt x="182" y="64"/>
                  </a:cubicBezTo>
                  <a:cubicBezTo>
                    <a:pt x="182" y="67"/>
                    <a:pt x="184" y="69"/>
                    <a:pt x="187" y="69"/>
                  </a:cubicBezTo>
                  <a:close/>
                  <a:moveTo>
                    <a:pt x="49" y="190"/>
                  </a:moveTo>
                  <a:cubicBezTo>
                    <a:pt x="100" y="240"/>
                    <a:pt x="100" y="240"/>
                    <a:pt x="100" y="240"/>
                  </a:cubicBezTo>
                  <a:cubicBezTo>
                    <a:pt x="151" y="190"/>
                    <a:pt x="151" y="190"/>
                    <a:pt x="151" y="190"/>
                  </a:cubicBezTo>
                  <a:moveTo>
                    <a:pt x="100" y="0"/>
                  </a:moveTo>
                  <a:cubicBezTo>
                    <a:pt x="100" y="240"/>
                    <a:pt x="100" y="240"/>
                    <a:pt x="100" y="240"/>
                  </a:cubicBezTo>
                </a:path>
              </a:pathLst>
            </a:custGeom>
            <a:noFill/>
            <a:ln w="15875" cap="flat">
              <a:solidFill>
                <a:schemeClr val="tx1"/>
              </a:solidFill>
              <a:prstDash val="solid"/>
              <a:miter lim="800000"/>
              <a:headEnd/>
              <a:tailEnd/>
            </a:ln>
          </p:spPr>
          <p:txBody>
            <a:bodyPr vert="horz" wrap="square" lIns="93155" tIns="46577" rIns="93155" bIns="46577" numCol="1" anchor="t" anchorCtr="0" compatLnSpc="1">
              <a:prstTxWarp prst="textNoShape">
                <a:avLst/>
              </a:prstTxWarp>
            </a:bodyPr>
            <a:lstStyle/>
            <a:p>
              <a:pPr marL="0" marR="0" lvl="0" indent="0" algn="l" defTabSz="931557" rtl="0" eaLnBrk="1" fontAlgn="auto" latinLnBrk="0" hangingPunct="1">
                <a:lnSpc>
                  <a:spcPct val="100000"/>
                </a:lnSpc>
                <a:spcBef>
                  <a:spcPts val="0"/>
                </a:spcBef>
                <a:spcAft>
                  <a:spcPts val="0"/>
                </a:spcAft>
                <a:buClrTx/>
                <a:buSzTx/>
                <a:buFontTx/>
                <a:buNone/>
                <a:tabLst/>
                <a:defRPr/>
              </a:pPr>
              <a:endParaRPr kumimoji="0" lang="en-US" sz="917"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a:ea typeface="+mn-ea"/>
                <a:cs typeface="+mn-cs"/>
              </a:endParaRPr>
            </a:p>
          </p:txBody>
        </p:sp>
        <p:sp>
          <p:nvSpPr>
            <p:cNvPr id="19" name="Text Placeholder 2">
              <a:extLst>
                <a:ext uri="{FF2B5EF4-FFF2-40B4-BE49-F238E27FC236}">
                  <a16:creationId xmlns:a16="http://schemas.microsoft.com/office/drawing/2014/main" id="{2E41308A-A05D-E843-A275-12F0F924D037}"/>
                </a:ext>
              </a:extLst>
            </p:cNvPr>
            <p:cNvSpPr txBox="1">
              <a:spLocks/>
            </p:cNvSpPr>
            <p:nvPr/>
          </p:nvSpPr>
          <p:spPr>
            <a:xfrm>
              <a:off x="1071185" y="1920350"/>
              <a:ext cx="9795251" cy="492443"/>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indent="284653" defTabSz="950278">
                <a:defRPr/>
              </a:pPr>
              <a:r>
                <a:rPr kumimoji="0" lang="en-US" sz="3200"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Creating and Exploring </a:t>
              </a:r>
              <a:r>
                <a:rPr lang="en-US" sz="3200" dirty="0">
                  <a:gradFill>
                    <a:gsLst>
                      <a:gs pos="1250">
                        <a:srgbClr val="000000"/>
                      </a:gs>
                      <a:gs pos="100000">
                        <a:srgbClr val="000000"/>
                      </a:gs>
                    </a:gsLst>
                    <a:lin ang="5400000" scaled="0"/>
                  </a:gradFill>
                  <a:latin typeface="Segoe UI"/>
                  <a:cs typeface="Segoe UI" panose="020B0502040204020203" pitchFamily="34" charset="0"/>
                </a:rPr>
                <a:t>Azure Container Instances</a:t>
              </a:r>
              <a:endParaRPr kumimoji="0" lang="en-US" sz="3200"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endParaRPr>
            </a:p>
          </p:txBody>
        </p:sp>
      </p:grpSp>
      <p:sp>
        <p:nvSpPr>
          <p:cNvPr id="9" name="Title 1">
            <a:extLst>
              <a:ext uri="{FF2B5EF4-FFF2-40B4-BE49-F238E27FC236}">
                <a16:creationId xmlns:a16="http://schemas.microsoft.com/office/drawing/2014/main" id="{E926F179-2804-4740-BCA3-26604E3F2BEF}"/>
              </a:ext>
            </a:extLst>
          </p:cNvPr>
          <p:cNvSpPr txBox="1">
            <a:spLocks/>
          </p:cNvSpPr>
          <p:nvPr/>
        </p:nvSpPr>
        <p:spPr>
          <a:xfrm>
            <a:off x="274640" y="220682"/>
            <a:ext cx="11889564" cy="916534"/>
          </a:xfrm>
          <a:prstGeom prst="rect">
            <a:avLst/>
          </a:prstGeom>
        </p:spPr>
        <p:txBody>
          <a:bodyPr vert="horz" wrap="square" lIns="146304" tIns="91440" rIns="146304" bIns="91440" rtlCol="0" anchor="t">
            <a:noAutofit/>
          </a:bodyPr>
          <a:lstStyle>
            <a:lvl1pPr algn="l" defTabSz="931710" rtl="0" eaLnBrk="1" latinLnBrk="0" hangingPunct="1">
              <a:lnSpc>
                <a:spcPct val="90000"/>
              </a:lnSpc>
              <a:spcBef>
                <a:spcPct val="0"/>
              </a:spcBef>
              <a:buNone/>
              <a:defRPr lang="en-US" sz="4800" b="0" kern="1200" cap="none" spc="-102" baseline="0">
                <a:ln w="3175">
                  <a:noFill/>
                </a:ln>
                <a:solidFill>
                  <a:schemeClr val="tx1"/>
                </a:solidFill>
                <a:effectLst/>
                <a:latin typeface="+mj-lt"/>
                <a:ea typeface="+mn-ea"/>
                <a:cs typeface="Segoe UI" pitchFamily="34" charset="0"/>
              </a:defRPr>
            </a:lvl1pPr>
          </a:lstStyle>
          <a:p>
            <a:pPr marL="0" marR="0" lvl="0" indent="0" algn="l" defTabSz="931710" rtl="0" eaLnBrk="1" fontAlgn="auto" latinLnBrk="0" hangingPunct="1">
              <a:lnSpc>
                <a:spcPct val="90000"/>
              </a:lnSpc>
              <a:spcBef>
                <a:spcPct val="0"/>
              </a:spcBef>
              <a:spcAft>
                <a:spcPts val="0"/>
              </a:spcAft>
              <a:buClrTx/>
              <a:buSzTx/>
              <a:buFontTx/>
              <a:buNone/>
              <a:tabLst/>
              <a:defRPr/>
            </a:pPr>
            <a:r>
              <a:rPr kumimoji="0" lang="en-GB" sz="4800" b="0" i="0" u="none" strike="noStrike" kern="1200" cap="none" spc="-102" normalizeH="0" baseline="0" noProof="0" dirty="0">
                <a:ln w="3175">
                  <a:noFill/>
                </a:ln>
                <a:solidFill>
                  <a:srgbClr val="FFFFFF"/>
                </a:solidFill>
                <a:effectLst/>
                <a:uLnTx/>
                <a:uFillTx/>
                <a:latin typeface="Segoe UI Light"/>
                <a:ea typeface="+mn-ea"/>
                <a:cs typeface="Segoe UI" pitchFamily="34" charset="0"/>
              </a:rPr>
              <a:t>Demos</a:t>
            </a:r>
            <a:endParaRPr kumimoji="0" lang="en-GB" sz="4800" b="0" i="0" u="none" strike="noStrike" kern="1200" cap="none" spc="-102" normalizeH="0" baseline="0" noProof="0" dirty="0">
              <a:ln w="3175">
                <a:noFill/>
              </a:ln>
              <a:solidFill>
                <a:srgbClr val="0078D7">
                  <a:alpha val="99000"/>
                </a:srgbClr>
              </a:solidFill>
              <a:effectLst/>
              <a:uLnTx/>
              <a:uFillTx/>
              <a:latin typeface="Segoe UI Light"/>
              <a:ea typeface="+mn-ea"/>
              <a:cs typeface="Segoe UI" pitchFamily="34" charset="0"/>
            </a:endParaRPr>
          </a:p>
        </p:txBody>
      </p:sp>
      <p:grpSp>
        <p:nvGrpSpPr>
          <p:cNvPr id="21" name="Group 20">
            <a:extLst>
              <a:ext uri="{FF2B5EF4-FFF2-40B4-BE49-F238E27FC236}">
                <a16:creationId xmlns:a16="http://schemas.microsoft.com/office/drawing/2014/main" id="{7D74338B-3EEB-4F17-9F42-084AB4288BBB}"/>
              </a:ext>
            </a:extLst>
          </p:cNvPr>
          <p:cNvGrpSpPr/>
          <p:nvPr/>
        </p:nvGrpSpPr>
        <p:grpSpPr>
          <a:xfrm>
            <a:off x="679442" y="2371338"/>
            <a:ext cx="10186994" cy="984885"/>
            <a:chOff x="679442" y="1921824"/>
            <a:chExt cx="10186994" cy="984885"/>
          </a:xfrm>
        </p:grpSpPr>
        <p:sp>
          <p:nvSpPr>
            <p:cNvPr id="22" name="browser_3" title="Icon of a browser window with an arrow pointing from the outside to the center">
              <a:extLst>
                <a:ext uri="{FF2B5EF4-FFF2-40B4-BE49-F238E27FC236}">
                  <a16:creationId xmlns:a16="http://schemas.microsoft.com/office/drawing/2014/main" id="{BD340DCF-DF17-4F62-A624-A6951DD3F484}"/>
                </a:ext>
              </a:extLst>
            </p:cNvPr>
            <p:cNvSpPr>
              <a:spLocks noChangeAspect="1" noEditPoints="1"/>
            </p:cNvSpPr>
            <p:nvPr/>
          </p:nvSpPr>
          <p:spPr bwMode="auto">
            <a:xfrm>
              <a:off x="679442" y="1949724"/>
              <a:ext cx="391743" cy="372618"/>
            </a:xfrm>
            <a:custGeom>
              <a:avLst/>
              <a:gdLst>
                <a:gd name="T0" fmla="*/ 130 w 335"/>
                <a:gd name="T1" fmla="*/ 33 h 318"/>
                <a:gd name="T2" fmla="*/ 335 w 335"/>
                <a:gd name="T3" fmla="*/ 33 h 318"/>
                <a:gd name="T4" fmla="*/ 335 w 335"/>
                <a:gd name="T5" fmla="*/ 318 h 318"/>
                <a:gd name="T6" fmla="*/ 0 w 335"/>
                <a:gd name="T7" fmla="*/ 318 h 318"/>
                <a:gd name="T8" fmla="*/ 0 w 335"/>
                <a:gd name="T9" fmla="*/ 33 h 318"/>
                <a:gd name="T10" fmla="*/ 0 w 335"/>
                <a:gd name="T11" fmla="*/ 33 h 318"/>
                <a:gd name="T12" fmla="*/ 71 w 335"/>
                <a:gd name="T13" fmla="*/ 33 h 318"/>
                <a:gd name="T14" fmla="*/ 130 w 335"/>
                <a:gd name="T15" fmla="*/ 97 h 318"/>
                <a:gd name="T16" fmla="*/ 335 w 335"/>
                <a:gd name="T17" fmla="*/ 97 h 318"/>
                <a:gd name="T18" fmla="*/ 0 w 335"/>
                <a:gd name="T19" fmla="*/ 97 h 318"/>
                <a:gd name="T20" fmla="*/ 67 w 335"/>
                <a:gd name="T21" fmla="*/ 97 h 318"/>
                <a:gd name="T22" fmla="*/ 293 w 335"/>
                <a:gd name="T23" fmla="*/ 69 h 318"/>
                <a:gd name="T24" fmla="*/ 298 w 335"/>
                <a:gd name="T25" fmla="*/ 64 h 318"/>
                <a:gd name="T26" fmla="*/ 293 w 335"/>
                <a:gd name="T27" fmla="*/ 60 h 318"/>
                <a:gd name="T28" fmla="*/ 289 w 335"/>
                <a:gd name="T29" fmla="*/ 64 h 318"/>
                <a:gd name="T30" fmla="*/ 293 w 335"/>
                <a:gd name="T31" fmla="*/ 69 h 318"/>
                <a:gd name="T32" fmla="*/ 240 w 335"/>
                <a:gd name="T33" fmla="*/ 69 h 318"/>
                <a:gd name="T34" fmla="*/ 245 w 335"/>
                <a:gd name="T35" fmla="*/ 64 h 318"/>
                <a:gd name="T36" fmla="*/ 240 w 335"/>
                <a:gd name="T37" fmla="*/ 60 h 318"/>
                <a:gd name="T38" fmla="*/ 235 w 335"/>
                <a:gd name="T39" fmla="*/ 64 h 318"/>
                <a:gd name="T40" fmla="*/ 240 w 335"/>
                <a:gd name="T41" fmla="*/ 69 h 318"/>
                <a:gd name="T42" fmla="*/ 187 w 335"/>
                <a:gd name="T43" fmla="*/ 69 h 318"/>
                <a:gd name="T44" fmla="*/ 192 w 335"/>
                <a:gd name="T45" fmla="*/ 64 h 318"/>
                <a:gd name="T46" fmla="*/ 187 w 335"/>
                <a:gd name="T47" fmla="*/ 60 h 318"/>
                <a:gd name="T48" fmla="*/ 182 w 335"/>
                <a:gd name="T49" fmla="*/ 64 h 318"/>
                <a:gd name="T50" fmla="*/ 187 w 335"/>
                <a:gd name="T51" fmla="*/ 69 h 318"/>
                <a:gd name="T52" fmla="*/ 49 w 335"/>
                <a:gd name="T53" fmla="*/ 190 h 318"/>
                <a:gd name="T54" fmla="*/ 100 w 335"/>
                <a:gd name="T55" fmla="*/ 240 h 318"/>
                <a:gd name="T56" fmla="*/ 151 w 335"/>
                <a:gd name="T57" fmla="*/ 190 h 318"/>
                <a:gd name="T58" fmla="*/ 100 w 335"/>
                <a:gd name="T59" fmla="*/ 0 h 318"/>
                <a:gd name="T60" fmla="*/ 100 w 335"/>
                <a:gd name="T61" fmla="*/ 24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5" h="318">
                  <a:moveTo>
                    <a:pt x="130" y="33"/>
                  </a:moveTo>
                  <a:cubicBezTo>
                    <a:pt x="335" y="33"/>
                    <a:pt x="335" y="33"/>
                    <a:pt x="335" y="33"/>
                  </a:cubicBezTo>
                  <a:cubicBezTo>
                    <a:pt x="335" y="318"/>
                    <a:pt x="335" y="318"/>
                    <a:pt x="335" y="318"/>
                  </a:cubicBezTo>
                  <a:cubicBezTo>
                    <a:pt x="0" y="318"/>
                    <a:pt x="0" y="318"/>
                    <a:pt x="0" y="318"/>
                  </a:cubicBezTo>
                  <a:cubicBezTo>
                    <a:pt x="0" y="33"/>
                    <a:pt x="0" y="33"/>
                    <a:pt x="0" y="33"/>
                  </a:cubicBezTo>
                  <a:cubicBezTo>
                    <a:pt x="0" y="33"/>
                    <a:pt x="0" y="33"/>
                    <a:pt x="0" y="33"/>
                  </a:cubicBezTo>
                  <a:cubicBezTo>
                    <a:pt x="71" y="33"/>
                    <a:pt x="71" y="33"/>
                    <a:pt x="71" y="33"/>
                  </a:cubicBezTo>
                  <a:moveTo>
                    <a:pt x="130" y="97"/>
                  </a:moveTo>
                  <a:cubicBezTo>
                    <a:pt x="335" y="97"/>
                    <a:pt x="335" y="97"/>
                    <a:pt x="335" y="97"/>
                  </a:cubicBezTo>
                  <a:moveTo>
                    <a:pt x="0" y="97"/>
                  </a:moveTo>
                  <a:cubicBezTo>
                    <a:pt x="67" y="97"/>
                    <a:pt x="67" y="97"/>
                    <a:pt x="67" y="97"/>
                  </a:cubicBezTo>
                  <a:moveTo>
                    <a:pt x="293" y="69"/>
                  </a:moveTo>
                  <a:cubicBezTo>
                    <a:pt x="296" y="69"/>
                    <a:pt x="298" y="67"/>
                    <a:pt x="298" y="64"/>
                  </a:cubicBezTo>
                  <a:cubicBezTo>
                    <a:pt x="298" y="62"/>
                    <a:pt x="296" y="60"/>
                    <a:pt x="293" y="60"/>
                  </a:cubicBezTo>
                  <a:cubicBezTo>
                    <a:pt x="291" y="60"/>
                    <a:pt x="289" y="62"/>
                    <a:pt x="289" y="64"/>
                  </a:cubicBezTo>
                  <a:cubicBezTo>
                    <a:pt x="289" y="67"/>
                    <a:pt x="291" y="69"/>
                    <a:pt x="293" y="69"/>
                  </a:cubicBezTo>
                  <a:close/>
                  <a:moveTo>
                    <a:pt x="240" y="69"/>
                  </a:moveTo>
                  <a:cubicBezTo>
                    <a:pt x="243" y="69"/>
                    <a:pt x="245" y="67"/>
                    <a:pt x="245" y="64"/>
                  </a:cubicBezTo>
                  <a:cubicBezTo>
                    <a:pt x="245" y="62"/>
                    <a:pt x="243" y="60"/>
                    <a:pt x="240" y="60"/>
                  </a:cubicBezTo>
                  <a:cubicBezTo>
                    <a:pt x="238" y="60"/>
                    <a:pt x="235" y="62"/>
                    <a:pt x="235" y="64"/>
                  </a:cubicBezTo>
                  <a:cubicBezTo>
                    <a:pt x="235" y="67"/>
                    <a:pt x="238" y="69"/>
                    <a:pt x="240" y="69"/>
                  </a:cubicBezTo>
                  <a:close/>
                  <a:moveTo>
                    <a:pt x="187" y="69"/>
                  </a:moveTo>
                  <a:cubicBezTo>
                    <a:pt x="189" y="69"/>
                    <a:pt x="192" y="67"/>
                    <a:pt x="192" y="64"/>
                  </a:cubicBezTo>
                  <a:cubicBezTo>
                    <a:pt x="192" y="62"/>
                    <a:pt x="189" y="60"/>
                    <a:pt x="187" y="60"/>
                  </a:cubicBezTo>
                  <a:cubicBezTo>
                    <a:pt x="184" y="60"/>
                    <a:pt x="182" y="62"/>
                    <a:pt x="182" y="64"/>
                  </a:cubicBezTo>
                  <a:cubicBezTo>
                    <a:pt x="182" y="67"/>
                    <a:pt x="184" y="69"/>
                    <a:pt x="187" y="69"/>
                  </a:cubicBezTo>
                  <a:close/>
                  <a:moveTo>
                    <a:pt x="49" y="190"/>
                  </a:moveTo>
                  <a:cubicBezTo>
                    <a:pt x="100" y="240"/>
                    <a:pt x="100" y="240"/>
                    <a:pt x="100" y="240"/>
                  </a:cubicBezTo>
                  <a:cubicBezTo>
                    <a:pt x="151" y="190"/>
                    <a:pt x="151" y="190"/>
                    <a:pt x="151" y="190"/>
                  </a:cubicBezTo>
                  <a:moveTo>
                    <a:pt x="100" y="0"/>
                  </a:moveTo>
                  <a:cubicBezTo>
                    <a:pt x="100" y="240"/>
                    <a:pt x="100" y="240"/>
                    <a:pt x="100" y="240"/>
                  </a:cubicBezTo>
                </a:path>
              </a:pathLst>
            </a:custGeom>
            <a:noFill/>
            <a:ln w="15875" cap="flat">
              <a:solidFill>
                <a:schemeClr val="tx1"/>
              </a:solidFill>
              <a:prstDash val="solid"/>
              <a:miter lim="800000"/>
              <a:headEnd/>
              <a:tailEnd/>
            </a:ln>
          </p:spPr>
          <p:txBody>
            <a:bodyPr vert="horz" wrap="square" lIns="93155" tIns="46577" rIns="93155" bIns="46577" numCol="1" anchor="t" anchorCtr="0" compatLnSpc="1">
              <a:prstTxWarp prst="textNoShape">
                <a:avLst/>
              </a:prstTxWarp>
            </a:bodyPr>
            <a:lstStyle/>
            <a:p>
              <a:pPr marL="0" marR="0" lvl="0" indent="0" algn="l" defTabSz="931557" rtl="0" eaLnBrk="1" fontAlgn="auto" latinLnBrk="0" hangingPunct="1">
                <a:lnSpc>
                  <a:spcPct val="100000"/>
                </a:lnSpc>
                <a:spcBef>
                  <a:spcPts val="0"/>
                </a:spcBef>
                <a:spcAft>
                  <a:spcPts val="0"/>
                </a:spcAft>
                <a:buClrTx/>
                <a:buSzTx/>
                <a:buFontTx/>
                <a:buNone/>
                <a:tabLst/>
                <a:defRPr/>
              </a:pPr>
              <a:endParaRPr kumimoji="0" lang="en-US" sz="917"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a:ea typeface="+mn-ea"/>
                <a:cs typeface="+mn-cs"/>
              </a:endParaRPr>
            </a:p>
          </p:txBody>
        </p:sp>
        <p:sp>
          <p:nvSpPr>
            <p:cNvPr id="23" name="Text Placeholder 2">
              <a:extLst>
                <a:ext uri="{FF2B5EF4-FFF2-40B4-BE49-F238E27FC236}">
                  <a16:creationId xmlns:a16="http://schemas.microsoft.com/office/drawing/2014/main" id="{69670D76-9EE2-42BC-B892-FDE804F4F10F}"/>
                </a:ext>
              </a:extLst>
            </p:cNvPr>
            <p:cNvSpPr txBox="1">
              <a:spLocks/>
            </p:cNvSpPr>
            <p:nvPr/>
          </p:nvSpPr>
          <p:spPr>
            <a:xfrm>
              <a:off x="1071185" y="1921824"/>
              <a:ext cx="9795251" cy="984885"/>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65113" lvl="0" indent="19050" defTabSz="950278">
                <a:defRPr/>
              </a:pPr>
              <a:r>
                <a:rPr kumimoji="0" lang="en-US" sz="3200"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Deploying </a:t>
              </a:r>
              <a:r>
                <a:rPr lang="en-US" sz="3200" dirty="0">
                  <a:gradFill>
                    <a:gsLst>
                      <a:gs pos="1250">
                        <a:srgbClr val="000000"/>
                      </a:gs>
                      <a:gs pos="100000">
                        <a:srgbClr val="000000"/>
                      </a:gs>
                    </a:gsLst>
                    <a:lin ang="5400000" scaled="0"/>
                  </a:gradFill>
                  <a:latin typeface="Segoe UI"/>
                  <a:cs typeface="Segoe UI" panose="020B0502040204020203" pitchFamily="34" charset="0"/>
                </a:rPr>
                <a:t>Azure Container Instances from </a:t>
              </a:r>
              <a:r>
                <a:rPr kumimoji="0" lang="en-US" sz="3200"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Azure DevOps</a:t>
              </a:r>
            </a:p>
          </p:txBody>
        </p:sp>
      </p:grpSp>
    </p:spTree>
    <p:extLst>
      <p:ext uri="{BB962C8B-B14F-4D97-AF65-F5344CB8AC3E}">
        <p14:creationId xmlns:p14="http://schemas.microsoft.com/office/powerpoint/2010/main" val="79920368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fade">
                                      <p:cBhvr>
                                        <p:cTn id="11"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Module 2: Lesson 7: Demo 1:</a:t>
            </a:r>
            <a:endParaRPr lang="en-US" dirty="0">
              <a:solidFill>
                <a:schemeClr val="accent2">
                  <a:alpha val="99000"/>
                </a:schemeClr>
              </a:solidFill>
            </a:endParaRPr>
          </a:p>
        </p:txBody>
      </p:sp>
      <p:sp>
        <p:nvSpPr>
          <p:cNvPr id="26" name="Rectangle 25">
            <a:extLst>
              <a:ext uri="{FF2B5EF4-FFF2-40B4-BE49-F238E27FC236}">
                <a16:creationId xmlns:a16="http://schemas.microsoft.com/office/drawing/2014/main" id="{77557EE4-F19F-47C7-942E-D1B16A331977}"/>
              </a:ext>
            </a:extLst>
          </p:cNvPr>
          <p:cNvSpPr/>
          <p:nvPr/>
        </p:nvSpPr>
        <p:spPr>
          <a:xfrm>
            <a:off x="3873002" y="2883694"/>
            <a:ext cx="8291197" cy="1785745"/>
          </a:xfrm>
          <a:prstGeom prst="rect">
            <a:avLst/>
          </a:prstGeom>
        </p:spPr>
        <p:txBody>
          <a:bodyPr wrap="square">
            <a:spAutoFit/>
          </a:bodyPr>
          <a:lstStyle/>
          <a:p>
            <a:pPr lvl="0" defTabSz="931033">
              <a:defRPr/>
            </a:pPr>
            <a:r>
              <a:rPr lang="en-GB" sz="5502" dirty="0">
                <a:solidFill>
                  <a:srgbClr val="3C3C3C"/>
                </a:solidFill>
              </a:rPr>
              <a:t>Creating and Exploring Azure Container Instances</a:t>
            </a:r>
            <a:endParaRPr kumimoji="0" lang="en-GB" sz="5502" b="0" i="0" u="none" strike="noStrike" kern="1200" cap="none" spc="0" normalizeH="0" baseline="0" noProof="0" dirty="0">
              <a:ln>
                <a:noFill/>
              </a:ln>
              <a:solidFill>
                <a:srgbClr val="3C3C3C"/>
              </a:solidFill>
              <a:effectLst/>
              <a:uLnTx/>
              <a:uFillTx/>
              <a:latin typeface="Segoe UI"/>
              <a:ea typeface="+mn-ea"/>
              <a:cs typeface="+mn-cs"/>
            </a:endParaRPr>
          </a:p>
        </p:txBody>
      </p:sp>
      <p:cxnSp>
        <p:nvCxnSpPr>
          <p:cNvPr id="5" name="Straight Connector 4"/>
          <p:cNvCxnSpPr/>
          <p:nvPr/>
        </p:nvCxnSpPr>
        <p:spPr>
          <a:xfrm>
            <a:off x="3437798" y="1528030"/>
            <a:ext cx="0" cy="4732489"/>
          </a:xfrm>
          <a:prstGeom prst="line">
            <a:avLst/>
          </a:prstGeom>
          <a:ln w="50800">
            <a:solidFill>
              <a:srgbClr val="74B230"/>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9" name="Picture 2" descr="Azure Container Instances - Find software development jobs using ...">
            <a:extLst>
              <a:ext uri="{FF2B5EF4-FFF2-40B4-BE49-F238E27FC236}">
                <a16:creationId xmlns:a16="http://schemas.microsoft.com/office/drawing/2014/main" id="{E4CA9346-82EF-410E-A516-A3B222ECEE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994" y="2260531"/>
            <a:ext cx="2514600" cy="2514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9509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par>
                                <p:cTn id="8" presetID="22" presetClass="entr" presetSubtype="1"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up)">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Module 2: Lesson 7: Demo 2:</a:t>
            </a:r>
            <a:endParaRPr lang="en-US" dirty="0">
              <a:solidFill>
                <a:schemeClr val="accent2">
                  <a:alpha val="99000"/>
                </a:schemeClr>
              </a:solidFill>
            </a:endParaRPr>
          </a:p>
        </p:txBody>
      </p:sp>
      <p:sp>
        <p:nvSpPr>
          <p:cNvPr id="26" name="Rectangle 25">
            <a:extLst>
              <a:ext uri="{FF2B5EF4-FFF2-40B4-BE49-F238E27FC236}">
                <a16:creationId xmlns:a16="http://schemas.microsoft.com/office/drawing/2014/main" id="{77557EE4-F19F-47C7-942E-D1B16A331977}"/>
              </a:ext>
            </a:extLst>
          </p:cNvPr>
          <p:cNvSpPr/>
          <p:nvPr/>
        </p:nvSpPr>
        <p:spPr>
          <a:xfrm>
            <a:off x="3873002" y="2578048"/>
            <a:ext cx="8563470" cy="2632452"/>
          </a:xfrm>
          <a:prstGeom prst="rect">
            <a:avLst/>
          </a:prstGeom>
        </p:spPr>
        <p:txBody>
          <a:bodyPr wrap="square">
            <a:spAutoFit/>
          </a:bodyPr>
          <a:lstStyle/>
          <a:p>
            <a:pPr lvl="0" defTabSz="931033">
              <a:defRPr/>
            </a:pPr>
            <a:r>
              <a:rPr lang="en-GB" sz="5502" dirty="0">
                <a:solidFill>
                  <a:srgbClr val="3C3C3C"/>
                </a:solidFill>
              </a:rPr>
              <a:t>Deploying Azure Container Instances from Azure DevOps</a:t>
            </a:r>
            <a:endParaRPr kumimoji="0" lang="en-GB" sz="5502" b="0" i="0" u="none" strike="noStrike" kern="1200" cap="none" spc="0" normalizeH="0" baseline="0" noProof="0" dirty="0">
              <a:ln>
                <a:noFill/>
              </a:ln>
              <a:solidFill>
                <a:srgbClr val="3C3C3C"/>
              </a:solidFill>
              <a:effectLst/>
              <a:uLnTx/>
              <a:uFillTx/>
              <a:latin typeface="Segoe UI"/>
              <a:ea typeface="+mn-ea"/>
              <a:cs typeface="+mn-cs"/>
            </a:endParaRPr>
          </a:p>
        </p:txBody>
      </p:sp>
      <p:cxnSp>
        <p:nvCxnSpPr>
          <p:cNvPr id="5" name="Straight Connector 4"/>
          <p:cNvCxnSpPr/>
          <p:nvPr/>
        </p:nvCxnSpPr>
        <p:spPr>
          <a:xfrm>
            <a:off x="3437798" y="1528030"/>
            <a:ext cx="0" cy="4732489"/>
          </a:xfrm>
          <a:prstGeom prst="line">
            <a:avLst/>
          </a:prstGeom>
          <a:ln w="50800">
            <a:solidFill>
              <a:srgbClr val="74B230"/>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9" name="Graphic 8">
            <a:extLst>
              <a:ext uri="{FF2B5EF4-FFF2-40B4-BE49-F238E27FC236}">
                <a16:creationId xmlns:a16="http://schemas.microsoft.com/office/drawing/2014/main" id="{F60B6905-E1F9-4ACD-BE71-AFE0CAC9FA5D}"/>
              </a:ext>
            </a:extLst>
          </p:cNvPr>
          <p:cNvPicPr>
            <a:picLocks noChangeAspect="1"/>
          </p:cNvPicPr>
          <p:nvPr/>
        </p:nvPicPr>
        <p:blipFill>
          <a:blip r:embed="rId3"/>
          <a:srcRect/>
          <a:stretch/>
        </p:blipFill>
        <p:spPr>
          <a:xfrm>
            <a:off x="884237" y="1991192"/>
            <a:ext cx="1959633" cy="1954887"/>
          </a:xfrm>
          <a:prstGeom prst="rect">
            <a:avLst/>
          </a:prstGeom>
        </p:spPr>
      </p:pic>
      <p:pic>
        <p:nvPicPr>
          <p:cNvPr id="1026" name="Picture 2" descr="DevOps Automation Tools - Visual Studio Marketplace">
            <a:extLst>
              <a:ext uri="{FF2B5EF4-FFF2-40B4-BE49-F238E27FC236}">
                <a16:creationId xmlns:a16="http://schemas.microsoft.com/office/drawing/2014/main" id="{C4E08963-418D-4679-BF76-3BF9A5CDC29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2951" y="4167883"/>
            <a:ext cx="1611411" cy="16114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1632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par>
                                <p:cTn id="8" presetID="22" presetClass="entr" presetSubtype="1"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up)">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theme/theme1.xml><?xml version="1.0" encoding="utf-8"?>
<a:theme xmlns:a="http://schemas.openxmlformats.org/drawingml/2006/main" name="Template (March 2016)">
  <a:themeElements>
    <a:clrScheme name="Custom 2">
      <a:dk1>
        <a:srgbClr val="3C3C3C"/>
      </a:dk1>
      <a:lt1>
        <a:srgbClr val="FFFFFF"/>
      </a:lt1>
      <a:dk2>
        <a:srgbClr val="5C2D91"/>
      </a:dk2>
      <a:lt2>
        <a:srgbClr val="FFFFFF"/>
      </a:lt2>
      <a:accent1>
        <a:srgbClr val="5C2D91"/>
      </a:accent1>
      <a:accent2>
        <a:srgbClr val="0078D7"/>
      </a:accent2>
      <a:accent3>
        <a:srgbClr val="008272"/>
      </a:accent3>
      <a:accent4>
        <a:srgbClr val="00B0F0"/>
      </a:accent4>
      <a:accent5>
        <a:srgbClr val="00B294"/>
      </a:accent5>
      <a:accent6>
        <a:srgbClr val="FFB9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2014_Template" id="{67FAA352-B2C8-44C1-9D64-1BBF1A5C5A77}" vid="{6DB45715-9256-4D34-9929-871A11C9B374}"/>
    </a:ext>
  </a:extLst>
</a:theme>
</file>

<file path=ppt/theme/theme10.xml><?xml version="1.0" encoding="utf-8"?>
<a:theme xmlns:a="http://schemas.openxmlformats.org/drawingml/2006/main" name="2_Template (March 2016)">
  <a:themeElements>
    <a:clrScheme name="Custom 2">
      <a:dk1>
        <a:srgbClr val="3C3C3C"/>
      </a:dk1>
      <a:lt1>
        <a:srgbClr val="FFFFFF"/>
      </a:lt1>
      <a:dk2>
        <a:srgbClr val="5C2D91"/>
      </a:dk2>
      <a:lt2>
        <a:srgbClr val="FFFFFF"/>
      </a:lt2>
      <a:accent1>
        <a:srgbClr val="5C2D91"/>
      </a:accent1>
      <a:accent2>
        <a:srgbClr val="0078D7"/>
      </a:accent2>
      <a:accent3>
        <a:srgbClr val="008272"/>
      </a:accent3>
      <a:accent4>
        <a:srgbClr val="00B0F0"/>
      </a:accent4>
      <a:accent5>
        <a:srgbClr val="00B294"/>
      </a:accent5>
      <a:accent6>
        <a:srgbClr val="FFB9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2014_Template" id="{67FAA352-B2C8-44C1-9D64-1BBF1A5C5A77}" vid="{6DB45715-9256-4D34-9929-871A11C9B374}"/>
    </a:ext>
  </a:ext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Azure">
  <a:themeElements>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3.xml><?xml version="1.0" encoding="utf-8"?>
<a:theme xmlns:a="http://schemas.openxmlformats.org/drawingml/2006/main" name="1_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7A800238-3B18-4E5C-A4B5-81384B4F72C7}" vid="{41785C71-9316-47A7-95AF-D6C69A7E7205}"/>
    </a:ext>
  </a:extLst>
</a:theme>
</file>

<file path=ppt/theme/theme4.xml><?xml version="1.0" encoding="utf-8"?>
<a:theme xmlns:a="http://schemas.openxmlformats.org/drawingml/2006/main" name="11_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7A800238-3B18-4E5C-A4B5-81384B4F72C7}" vid="{41785C71-9316-47A7-95AF-D6C69A7E7205}"/>
    </a:ext>
  </a:extLst>
</a:theme>
</file>

<file path=ppt/theme/theme5.xml><?xml version="1.0" encoding="utf-8"?>
<a:theme xmlns:a="http://schemas.openxmlformats.org/drawingml/2006/main" name="12_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7A800238-3B18-4E5C-A4B5-81384B4F72C7}" vid="{41785C71-9316-47A7-95AF-D6C69A7E7205}"/>
    </a:ext>
  </a:extLst>
</a:theme>
</file>

<file path=ppt/theme/theme6.xml><?xml version="1.0" encoding="utf-8"?>
<a:theme xmlns:a="http://schemas.openxmlformats.org/drawingml/2006/main" name="13_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7A800238-3B18-4E5C-A4B5-81384B4F72C7}" vid="{41785C71-9316-47A7-95AF-D6C69A7E7205}"/>
    </a:ext>
  </a:extLst>
</a:theme>
</file>

<file path=ppt/theme/theme7.xml><?xml version="1.0" encoding="utf-8"?>
<a:theme xmlns:a="http://schemas.openxmlformats.org/drawingml/2006/main" name="4_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7A800238-3B18-4E5C-A4B5-81384B4F72C7}" vid="{41785C71-9316-47A7-95AF-D6C69A7E7205}"/>
    </a:ext>
  </a:extLst>
</a:theme>
</file>

<file path=ppt/theme/theme8.xml><?xml version="1.0" encoding="utf-8"?>
<a:theme xmlns:a="http://schemas.openxmlformats.org/drawingml/2006/main" name="5_Dotnet_Template">
  <a:themeElements>
    <a:clrScheme name="Dotnet">
      <a:dk1>
        <a:srgbClr val="505050"/>
      </a:dk1>
      <a:lt1>
        <a:srgbClr val="FFFFFF"/>
      </a:lt1>
      <a:dk2>
        <a:srgbClr val="32145A"/>
      </a:dk2>
      <a:lt2>
        <a:srgbClr val="F2F2F2"/>
      </a:lt2>
      <a:accent1>
        <a:srgbClr val="511C74"/>
      </a:accent1>
      <a:accent2>
        <a:srgbClr val="0078D7"/>
      </a:accent2>
      <a:accent3>
        <a:srgbClr val="00827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Connect_2016_SlideTemplate.potx" id="{C234CE7A-26D5-49BB-B05A-16F212610622}" vid="{5650B0BA-FAE4-45A0-B96B-B7C7DED0CDEA}"/>
    </a:ext>
  </a:extLst>
</a:theme>
</file>

<file path=ppt/theme/theme9.xml><?xml version="1.0" encoding="utf-8"?>
<a:theme xmlns:a="http://schemas.openxmlformats.org/drawingml/2006/main" name="3_Template (March 2016)">
  <a:themeElements>
    <a:clrScheme name="Custom 2">
      <a:dk1>
        <a:srgbClr val="3C3C3C"/>
      </a:dk1>
      <a:lt1>
        <a:srgbClr val="FFFFFF"/>
      </a:lt1>
      <a:dk2>
        <a:srgbClr val="5C2D91"/>
      </a:dk2>
      <a:lt2>
        <a:srgbClr val="FFFFFF"/>
      </a:lt2>
      <a:accent1>
        <a:srgbClr val="5C2D91"/>
      </a:accent1>
      <a:accent2>
        <a:srgbClr val="0078D7"/>
      </a:accent2>
      <a:accent3>
        <a:srgbClr val="008272"/>
      </a:accent3>
      <a:accent4>
        <a:srgbClr val="00B0F0"/>
      </a:accent4>
      <a:accent5>
        <a:srgbClr val="00B294"/>
      </a:accent5>
      <a:accent6>
        <a:srgbClr val="FFB9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2014_Template" id="{67FAA352-B2C8-44C1-9D64-1BBF1A5C5A77}" vid="{6DB45715-9256-4D34-9929-871A11C9B374}"/>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11.xml.rels><?xml version="1.0" encoding="UTF-8" standalone="yes"?>
<Relationships xmlns="http://schemas.openxmlformats.org/package/2006/relationships"><Relationship Id="rId1" Type="http://schemas.openxmlformats.org/officeDocument/2006/relationships/customXmlProps" Target="itemProps11.xml"/></Relationships>
</file>

<file path=customXml/_rels/item12.xml.rels><?xml version="1.0" encoding="UTF-8" standalone="yes"?>
<Relationships xmlns="http://schemas.openxmlformats.org/package/2006/relationships"><Relationship Id="rId1" Type="http://schemas.openxmlformats.org/officeDocument/2006/relationships/customXmlProps" Target="itemProps12.xml"/></Relationships>
</file>

<file path=customXml/_rels/item13.xml.rels><?xml version="1.0" encoding="UTF-8" standalone="yes"?>
<Relationships xmlns="http://schemas.openxmlformats.org/package/2006/relationships"><Relationship Id="rId1" Type="http://schemas.openxmlformats.org/officeDocument/2006/relationships/customXmlProps" Target="itemProps13.xml"/></Relationships>
</file>

<file path=customXml/_rels/item14.xml.rels><?xml version="1.0" encoding="UTF-8" standalone="yes"?>
<Relationships xmlns="http://schemas.openxmlformats.org/package/2006/relationships"><Relationship Id="rId1" Type="http://schemas.openxmlformats.org/officeDocument/2006/relationships/customXmlProps" Target="itemProps14.xml"/></Relationships>
</file>

<file path=customXml/_rels/item15.xml.rels><?xml version="1.0" encoding="UTF-8" standalone="yes"?>
<Relationships xmlns="http://schemas.openxmlformats.org/package/2006/relationships"><Relationship Id="rId1" Type="http://schemas.openxmlformats.org/officeDocument/2006/relationships/customXmlProps" Target="itemProps15.xml"/></Relationships>
</file>

<file path=customXml/_rels/item16.xml.rels><?xml version="1.0" encoding="UTF-8" standalone="yes"?>
<Relationships xmlns="http://schemas.openxmlformats.org/package/2006/relationships"><Relationship Id="rId1" Type="http://schemas.openxmlformats.org/officeDocument/2006/relationships/customXmlProps" Target="itemProps16.xml"/></Relationships>
</file>

<file path=customXml/_rels/item17.xml.rels><?xml version="1.0" encoding="UTF-8" standalone="yes"?>
<Relationships xmlns="http://schemas.openxmlformats.org/package/2006/relationships"><Relationship Id="rId1" Type="http://schemas.openxmlformats.org/officeDocument/2006/relationships/customXmlProps" Target="itemProps17.xml"/></Relationships>
</file>

<file path=customXml/_rels/item18.xml.rels><?xml version="1.0" encoding="UTF-8" standalone="yes"?>
<Relationships xmlns="http://schemas.openxmlformats.org/package/2006/relationships"><Relationship Id="rId1" Type="http://schemas.openxmlformats.org/officeDocument/2006/relationships/customXmlProps" Target="itemProps18.xml"/></Relationships>
</file>

<file path=customXml/_rels/item19.xml.rels><?xml version="1.0" encoding="UTF-8" standalone="yes"?>
<Relationships xmlns="http://schemas.openxmlformats.org/package/2006/relationships"><Relationship Id="rId1" Type="http://schemas.openxmlformats.org/officeDocument/2006/relationships/customXmlProps" Target="itemProps19.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20.xml.rels><?xml version="1.0" encoding="UTF-8" standalone="yes"?>
<Relationships xmlns="http://schemas.openxmlformats.org/package/2006/relationships"><Relationship Id="rId1" Type="http://schemas.openxmlformats.org/officeDocument/2006/relationships/customXmlProps" Target="itemProps20.xml"/></Relationships>
</file>

<file path=customXml/_rels/item21.xml.rels><?xml version="1.0" encoding="UTF-8" standalone="yes"?>
<Relationships xmlns="http://schemas.openxmlformats.org/package/2006/relationships"><Relationship Id="rId1" Type="http://schemas.openxmlformats.org/officeDocument/2006/relationships/customXmlProps" Target="itemProps21.xml"/></Relationships>
</file>

<file path=customXml/_rels/item22.xml.rels><?xml version="1.0" encoding="UTF-8" standalone="yes"?>
<Relationships xmlns="http://schemas.openxmlformats.org/package/2006/relationships"><Relationship Id="rId1" Type="http://schemas.openxmlformats.org/officeDocument/2006/relationships/customXmlProps" Target="itemProps22.xml"/></Relationships>
</file>

<file path=customXml/_rels/item23.xml.rels><?xml version="1.0" encoding="UTF-8" standalone="yes"?>
<Relationships xmlns="http://schemas.openxmlformats.org/package/2006/relationships"><Relationship Id="rId1" Type="http://schemas.openxmlformats.org/officeDocument/2006/relationships/customXmlProps" Target="itemProps23.xml"/></Relationships>
</file>

<file path=customXml/_rels/item24.xml.rels><?xml version="1.0" encoding="UTF-8" standalone="yes"?>
<Relationships xmlns="http://schemas.openxmlformats.org/package/2006/relationships"><Relationship Id="rId1" Type="http://schemas.openxmlformats.org/officeDocument/2006/relationships/customXmlProps" Target="itemProps24.xml"/></Relationships>
</file>

<file path=customXml/_rels/item25.xml.rels><?xml version="1.0" encoding="UTF-8" standalone="yes"?>
<Relationships xmlns="http://schemas.openxmlformats.org/package/2006/relationships"><Relationship Id="rId1" Type="http://schemas.openxmlformats.org/officeDocument/2006/relationships/customXmlProps" Target="itemProps25.xml"/></Relationships>
</file>

<file path=customXml/_rels/item26.xml.rels><?xml version="1.0" encoding="UTF-8" standalone="yes"?>
<Relationships xmlns="http://schemas.openxmlformats.org/package/2006/relationships"><Relationship Id="rId1" Type="http://schemas.openxmlformats.org/officeDocument/2006/relationships/customXmlProps" Target="itemProps26.xml"/></Relationships>
</file>

<file path=customXml/_rels/item27.xml.rels><?xml version="1.0" encoding="UTF-8" standalone="yes"?>
<Relationships xmlns="http://schemas.openxmlformats.org/package/2006/relationships"><Relationship Id="rId1" Type="http://schemas.openxmlformats.org/officeDocument/2006/relationships/customXmlProps" Target="itemProps27.xml"/></Relationships>
</file>

<file path=customXml/_rels/item28.xml.rels><?xml version="1.0" encoding="UTF-8" standalone="yes"?>
<Relationships xmlns="http://schemas.openxmlformats.org/package/2006/relationships"><Relationship Id="rId1" Type="http://schemas.openxmlformats.org/officeDocument/2006/relationships/customXmlProps" Target="itemProps28.xml"/></Relationships>
</file>

<file path=customXml/_rels/item29.xml.rels><?xml version="1.0" encoding="UTF-8" standalone="yes"?>
<Relationships xmlns="http://schemas.openxmlformats.org/package/2006/relationships"><Relationship Id="rId1" Type="http://schemas.openxmlformats.org/officeDocument/2006/relationships/customXmlProps" Target="itemProps29.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30.xml.rels><?xml version="1.0" encoding="UTF-8" standalone="yes"?>
<Relationships xmlns="http://schemas.openxmlformats.org/package/2006/relationships"><Relationship Id="rId1" Type="http://schemas.openxmlformats.org/officeDocument/2006/relationships/customXmlProps" Target="itemProps30.xml"/></Relationships>
</file>

<file path=customXml/_rels/item31.xml.rels><?xml version="1.0" encoding="UTF-8" standalone="yes"?>
<Relationships xmlns="http://schemas.openxmlformats.org/package/2006/relationships"><Relationship Id="rId1" Type="http://schemas.openxmlformats.org/officeDocument/2006/relationships/customXmlProps" Target="itemProps31.xml"/></Relationships>
</file>

<file path=customXml/_rels/item32.xml.rels><?xml version="1.0" encoding="UTF-8" standalone="yes"?>
<Relationships xmlns="http://schemas.openxmlformats.org/package/2006/relationships"><Relationship Id="rId1" Type="http://schemas.openxmlformats.org/officeDocument/2006/relationships/customXmlProps" Target="itemProps32.xml"/></Relationships>
</file>

<file path=customXml/_rels/item33.xml.rels><?xml version="1.0" encoding="UTF-8" standalone="yes"?>
<Relationships xmlns="http://schemas.openxmlformats.org/package/2006/relationships"><Relationship Id="rId1" Type="http://schemas.openxmlformats.org/officeDocument/2006/relationships/customXmlProps" Target="itemProps33.xml"/></Relationships>
</file>

<file path=customXml/_rels/item34.xml.rels><?xml version="1.0" encoding="UTF-8" standalone="yes"?>
<Relationships xmlns="http://schemas.openxmlformats.org/package/2006/relationships"><Relationship Id="rId1" Type="http://schemas.openxmlformats.org/officeDocument/2006/relationships/customXmlProps" Target="itemProps34.xml"/></Relationships>
</file>

<file path=customXml/_rels/item35.xml.rels><?xml version="1.0" encoding="UTF-8" standalone="yes"?>
<Relationships xmlns="http://schemas.openxmlformats.org/package/2006/relationships"><Relationship Id="rId1" Type="http://schemas.openxmlformats.org/officeDocument/2006/relationships/customXmlProps" Target="itemProps35.xml"/></Relationships>
</file>

<file path=customXml/_rels/item36.xml.rels><?xml version="1.0" encoding="UTF-8" standalone="yes"?>
<Relationships xmlns="http://schemas.openxmlformats.org/package/2006/relationships"><Relationship Id="rId1" Type="http://schemas.openxmlformats.org/officeDocument/2006/relationships/customXmlProps" Target="itemProps36.xml"/></Relationships>
</file>

<file path=customXml/_rels/item37.xml.rels><?xml version="1.0" encoding="UTF-8" standalone="yes"?>
<Relationships xmlns="http://schemas.openxmlformats.org/package/2006/relationships"><Relationship Id="rId1" Type="http://schemas.openxmlformats.org/officeDocument/2006/relationships/customXmlProps" Target="itemProps37.xml"/></Relationships>
</file>

<file path=customXml/_rels/item38.xml.rels><?xml version="1.0" encoding="UTF-8" standalone="yes"?>
<Relationships xmlns="http://schemas.openxmlformats.org/package/2006/relationships"><Relationship Id="rId1" Type="http://schemas.openxmlformats.org/officeDocument/2006/relationships/customXmlProps" Target="itemProps38.xml"/></Relationships>
</file>

<file path=customXml/_rels/item39.xml.rels><?xml version="1.0" encoding="UTF-8" standalone="yes"?>
<Relationships xmlns="http://schemas.openxmlformats.org/package/2006/relationships"><Relationship Id="rId1" Type="http://schemas.openxmlformats.org/officeDocument/2006/relationships/customXmlProps" Target="itemProps39.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40.xml.rels><?xml version="1.0" encoding="UTF-8" standalone="yes"?>
<Relationships xmlns="http://schemas.openxmlformats.org/package/2006/relationships"><Relationship Id="rId1" Type="http://schemas.openxmlformats.org/officeDocument/2006/relationships/customXmlProps" Target="itemProps40.xml"/></Relationships>
</file>

<file path=customXml/_rels/item41.xml.rels><?xml version="1.0" encoding="UTF-8" standalone="yes"?>
<Relationships xmlns="http://schemas.openxmlformats.org/package/2006/relationships"><Relationship Id="rId1" Type="http://schemas.openxmlformats.org/officeDocument/2006/relationships/customXmlProps" Target="itemProps41.xml"/></Relationships>
</file>

<file path=customXml/_rels/item42.xml.rels><?xml version="1.0" encoding="UTF-8" standalone="yes"?>
<Relationships xmlns="http://schemas.openxmlformats.org/package/2006/relationships"><Relationship Id="rId1" Type="http://schemas.openxmlformats.org/officeDocument/2006/relationships/customXmlProps" Target="itemProps42.xml"/></Relationships>
</file>

<file path=customXml/_rels/item43.xml.rels><?xml version="1.0" encoding="UTF-8" standalone="yes"?>
<Relationships xmlns="http://schemas.openxmlformats.org/package/2006/relationships"><Relationship Id="rId1" Type="http://schemas.openxmlformats.org/officeDocument/2006/relationships/customXmlProps" Target="itemProps43.xml"/></Relationships>
</file>

<file path=customXml/_rels/item44.xml.rels><?xml version="1.0" encoding="UTF-8" standalone="yes"?>
<Relationships xmlns="http://schemas.openxmlformats.org/package/2006/relationships"><Relationship Id="rId1" Type="http://schemas.openxmlformats.org/officeDocument/2006/relationships/customXmlProps" Target="itemProps44.xml"/></Relationships>
</file>

<file path=customXml/_rels/item45.xml.rels><?xml version="1.0" encoding="UTF-8" standalone="yes"?>
<Relationships xmlns="http://schemas.openxmlformats.org/package/2006/relationships"><Relationship Id="rId1" Type="http://schemas.openxmlformats.org/officeDocument/2006/relationships/customXmlProps" Target="itemProps45.xml"/></Relationships>
</file>

<file path=customXml/_rels/item46.xml.rels><?xml version="1.0" encoding="UTF-8" standalone="yes"?>
<Relationships xmlns="http://schemas.openxmlformats.org/package/2006/relationships"><Relationship Id="rId1" Type="http://schemas.openxmlformats.org/officeDocument/2006/relationships/customXmlProps" Target="itemProps46.xml"/></Relationships>
</file>

<file path=customXml/_rels/item47.xml.rels><?xml version="1.0" encoding="UTF-8" standalone="yes"?>
<Relationships xmlns="http://schemas.openxmlformats.org/package/2006/relationships"><Relationship Id="rId1" Type="http://schemas.openxmlformats.org/officeDocument/2006/relationships/customXmlProps" Target="itemProps47.xml"/></Relationships>
</file>

<file path=customXml/_rels/item48.xml.rels><?xml version="1.0" encoding="UTF-8" standalone="yes"?>
<Relationships xmlns="http://schemas.openxmlformats.org/package/2006/relationships"><Relationship Id="rId1" Type="http://schemas.openxmlformats.org/officeDocument/2006/relationships/customXmlProps" Target="itemProps48.xml"/></Relationships>
</file>

<file path=customXml/_rels/item49.xml.rels><?xml version="1.0" encoding="UTF-8" standalone="yes"?>
<Relationships xmlns="http://schemas.openxmlformats.org/package/2006/relationships"><Relationship Id="rId1" Type="http://schemas.openxmlformats.org/officeDocument/2006/relationships/customXmlProps" Target="itemProps49.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50.xml.rels><?xml version="1.0" encoding="UTF-8" standalone="yes"?>
<Relationships xmlns="http://schemas.openxmlformats.org/package/2006/relationships"><Relationship Id="rId1" Type="http://schemas.openxmlformats.org/officeDocument/2006/relationships/customXmlProps" Target="itemProps50.xml"/></Relationships>
</file>

<file path=customXml/_rels/item51.xml.rels><?xml version="1.0" encoding="UTF-8" standalone="yes"?>
<Relationships xmlns="http://schemas.openxmlformats.org/package/2006/relationships"><Relationship Id="rId1" Type="http://schemas.openxmlformats.org/officeDocument/2006/relationships/customXmlProps" Target="itemProps51.xml"/></Relationships>
</file>

<file path=customXml/_rels/item52.xml.rels><?xml version="1.0" encoding="UTF-8" standalone="yes"?>
<Relationships xmlns="http://schemas.openxmlformats.org/package/2006/relationships"><Relationship Id="rId1" Type="http://schemas.openxmlformats.org/officeDocument/2006/relationships/customXmlProps" Target="itemProps52.xml"/></Relationships>
</file>

<file path=customXml/_rels/item53.xml.rels><?xml version="1.0" encoding="UTF-8" standalone="yes"?>
<Relationships xmlns="http://schemas.openxmlformats.org/package/2006/relationships"><Relationship Id="rId1" Type="http://schemas.openxmlformats.org/officeDocument/2006/relationships/customXmlProps" Target="itemProps53.xml"/></Relationships>
</file>

<file path=customXml/_rels/item54.xml.rels><?xml version="1.0" encoding="UTF-8" standalone="yes"?>
<Relationships xmlns="http://schemas.openxmlformats.org/package/2006/relationships"><Relationship Id="rId1" Type="http://schemas.openxmlformats.org/officeDocument/2006/relationships/customXmlProps" Target="itemProps54.xml"/></Relationships>
</file>

<file path=customXml/_rels/item55.xml.rels><?xml version="1.0" encoding="UTF-8" standalone="yes"?>
<Relationships xmlns="http://schemas.openxmlformats.org/package/2006/relationships"><Relationship Id="rId1" Type="http://schemas.openxmlformats.org/officeDocument/2006/relationships/customXmlProps" Target="itemProps55.xml"/></Relationships>
</file>

<file path=customXml/_rels/item56.xml.rels><?xml version="1.0" encoding="UTF-8" standalone="yes"?>
<Relationships xmlns="http://schemas.openxmlformats.org/package/2006/relationships"><Relationship Id="rId1" Type="http://schemas.openxmlformats.org/officeDocument/2006/relationships/customXmlProps" Target="itemProps56.xml"/></Relationships>
</file>

<file path=customXml/_rels/item57.xml.rels><?xml version="1.0" encoding="UTF-8" standalone="yes"?>
<Relationships xmlns="http://schemas.openxmlformats.org/package/2006/relationships"><Relationship Id="rId1" Type="http://schemas.openxmlformats.org/officeDocument/2006/relationships/customXmlProps" Target="itemProps57.xml"/></Relationships>
</file>

<file path=customXml/_rels/item58.xml.rels><?xml version="1.0" encoding="UTF-8" standalone="yes"?>
<Relationships xmlns="http://schemas.openxmlformats.org/package/2006/relationships"><Relationship Id="rId1" Type="http://schemas.openxmlformats.org/officeDocument/2006/relationships/customXmlProps" Target="itemProps58.xml"/></Relationships>
</file>

<file path=customXml/_rels/item59.xml.rels><?xml version="1.0" encoding="UTF-8" standalone="yes"?>
<Relationships xmlns="http://schemas.openxmlformats.org/package/2006/relationships"><Relationship Id="rId1" Type="http://schemas.openxmlformats.org/officeDocument/2006/relationships/customXmlProps" Target="itemProps59.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60.xml.rels><?xml version="1.0" encoding="UTF-8" standalone="yes"?>
<Relationships xmlns="http://schemas.openxmlformats.org/package/2006/relationships"><Relationship Id="rId1" Type="http://schemas.openxmlformats.org/officeDocument/2006/relationships/customXmlProps" Target="itemProps60.xml"/></Relationships>
</file>

<file path=customXml/_rels/item61.xml.rels><?xml version="1.0" encoding="UTF-8" standalone="yes"?>
<Relationships xmlns="http://schemas.openxmlformats.org/package/2006/relationships"><Relationship Id="rId1" Type="http://schemas.openxmlformats.org/officeDocument/2006/relationships/customXmlProps" Target="itemProps61.xml"/></Relationships>
</file>

<file path=customXml/_rels/item62.xml.rels><?xml version="1.0" encoding="UTF-8" standalone="yes"?>
<Relationships xmlns="http://schemas.openxmlformats.org/package/2006/relationships"><Relationship Id="rId1" Type="http://schemas.openxmlformats.org/officeDocument/2006/relationships/customXmlProps" Target="itemProps62.xml"/></Relationships>
</file>

<file path=customXml/_rels/item63.xml.rels><?xml version="1.0" encoding="UTF-8" standalone="yes"?>
<Relationships xmlns="http://schemas.openxmlformats.org/package/2006/relationships"><Relationship Id="rId1" Type="http://schemas.openxmlformats.org/officeDocument/2006/relationships/customXmlProps" Target="itemProps63.xml"/></Relationships>
</file>

<file path=customXml/_rels/item64.xml.rels><?xml version="1.0" encoding="UTF-8" standalone="yes"?>
<Relationships xmlns="http://schemas.openxmlformats.org/package/2006/relationships"><Relationship Id="rId1" Type="http://schemas.openxmlformats.org/officeDocument/2006/relationships/customXmlProps" Target="itemProps64.xml"/></Relationships>
</file>

<file path=customXml/_rels/item65.xml.rels><?xml version="1.0" encoding="UTF-8" standalone="yes"?>
<Relationships xmlns="http://schemas.openxmlformats.org/package/2006/relationships"><Relationship Id="rId1" Type="http://schemas.openxmlformats.org/officeDocument/2006/relationships/customXmlProps" Target="itemProps65.xml"/></Relationships>
</file>

<file path=customXml/_rels/item66.xml.rels><?xml version="1.0" encoding="UTF-8" standalone="yes"?>
<Relationships xmlns="http://schemas.openxmlformats.org/package/2006/relationships"><Relationship Id="rId1" Type="http://schemas.openxmlformats.org/officeDocument/2006/relationships/customXmlProps" Target="itemProps66.xml"/></Relationships>
</file>

<file path=customXml/_rels/item67.xml.rels><?xml version="1.0" encoding="UTF-8" standalone="yes"?>
<Relationships xmlns="http://schemas.openxmlformats.org/package/2006/relationships"><Relationship Id="rId1" Type="http://schemas.openxmlformats.org/officeDocument/2006/relationships/customXmlProps" Target="itemProps67.xml"/></Relationships>
</file>

<file path=customXml/_rels/item68.xml.rels><?xml version="1.0" encoding="UTF-8" standalone="yes"?>
<Relationships xmlns="http://schemas.openxmlformats.org/package/2006/relationships"><Relationship Id="rId1" Type="http://schemas.openxmlformats.org/officeDocument/2006/relationships/customXmlProps" Target="itemProps68.xml"/></Relationships>
</file>

<file path=customXml/_rels/item69.xml.rels><?xml version="1.0" encoding="UTF-8" standalone="yes"?>
<Relationships xmlns="http://schemas.openxmlformats.org/package/2006/relationships"><Relationship Id="rId1" Type="http://schemas.openxmlformats.org/officeDocument/2006/relationships/customXmlProps" Target="itemProps69.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70.xml.rels><?xml version="1.0" encoding="UTF-8" standalone="yes"?>
<Relationships xmlns="http://schemas.openxmlformats.org/package/2006/relationships"><Relationship Id="rId1" Type="http://schemas.openxmlformats.org/officeDocument/2006/relationships/customXmlProps" Target="itemProps70.xml"/></Relationships>
</file>

<file path=customXml/_rels/item71.xml.rels><?xml version="1.0" encoding="UTF-8" standalone="yes"?>
<Relationships xmlns="http://schemas.openxmlformats.org/package/2006/relationships"><Relationship Id="rId1" Type="http://schemas.openxmlformats.org/officeDocument/2006/relationships/customXmlProps" Target="itemProps71.xml"/></Relationships>
</file>

<file path=customXml/_rels/item72.xml.rels><?xml version="1.0" encoding="UTF-8" standalone="yes"?>
<Relationships xmlns="http://schemas.openxmlformats.org/package/2006/relationships"><Relationship Id="rId1" Type="http://schemas.openxmlformats.org/officeDocument/2006/relationships/customXmlProps" Target="itemProps72.xml"/></Relationships>
</file>

<file path=customXml/_rels/item73.xml.rels><?xml version="1.0" encoding="UTF-8" standalone="yes"?>
<Relationships xmlns="http://schemas.openxmlformats.org/package/2006/relationships"><Relationship Id="rId1" Type="http://schemas.openxmlformats.org/officeDocument/2006/relationships/customXmlProps" Target="itemProps73.xml"/></Relationships>
</file>

<file path=customXml/_rels/item74.xml.rels><?xml version="1.0" encoding="UTF-8" standalone="yes"?>
<Relationships xmlns="http://schemas.openxmlformats.org/package/2006/relationships"><Relationship Id="rId1" Type="http://schemas.openxmlformats.org/officeDocument/2006/relationships/customXmlProps" Target="itemProps74.xml"/></Relationships>
</file>

<file path=customXml/_rels/item75.xml.rels><?xml version="1.0" encoding="UTF-8" standalone="yes"?>
<Relationships xmlns="http://schemas.openxmlformats.org/package/2006/relationships"><Relationship Id="rId1" Type="http://schemas.openxmlformats.org/officeDocument/2006/relationships/customXmlProps" Target="itemProps75.xml"/></Relationships>
</file>

<file path=customXml/_rels/item76.xml.rels><?xml version="1.0" encoding="UTF-8" standalone="yes"?>
<Relationships xmlns="http://schemas.openxmlformats.org/package/2006/relationships"><Relationship Id="rId1" Type="http://schemas.openxmlformats.org/officeDocument/2006/relationships/customXmlProps" Target="itemProps76.xml"/></Relationships>
</file>

<file path=customXml/_rels/item77.xml.rels><?xml version="1.0" encoding="UTF-8" standalone="yes"?>
<Relationships xmlns="http://schemas.openxmlformats.org/package/2006/relationships"><Relationship Id="rId1" Type="http://schemas.openxmlformats.org/officeDocument/2006/relationships/customXmlProps" Target="itemProps77.xml"/></Relationships>
</file>

<file path=customXml/_rels/item78.xml.rels><?xml version="1.0" encoding="UTF-8" standalone="yes"?>
<Relationships xmlns="http://schemas.openxmlformats.org/package/2006/relationships"><Relationship Id="rId1" Type="http://schemas.openxmlformats.org/officeDocument/2006/relationships/customXmlProps" Target="itemProps78.xml"/></Relationships>
</file>

<file path=customXml/_rels/item79.xml.rels><?xml version="1.0" encoding="UTF-8" standalone="yes"?>
<Relationships xmlns="http://schemas.openxmlformats.org/package/2006/relationships"><Relationship Id="rId1" Type="http://schemas.openxmlformats.org/officeDocument/2006/relationships/customXmlProps" Target="itemProps79.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80.xml.rels><?xml version="1.0" encoding="UTF-8" standalone="yes"?>
<Relationships xmlns="http://schemas.openxmlformats.org/package/2006/relationships"><Relationship Id="rId1" Type="http://schemas.openxmlformats.org/officeDocument/2006/relationships/customXmlProps" Target="itemProps80.xml"/></Relationships>
</file>

<file path=customXml/_rels/item81.xml.rels><?xml version="1.0" encoding="UTF-8" standalone="yes"?>
<Relationships xmlns="http://schemas.openxmlformats.org/package/2006/relationships"><Relationship Id="rId1" Type="http://schemas.openxmlformats.org/officeDocument/2006/relationships/customXmlProps" Target="itemProps81.xml"/></Relationships>
</file>

<file path=customXml/_rels/item82.xml.rels><?xml version="1.0" encoding="UTF-8" standalone="yes"?>
<Relationships xmlns="http://schemas.openxmlformats.org/package/2006/relationships"><Relationship Id="rId1" Type="http://schemas.openxmlformats.org/officeDocument/2006/relationships/customXmlProps" Target="itemProps82.xml"/></Relationships>
</file>

<file path=customXml/_rels/item83.xml.rels><?xml version="1.0" encoding="UTF-8" standalone="yes"?>
<Relationships xmlns="http://schemas.openxmlformats.org/package/2006/relationships"><Relationship Id="rId1" Type="http://schemas.openxmlformats.org/officeDocument/2006/relationships/customXmlProps" Target="itemProps83.xml"/></Relationships>
</file>

<file path=customXml/_rels/item84.xml.rels><?xml version="1.0" encoding="UTF-8" standalone="yes"?>
<Relationships xmlns="http://schemas.openxmlformats.org/package/2006/relationships"><Relationship Id="rId1" Type="http://schemas.openxmlformats.org/officeDocument/2006/relationships/customXmlProps" Target="itemProps84.xml"/></Relationships>
</file>

<file path=customXml/_rels/item85.xml.rels><?xml version="1.0" encoding="UTF-8" standalone="yes"?>
<Relationships xmlns="http://schemas.openxmlformats.org/package/2006/relationships"><Relationship Id="rId1" Type="http://schemas.openxmlformats.org/officeDocument/2006/relationships/customXmlProps" Target="itemProps85.xml"/></Relationships>
</file>

<file path=customXml/_rels/item86.xml.rels><?xml version="1.0" encoding="UTF-8" standalone="yes"?>
<Relationships xmlns="http://schemas.openxmlformats.org/package/2006/relationships"><Relationship Id="rId1" Type="http://schemas.openxmlformats.org/officeDocument/2006/relationships/customXmlProps" Target="itemProps86.xml"/></Relationships>
</file>

<file path=customXml/_rels/item87.xml.rels><?xml version="1.0" encoding="UTF-8" standalone="yes"?>
<Relationships xmlns="http://schemas.openxmlformats.org/package/2006/relationships"><Relationship Id="rId1" Type="http://schemas.openxmlformats.org/officeDocument/2006/relationships/customXmlProps" Target="itemProps87.xml"/></Relationships>
</file>

<file path=customXml/_rels/item88.xml.rels><?xml version="1.0" encoding="UTF-8" standalone="yes"?>
<Relationships xmlns="http://schemas.openxmlformats.org/package/2006/relationships"><Relationship Id="rId1" Type="http://schemas.openxmlformats.org/officeDocument/2006/relationships/customXmlProps" Target="itemProps88.xml"/></Relationships>
</file>

<file path=customXml/_rels/item89.xml.rels><?xml version="1.0" encoding="UTF-8" standalone="yes"?>
<Relationships xmlns="http://schemas.openxmlformats.org/package/2006/relationships"><Relationship Id="rId1" Type="http://schemas.openxmlformats.org/officeDocument/2006/relationships/customXmlProps" Target="itemProps89.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item1.xml><?xml version="1.0" encoding="utf-8"?>
<Control xmlns="http://schemas.microsoft.com/VisualStudio/2011/storyboarding/control">
  <Id Name="8053f092-3f2a-4935-a32b-c4b725e8152d" Revision="1" Stencil="System.MyShapes" StencilVersion="1.0"/>
</Control>
</file>

<file path=customXml/item10.xml><?xml version="1.0" encoding="utf-8"?>
<Control xmlns="http://schemas.microsoft.com/VisualStudio/2011/storyboarding/control">
  <Id Name="1c2fbc2a-c7e9-4dd4-a869-97fb70ae0309" Revision="1" Stencil="85a07843-b809-41ee-b566-325b1850150a" StencilVersion="1.0"/>
</Control>
</file>

<file path=customXml/item11.xml><?xml version="1.0" encoding="utf-8"?>
<Control xmlns="http://schemas.microsoft.com/VisualStudio/2011/storyboarding/control">
  <Id Name="1c2fbc2a-c7e9-4dd4-a869-97fb70ae0309" Revision="1" Stencil="85a07843-b809-41ee-b566-325b1850150a" StencilVersion="1.0"/>
</Control>
</file>

<file path=customXml/item12.xml><?xml version="1.0" encoding="utf-8"?>
<Control xmlns="http://schemas.microsoft.com/VisualStudio/2011/storyboarding/control">
  <Id Name="System.Storyboarding.WindowsAppIcons.Search" Revision="1" Stencil="System.Storyboarding.WindowsAppIcons" StencilVersion="0.1"/>
</Control>
</file>

<file path=customXml/item13.xml><?xml version="1.0" encoding="utf-8"?>
<Control xmlns="http://schemas.microsoft.com/VisualStudio/2011/storyboarding/control">
  <Id Name="5937341c-7984-4fd4-bf24-0d1d5d33c133" Revision="1" Stencil="System.MyShapes" StencilVersion="1.0"/>
</Control>
</file>

<file path=customXml/item14.xml><?xml version="1.0" encoding="utf-8"?>
<Control xmlns="http://schemas.microsoft.com/VisualStudio/2011/storyboarding/control">
  <Id Name="38b88af0-0751-44eb-8b42-d5ddb4671698" Revision="1" Stencil="System.MyShapes" StencilVersion="1.0"/>
</Control>
</file>

<file path=customXml/item15.xml><?xml version="1.0" encoding="utf-8"?>
<Control xmlns="http://schemas.microsoft.com/VisualStudio/2011/storyboarding/control">
  <Id Name="8053f092-3f2a-4935-a32b-c4b725e8152d" Revision="1" Stencil="System.MyShapes" StencilVersion="1.0"/>
</Control>
</file>

<file path=customXml/item16.xml><?xml version="1.0" encoding="utf-8"?>
<Control xmlns="http://schemas.microsoft.com/VisualStudio/2011/storyboarding/control">
  <Id Name="4b899d4c-b1de-4c17-8765-a5b417bf4ebc" Revision="1" Stencil="System.MyShapes" StencilVersion="1.0"/>
</Control>
</file>

<file path=customXml/item17.xml><?xml version="1.0" encoding="utf-8"?>
<?mso-contentType ?>
<FormTemplates xmlns="http://schemas.microsoft.com/sharepoint/v3/contenttype/forms">
  <Display>DocumentLibraryForm</Display>
  <Edit>DocumentLibraryForm</Edit>
  <New>DocumentLibraryForm</New>
</FormTemplates>
</file>

<file path=customXml/item18.xml><?xml version="1.0" encoding="utf-8"?>
<Control xmlns="http://schemas.microsoft.com/VisualStudio/2011/storyboarding/control">
  <Id Name="95030e5e-d43f-4111-a1c2-743a7dbd35b6" Revision="1" Stencil="System.MyShapes" StencilVersion="1.0"/>
</Control>
</file>

<file path=customXml/item19.xml><?xml version="1.0" encoding="utf-8"?>
<Control xmlns="http://schemas.microsoft.com/VisualStudio/2011/storyboarding/control">
  <Id Name="e9d383c8-3e3d-4afe-bad2-e7c666f1c010" Revision="1" Stencil="System.MyShapes" StencilVersion="1.0"/>
</Control>
</file>

<file path=customXml/item2.xml><?xml version="1.0" encoding="utf-8"?>
<Control xmlns="http://schemas.microsoft.com/VisualStudio/2011/storyboarding/control">
  <Id Name="System.Storyboarding.WindowsAppIcons.Search" Revision="1" Stencil="System.Storyboarding.WindowsAppIcons" StencilVersion="0.1"/>
</Control>
</file>

<file path=customXml/item20.xml><?xml version="1.0" encoding="utf-8"?>
<Control xmlns="http://schemas.microsoft.com/VisualStudio/2011/storyboarding/control">
  <Id Name="System.Storyboarding.WindowsAppIcons.Copy" Revision="1" Stencil="System.Storyboarding.WindowsAppIcons" StencilVersion="0.1"/>
</Control>
</file>

<file path=customXml/item21.xml><?xml version="1.0" encoding="utf-8"?>
<Control xmlns="http://schemas.microsoft.com/VisualStudio/2011/storyboarding/control">
  <Id Name="System.Storyboarding.WindowsAppIcons.Settings" Revision="1" Stencil="System.Storyboarding.WindowsAppIcons" StencilVersion="0.1"/>
</Control>
</file>

<file path=customXml/item22.xml><?xml version="1.0" encoding="utf-8"?>
<Control xmlns="http://schemas.microsoft.com/VisualStudio/2011/storyboarding/control">
  <Id Name="System.Storyboarding.WindowsAppIcons.Settings" Revision="1" Stencil="System.Storyboarding.WindowsAppIcons" StencilVersion="0.1"/>
</Control>
</file>

<file path=customXml/item23.xml><?xml version="1.0" encoding="utf-8"?>
<Control xmlns="http://schemas.microsoft.com/VisualStudio/2011/storyboarding/control">
  <Id Name="System.Storyboarding.WindowsAppIcons.Zoom" Revision="1" Stencil="System.Storyboarding.WindowsAppIcons" StencilVersion="0.1"/>
</Control>
</file>

<file path=customXml/item24.xml><?xml version="1.0" encoding="utf-8"?>
<Control xmlns="http://schemas.microsoft.com/VisualStudio/2011/storyboarding/control">
  <Id Name="System.Storyboarding.WindowsPhoneIcons.OverflowDots" Revision="1" Stencil="System.Storyboarding.WindowsPhoneIcons" StencilVersion="0.1"/>
</Control>
</file>

<file path=customXml/item25.xml><?xml version="1.0" encoding="utf-8"?>
<Control xmlns="http://schemas.microsoft.com/VisualStudio/2011/storyboarding/control">
  <Id Name="4b899d4c-b1de-4c17-8765-a5b417bf4ebc" Revision="1" Stencil="System.MyShapes" StencilVersion="1.0"/>
</Control>
</file>

<file path=customXml/item26.xml><?xml version="1.0" encoding="utf-8"?>
<Control xmlns="http://schemas.microsoft.com/VisualStudio/2011/storyboarding/control">
  <Id Name="System.Storyboarding.Common.MousePointer" Revision="1" Stencil="System.Storyboarding.Common" StencilVersion="0.1"/>
</Control>
</file>

<file path=customXml/item27.xml><?xml version="1.0" encoding="utf-8"?>
<Control xmlns="http://schemas.microsoft.com/VisualStudio/2011/storyboarding/control">
  <Id Name="03ad4d9b-4b9d-44ba-9033-0000952eba9d" RevisionId="77940bd2-b573-4b5a-acef-50d9302aaf3c" Stencil="172d6d98-e5c9-42e9-a209-79f7a94bbd38" StencilRevisionId="00000000-0000-0000-0000-000000000000" StencilVersion="0.0"/>
</Control>
</file>

<file path=customXml/item28.xml><?xml version="1.0" encoding="utf-8"?>
<Control xmlns="http://schemas.microsoft.com/VisualStudio/2011/storyboarding/control">
  <Id Name="System.Storyboarding.WindowsPhoneIcons.Add" Revision="1" Stencil="System.Storyboarding.WindowsPhoneIcons" StencilVersion="0.1"/>
</Control>
</file>

<file path=customXml/item29.xml><?xml version="1.0" encoding="utf-8"?>
<Control xmlns="http://schemas.microsoft.com/VisualStudio/2011/storyboarding/control">
  <Id Name="28fb7df8-6c86-43a9-9095-4b847846147c" Revision="1" Stencil="System.MyShapes" StencilVersion="1.0"/>
</Control>
</file>

<file path=customXml/item3.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Version=14.0.0.0, Culture=neutral, PublicKeyToken=71e9bce111e9429c</Assembly>
    <Class>Microsoft.Office.DocumentManagement.Internal.DocIdHandler</Class>
    <Data/>
    <Filter/>
  </Receiver>
</spe:Receivers>
</file>

<file path=customXml/item30.xml><?xml version="1.0" encoding="utf-8"?>
<Control xmlns="http://schemas.microsoft.com/VisualStudio/2011/storyboarding/control">
  <Id Name="System.Storyboarding.WindowsPhoneIcons.Cancel" Revision="1" Stencil="System.Storyboarding.WindowsPhoneIcons" StencilVersion="0.1"/>
</Control>
</file>

<file path=customXml/item31.xml><?xml version="1.0" encoding="utf-8"?>
<Control xmlns="http://schemas.microsoft.com/VisualStudio/2011/storyboarding/control">
  <Id Name="System.Storyboarding.WindowsPhoneIcons.OverflowDots" Revision="1" Stencil="System.Storyboarding.WindowsPhoneIcons" StencilVersion="0.1"/>
</Control>
</file>

<file path=customXml/item32.xml><?xml version="1.0" encoding="utf-8"?>
<Control xmlns="http://schemas.microsoft.com/VisualStudio/2011/storyboarding/control">
  <Id Name="System.Storyboarding.WindowsPhoneIcons.Add" Revision="1" Stencil="System.Storyboarding.WindowsPhoneIcons" StencilVersion="0.1"/>
</Control>
</file>

<file path=customXml/item33.xml><?xml version="1.0" encoding="utf-8"?>
<Control xmlns="http://schemas.microsoft.com/VisualStudio/2011/storyboarding/control">
  <Id Name="e9d383c8-3e3d-4afe-bad2-e7c666f1c010" Revision="1" Stencil="System.MyShapes" StencilVersion="1.0"/>
</Control>
</file>

<file path=customXml/item34.xml><?xml version="1.0" encoding="utf-8"?>
<Control xmlns="http://schemas.microsoft.com/VisualStudio/2011/storyboarding/control">
  <Id Name="5937341c-7984-4fd4-bf24-0d1d5d33c133" Revision="1" Stencil="System.MyShapes" StencilVersion="1.0"/>
</Control>
</file>

<file path=customXml/item35.xml><?xml version="1.0" encoding="utf-8"?>
<Control xmlns="http://schemas.microsoft.com/VisualStudio/2011/storyboarding/control">
  <Id Name="9b02dc29-9bf5-4f5a-b3db-dbeef4261eba" RevisionId="83beb46c-889f-4d61-9758-0556245306c8" Stencil="172d6d98-e5c9-42e9-a209-79f7a94bbd38" StencilRevisionId="00000000-0000-0000-0000-000000000000" StencilVersion="0.0"/>
</Control>
</file>

<file path=customXml/item36.xml><?xml version="1.0" encoding="utf-8"?>
<Control xmlns="http://schemas.microsoft.com/VisualStudio/2011/storyboarding/control">
  <Id Name="System.Storyboarding.WindowsPhoneIcons.OverflowDots" Revision="1" Stencil="System.Storyboarding.WindowsPhoneIcons" StencilVersion="0.1"/>
</Control>
</file>

<file path=customXml/item37.xml><?xml version="1.0" encoding="utf-8"?>
<Control xmlns="http://schemas.microsoft.com/VisualStudio/2011/storyboarding/control">
  <Id Name="System.Storyboarding.WindowsPhoneIcons.OverflowDots" Revision="1" Stencil="System.Storyboarding.WindowsPhoneIcons" StencilVersion="0.1"/>
</Control>
</file>

<file path=customXml/item38.xml><?xml version="1.0" encoding="utf-8"?>
<Control xmlns="http://schemas.microsoft.com/VisualStudio/2011/storyboarding/control">
  <Id Name="5937341c-7984-4fd4-bf24-0d1d5d33c133" Revision="1" Stencil="System.MyShapes" StencilVersion="1.0"/>
</Control>
</file>

<file path=customXml/item39.xml><?xml version="1.0" encoding="utf-8"?>
<Control xmlns="http://schemas.microsoft.com/VisualStudio/2011/storyboarding/control">
  <Id Name="95030e5e-d43f-4111-a1c2-743a7dbd35b6" Revision="1" Stencil="System.MyShapes" StencilVersion="1.0"/>
</Control>
</file>

<file path=customXml/item4.xml><?xml version="1.0" encoding="utf-8"?>
<Control xmlns="http://schemas.microsoft.com/VisualStudio/2011/storyboarding/control">
  <Id Name="System.Storyboarding.WindowsPhoneIcons.Minus" Revision="1" Stencil="System.Storyboarding.WindowsPhoneIcons" StencilVersion="0.1"/>
</Control>
</file>

<file path=customXml/item40.xml><?xml version="1.0" encoding="utf-8"?>
<Control xmlns="http://schemas.microsoft.com/VisualStudio/2011/storyboarding/control">
  <Id Name="5a8b3174-5e96-4781-9824-45fe10020527" Revision="1" Stencil="System.MyShapes" StencilVersion="1.0"/>
</Control>
</file>

<file path=customXml/item41.xml><?xml version="1.0" encoding="utf-8"?>
<Control xmlns="http://schemas.microsoft.com/VisualStudio/2011/storyboarding/control">
  <Id Name="03ad4d9b-4b9d-44ba-9033-0000952eba9d" RevisionId="77940bd2-b573-4b5a-acef-50d9302aaf3c" Stencil="172d6d98-e5c9-42e9-a209-79f7a94bbd38" StencilRevisionId="00000000-0000-0000-0000-000000000000" StencilVersion="0.0"/>
</Control>
</file>

<file path=customXml/item42.xml><?xml version="1.0" encoding="utf-8"?>
<Control xmlns="http://schemas.microsoft.com/VisualStudio/2011/storyboarding/control">
  <Id Name="1c2fbc2a-c7e9-4dd4-a869-97fb70ae0309" Revision="1" Stencil="85a07843-b809-41ee-b566-325b1850150a" StencilVersion="1.0"/>
</Control>
</file>

<file path=customXml/item43.xml><?xml version="1.0" encoding="utf-8"?>
<Control xmlns="http://schemas.microsoft.com/VisualStudio/2011/storyboarding/control">
  <Id Name="StorytellingCommon.HandCursor" Revision="1" Stencil="StorytellingCommon" StencilVersion="1.0"/>
</Control>
</file>

<file path=customXml/item44.xml><?xml version="1.0" encoding="utf-8"?>
<Control xmlns="http://schemas.microsoft.com/VisualStudio/2011/storyboarding/control">
  <Id Name="e9d383c8-3e3d-4afe-bad2-e7c666f1c010" Revision="1" Stencil="System.MyShapes" StencilVersion="1.0"/>
</Control>
</file>

<file path=customXml/item45.xml><?xml version="1.0" encoding="utf-8"?>
<Control xmlns="http://schemas.microsoft.com/VisualStudio/2011/storyboarding/control">
  <Id Name="1c2fbc2a-c7e9-4dd4-a869-97fb70ae0309" Revision="1" Stencil="85a07843-b809-41ee-b566-325b1850150a" StencilVersion="1.0"/>
</Control>
</file>

<file path=customXml/item46.xml><?xml version="1.0" encoding="utf-8"?>
<Control xmlns="http://schemas.microsoft.com/VisualStudio/2011/storyboarding/control">
  <Id Name="System.Storyboarding.WindowsAppIcons.Search" Revision="1" Stencil="System.Storyboarding.WindowsAppIcons" StencilVersion="0.1"/>
</Control>
</file>

<file path=customXml/item47.xml><?xml version="1.0" encoding="utf-8"?>
<Control xmlns="http://schemas.microsoft.com/VisualStudio/2011/storyboarding/control">
  <Id Name="38b88af0-0751-44eb-8b42-d5ddb4671698" Revision="1" Stencil="System.MyShapes" StencilVersion="1.0"/>
</Control>
</file>

<file path=customXml/item48.xml><?xml version="1.0" encoding="utf-8"?>
<Control xmlns="http://schemas.microsoft.com/VisualStudio/2011/storyboarding/control">
  <Id Name="5a8b3174-5e96-4781-9824-45fe10020527" Revision="1" Stencil="System.MyShapes" StencilVersion="1.0"/>
</Control>
</file>

<file path=customXml/item49.xml><?xml version="1.0" encoding="utf-8"?>
<Control xmlns="http://schemas.microsoft.com/VisualStudio/2011/storyboarding/control">
  <Id Name="System.Storyboarding.Metro.MetroTileMedium" Revision="1" Stencil="System.Storyboarding.Metro" StencilVersion="0.1"/>
</Control>
</file>

<file path=customXml/item5.xml><?xml version="1.0" encoding="utf-8"?>
<Control xmlns="http://schemas.microsoft.com/VisualStudio/2011/storyboarding/control">
  <Id Name="System.Storyboarding.WindowsAppIcons.Copy" Revision="1" Stencil="System.Storyboarding.WindowsAppIcons" StencilVersion="0.1"/>
</Control>
</file>

<file path=customXml/item50.xml><?xml version="1.0" encoding="utf-8"?>
<Control xmlns="http://schemas.microsoft.com/VisualStudio/2011/storyboarding/control">
  <Id Name="System.Storyboarding.WindowsPhoneIcons.Cancel" Revision="1" Stencil="System.Storyboarding.WindowsPhoneIcons" StencilVersion="0.1"/>
</Control>
</file>

<file path=customXml/item51.xml><?xml version="1.0" encoding="utf-8"?>
<Control xmlns="http://schemas.microsoft.com/VisualStudio/2011/storyboarding/control">
  <Id Name="38b88af0-0751-44eb-8b42-d5ddb4671698" Revision="1" Stencil="System.MyShapes" StencilVersion="1.0"/>
</Control>
</file>

<file path=customXml/item52.xml><?xml version="1.0" encoding="utf-8"?>
<Control xmlns="http://schemas.microsoft.com/VisualStudio/2011/storyboarding/control">
  <Id Name="6d31312a-e778-4374-9db8-70be111b08c6" Revision="1" Stencil="System.MyShapes" StencilVersion="1.0"/>
</Control>
</file>

<file path=customXml/item53.xml><?xml version="1.0" encoding="utf-8"?>
<Control xmlns="http://schemas.microsoft.com/VisualStudio/2011/storyboarding/control">
  <Id Name="e9d383c8-3e3d-4afe-bad2-e7c666f1c010" Revision="1" Stencil="System.MyShapes" StencilVersion="1.0"/>
</Control>
</file>

<file path=customXml/item54.xml><?xml version="1.0" encoding="utf-8"?>
<Control xmlns="http://schemas.microsoft.com/VisualStudio/2011/storyboarding/control">
  <Id Name="38b88af0-0751-44eb-8b42-d5ddb4671698" Revision="1" Stencil="System.MyShapes" StencilVersion="1.0"/>
</Control>
</file>

<file path=customXml/item55.xml><?xml version="1.0" encoding="utf-8"?>
<Control xmlns="http://schemas.microsoft.com/VisualStudio/2011/storyboarding/control">
  <Id Name="9b02dc29-9bf5-4f5a-b3db-dbeef4261eba" RevisionId="83beb46c-889f-4d61-9758-0556245306c8" Stencil="172d6d98-e5c9-42e9-a209-79f7a94bbd38" StencilRevisionId="00000000-0000-0000-0000-000000000000" StencilVersion="0.0"/>
</Control>
</file>

<file path=customXml/item56.xml><?xml version="1.0" encoding="utf-8"?>
<Control xmlns="http://schemas.microsoft.com/VisualStudio/2011/storyboarding/control">
  <Id Name="System.Storyboarding.WindowsPhoneIcons.OverflowDots" Revision="1" Stencil="System.Storyboarding.WindowsPhoneIcons" StencilVersion="0.1"/>
</Control>
</file>

<file path=customXml/item57.xml><?xml version="1.0" encoding="utf-8"?>
<Control xmlns="http://schemas.microsoft.com/VisualStudio/2011/storyboarding/control">
  <Id Name="System.Storyboarding.WindowsPhoneIcons.Minus" Revision="1" Stencil="System.Storyboarding.WindowsPhoneIcons" StencilVersion="0.1"/>
</Control>
</file>

<file path=customXml/item58.xml><?xml version="1.0" encoding="utf-8"?>
<Control xmlns="http://schemas.microsoft.com/VisualStudio/2011/storyboarding/control">
  <Id Name="System.Storyboarding.WindowsAppIcons.Settings" Revision="1" Stencil="System.Storyboarding.WindowsAppIcons" StencilVersion="0.1"/>
</Control>
</file>

<file path=customXml/item59.xml><?xml version="1.0" encoding="utf-8"?>
<Control xmlns="http://schemas.microsoft.com/VisualStudio/2011/storyboarding/control">
  <Id Name="95030e5e-d43f-4111-a1c2-743a7dbd35b6" Revision="1" Stencil="System.MyShapes" StencilVersion="1.0"/>
</Control>
</file>

<file path=customXml/item6.xml><?xml version="1.0" encoding="utf-8"?>
<Control xmlns="http://schemas.microsoft.com/VisualStudio/2011/storyboarding/control">
  <Id Name="System.Storyboarding.WindowsPhoneIcons.Cancel" Revision="1" Stencil="System.Storyboarding.WindowsPhoneIcons" StencilVersion="0.1"/>
</Control>
</file>

<file path=customXml/item60.xml><?xml version="1.0" encoding="utf-8"?>
<Control xmlns="http://schemas.microsoft.com/VisualStudio/2011/storyboarding/control">
  <Id Name="8053f092-3f2a-4935-a32b-c4b725e8152d" Revision="1" Stencil="System.MyShapes" StencilVersion="1.0"/>
</Control>
</file>

<file path=customXml/item61.xml><?xml version="1.0" encoding="utf-8"?>
<Control xmlns="http://schemas.microsoft.com/VisualStudio/2011/storyboarding/control">
  <Id Name="System.Storyboarding.WindowsPhoneIcons.Cancel" Revision="1" Stencil="System.Storyboarding.WindowsPhoneIcons" StencilVersion="0.1"/>
</Control>
</file>

<file path=customXml/item62.xml><?xml version="1.0" encoding="utf-8"?>
<Control xmlns="http://schemas.microsoft.com/VisualStudio/2011/storyboarding/control">
  <Id Name="System.Storyboarding.WindowsPhoneIcons.OverflowDots" Revision="1" Stencil="System.Storyboarding.WindowsPhoneIcons" StencilVersion="0.1"/>
</Control>
</file>

<file path=customXml/item63.xml><?xml version="1.0" encoding="utf-8"?>
<Control xmlns="http://schemas.microsoft.com/VisualStudio/2011/storyboarding/control">
  <Id Name="System.Storyboarding.WindowsPhoneIcons.OverflowDots" Revision="1" Stencil="System.Storyboarding.WindowsPhoneIcons" StencilVersion="0.1"/>
</Control>
</file>

<file path=customXml/item64.xml><?xml version="1.0" encoding="utf-8"?>
<Control xmlns="http://schemas.microsoft.com/VisualStudio/2011/storyboarding/control">
  <Id Name="System.Storyboarding.WindowsPhoneIcons.Cancel" Revision="1" Stencil="System.Storyboarding.WindowsPhoneIcons" StencilVersion="0.1"/>
</Control>
</file>

<file path=customXml/item65.xml><?xml version="1.0" encoding="utf-8"?>
<Control xmlns="http://schemas.microsoft.com/VisualStudio/2011/storyboarding/control">
  <Id Name="System.Storyboarding.WindowsPhoneIcons.Minus" Revision="1" Stencil="System.Storyboarding.WindowsPhoneIcons" StencilVersion="0.1"/>
</Control>
</file>

<file path=customXml/item66.xml><?xml version="1.0" encoding="utf-8"?>
<Control xmlns="http://schemas.microsoft.com/VisualStudio/2011/storyboarding/control">
  <Id Name="95030e5e-d43f-4111-a1c2-743a7dbd35b6" Revision="1" Stencil="System.MyShapes" StencilVersion="1.0"/>
</Control>
</file>

<file path=customXml/item67.xml><?xml version="1.0" encoding="utf-8"?>
<Control xmlns="http://schemas.microsoft.com/VisualStudio/2011/storyboarding/control">
  <Id Name="4b899d4c-b1de-4c17-8765-a5b417bf4ebc" Revision="1" Stencil="System.MyShapes" StencilVersion="1.0"/>
</Control>
</file>

<file path=customXml/item68.xml><?xml version="1.0" encoding="utf-8"?>
<Control xmlns="http://schemas.microsoft.com/VisualStudio/2011/storyboarding/control">
  <Id Name="5a8b3174-5e96-4781-9824-45fe10020527" Revision="1" Stencil="System.MyShapes" StencilVersion="1.0"/>
</Control>
</file>

<file path=customXml/item69.xml><?xml version="1.0" encoding="utf-8"?>
<Control xmlns="http://schemas.microsoft.com/VisualStudio/2011/storyboarding/control">
  <Id Name="System.Storyboarding.WindowsAppIcons.Zoom" Revision="1" Stencil="System.Storyboarding.WindowsAppIcons" StencilVersion="0.1"/>
</Control>
</file>

<file path=customXml/item7.xml><?xml version="1.0" encoding="utf-8"?>
<p:properties xmlns:p="http://schemas.microsoft.com/office/2006/metadata/properties" xmlns:xsi="http://www.w3.org/2001/XMLSchema-instance" xmlns:pc="http://schemas.microsoft.com/office/infopath/2007/PartnerControls">
  <documentManagement>
    <DocumentDescription xmlns="230e9df3-be65-4c73-a93b-d1236ebd677e">Customer-ready L100 deck describing the features and benefits of the Microsoft DevOps Solution (updated with Xamarin and HockeyApp info)</DocumentDescription>
    <hd9637eefc984b85b6097c6374e15725 xmlns="230e9df3-be65-4c73-a93b-d1236ebd677e">
      <Terms xmlns="http://schemas.microsoft.com/office/infopath/2007/PartnerControls">
        <TermInfo xmlns="http://schemas.microsoft.com/office/infopath/2007/PartnerControls">
          <TermName xmlns="http://schemas.microsoft.com/office/infopath/2007/PartnerControls">guidelines</TermName>
          <TermId xmlns="http://schemas.microsoft.com/office/infopath/2007/PartnerControls">4e9ebe8f-0ede-4ad1-a3ce-e75f36ac55f5</TermId>
        </TermInfo>
      </Terms>
    </hd9637eefc984b85b6097c6374e15725>
    <od9986d31974458fb3007746ec0bce5f xmlns="230e9df3-be65-4c73-a93b-d1236ebd677e">
      <Terms xmlns="http://schemas.microsoft.com/office/infopath/2007/PartnerControls"/>
    </od9986d31974458fb3007746ec0bce5f>
    <k20e0dfa74bf4e44818db03027b0ccd8 xmlns="230e9df3-be65-4c73-a93b-d1236ebd677e">
      <Terms xmlns="http://schemas.microsoft.com/office/infopath/2007/PartnerControls"/>
    </k20e0dfa74bf4e44818db03027b0ccd8>
    <Owner xmlns="230e9df3-be65-4c73-a93b-d1236ebd677e">
      <UserInfo>
        <DisplayName>Cynthia Peng</DisplayName>
        <AccountId>14645</AccountId>
        <AccountType/>
      </UserInfo>
    </Owner>
    <PublishDate xmlns="230E9DF3-BE65-4C73-A93B-D1236EBD677E">2016-03-31T07:00:00+00:00</PublishDate>
    <k21a64daf20d4502b2796a1c6b8ce6c8 xmlns="230e9df3-be65-4c73-a93b-d1236ebd677e">
      <Terms xmlns="http://schemas.microsoft.com/office/infopath/2007/PartnerControls"/>
    </k21a64daf20d4502b2796a1c6b8ce6c8>
    <GenericHTML1 xmlns="230e9df3-be65-4c73-a93b-d1236ebd677e" xsi:nil="true"/>
    <ConfidentialityTaxHTField0 xmlns="230e9df3-be65-4c73-a93b-d1236ebd677e">
      <Terms xmlns="http://schemas.microsoft.com/office/infopath/2007/PartnerControls">
        <TermInfo xmlns="http://schemas.microsoft.com/office/infopath/2007/PartnerControls">
          <TermName xmlns="http://schemas.microsoft.com/office/infopath/2007/PartnerControls">Microsoft confidential</TermName>
          <TermId xmlns="http://schemas.microsoft.com/office/infopath/2007/PartnerControls">461efa83-0283-486a-a8d5-943328f3693f</TermId>
        </TermInfo>
      </Terms>
    </ConfidentialityTaxHTField0>
    <l3c3ea61849e4288a8acc49bb5388e8c xmlns="230e9df3-be65-4c73-a93b-d1236ebd677e">
      <Terms xmlns="http://schemas.microsoft.com/office/infopath/2007/PartnerControls">
        <TermInfo xmlns="http://schemas.microsoft.com/office/infopath/2007/PartnerControls">
          <TermName xmlns="http://schemas.microsoft.com/office/infopath/2007/PartnerControls">Developer Platform and Tools Marketing</TermName>
          <TermId xmlns="http://schemas.microsoft.com/office/infopath/2007/PartnerControls">b117718f-aa6c-411f-b6a8-3da180b0b2c7</TermId>
        </TermInfo>
      </Terms>
    </l3c3ea61849e4288a8acc49bb5388e8c>
    <Blog_x0020_Name xmlns="230e9df3-be65-4c73-a93b-d1236ebd677e" xsi:nil="true"/>
    <eb54ac91059940029a3cc8a4ff5af673 xmlns="230e9df3-be65-4c73-a93b-d1236ebd677e">
      <Terms xmlns="http://schemas.microsoft.com/office/infopath/2007/PartnerControls">
        <TermInfo xmlns="http://schemas.microsoft.com/office/infopath/2007/PartnerControls">
          <TermName xmlns="http://schemas.microsoft.com/office/infopath/2007/PartnerControls">Cloud and Enterprise</TermName>
          <TermId xmlns="http://schemas.microsoft.com/office/infopath/2007/PartnerControls">adc2fe87-c79a-4ded-a449-3f86b954069d</TermId>
        </TermInfo>
        <TermInfo xmlns="http://schemas.microsoft.com/office/infopath/2007/PartnerControls">
          <TermName xmlns="http://schemas.microsoft.com/office/infopath/2007/PartnerControls">Developer Tools Domain</TermName>
          <TermId xmlns="http://schemas.microsoft.com/office/infopath/2007/PartnerControls">58c4098f-5b04-404d-a0e5-4dc5be632145</TermId>
        </TermInfo>
      </Terms>
    </eb54ac91059940029a3cc8a4ff5af673>
    <PublishingPageContent xmlns="http://schemas.microsoft.com/sharepoint/v3" xsi:nil="true"/>
    <ContentID xmlns="230e9df3-be65-4c73-a93b-d1236ebd677e" xsi:nil="true"/>
    <Coowner xmlns="230e9df3-be65-4c73-a93b-d1236ebd677e">
      <UserInfo>
        <DisplayName>i:0#.f|membership|nedesai@microsoft.com</DisplayName>
        <AccountId>31976</AccountId>
        <AccountType/>
      </UserInfo>
      <UserInfo>
        <DisplayName>i:0#.f|membership|nideo@microsoft.com</DisplayName>
        <AccountId>6512</AccountId>
        <AccountType/>
      </UserInfo>
      <UserInfo>
        <DisplayName>i:0#.f|membership|achimdet@microsoft.com</DisplayName>
        <AccountId>5140</AccountId>
        <AccountType/>
      </UserInfo>
      <UserInfo>
        <DisplayName>i:0#.f|membership|jorgech@microsoft.com</DisplayName>
        <AccountId>622</AccountId>
        <AccountType/>
      </UserInfo>
      <UserInfo>
        <DisplayName>i:0#.f|membership|davidsb@microsoft.com</DisplayName>
        <AccountId>604</AccountId>
        <AccountType/>
      </UserInfo>
      <UserInfo>
        <DisplayName>i:0#.f|membership|v-anmarv@microsoft.com</DisplayName>
        <AccountId>45</AccountId>
        <AccountType/>
      </UserInfo>
      <UserInfo>
        <DisplayName>i:0#.f|membership|v-danaja@microsoft.com</DisplayName>
        <AccountId>176</AccountId>
        <AccountType/>
      </UserInfo>
      <UserInfo>
        <DisplayName>i:0#.f|membership|v-vicebo@microsoft.com</DisplayName>
        <AccountId>2943</AccountId>
        <AccountType/>
      </UserInfo>
      <UserInfo>
        <DisplayName>i:0#.f|membership|v-adbors@microsoft.com</DisplayName>
        <AccountId>512</AccountId>
        <AccountType/>
      </UserInfo>
    </Coowner>
    <ef109fd36bcf4bcd9dd945731030600b xmlns="230e9df3-be65-4c73-a93b-d1236ebd677e">
      <Terms xmlns="http://schemas.microsoft.com/office/infopath/2007/PartnerControls"/>
    </ef109fd36bcf4bcd9dd945731030600b>
    <ApplyWorkflowRules xmlns="230E9DF3-BE65-4C73-A93B-D1236EBD677E">Yes</ApplyWorkflowRules>
    <bf80e81150e248c48aa8cffdf0021a1f xmlns="230e9df3-be65-4c73-a93b-d1236ebd677e">
      <Terms xmlns="http://schemas.microsoft.com/office/infopath/2007/PartnerControls">
        <TermInfo xmlns="http://schemas.microsoft.com/office/infopath/2007/PartnerControls">
          <TermName xmlns="http://schemas.microsoft.com/office/infopath/2007/PartnerControls">software development tools</TermName>
          <TermId xmlns="http://schemas.microsoft.com/office/infopath/2007/PartnerControls">24853bda-fb66-4716-8bc8-88d26fdb57cb</TermId>
        </TermInfo>
      </Terms>
    </bf80e81150e248c48aa8cffdf0021a1f>
    <ec5b2ad5c27b45fb8a00a1f27c7ce1ae xmlns="230e9df3-be65-4c73-a93b-d1236ebd677e">
      <Terms xmlns="http://schemas.microsoft.com/office/infopath/2007/PartnerControls"/>
    </ec5b2ad5c27b45fb8a00a1f27c7ce1ae>
    <RatingCount xmlns="http://schemas.microsoft.com/sharepoint/v3" xsi:nil="true"/>
    <m6d26e40ac264097a006193f92232ece xmlns="230e9df3-be65-4c73-a93b-d1236ebd677e">
      <Terms xmlns="http://schemas.microsoft.com/office/infopath/2007/PartnerControls"/>
    </m6d26e40ac264097a006193f92232ece>
    <b60f8d2dbb984f349d80d8196897f4d3 xmlns="230e9df3-be65-4c73-a93b-d1236ebd677e">
      <Terms xmlns="http://schemas.microsoft.com/office/infopath/2007/PartnerControls"/>
    </b60f8d2dbb984f349d80d8196897f4d3>
    <Thumbnail1 xmlns="230e9df3-be65-4c73-a93b-d1236ebd677e">
      <Url xsi:nil="true"/>
      <Description xsi:nil="true"/>
    </Thumbnail1>
    <i0d941ee1e744ffea7aeee9924c91cbb xmlns="230e9df3-be65-4c73-a93b-d1236ebd677e">
      <Terms xmlns="http://schemas.microsoft.com/office/infopath/2007/PartnerControls"/>
    </i0d941ee1e744ffea7aeee9924c91cbb>
    <RoutingRuleDescription xmlns="http://schemas.microsoft.com/sharepoint/v3" xsi:nil="true"/>
    <PublishingExpirationDate xmlns="http://schemas.microsoft.com/sharepoint/v3" xsi:nil="true"/>
    <AverageRating xmlns="http://schemas.microsoft.com/sharepoint/v3" xsi:nil="true"/>
    <TaxKeywordTaxHTField xmlns="230e9df3-be65-4c73-a93b-d1236ebd677e">
      <Terms xmlns="http://schemas.microsoft.com/office/infopath/2007/PartnerControls"/>
    </TaxKeywordTaxHTField>
    <ReportOwner xmlns="http://schemas.microsoft.com/sharepoint/v3">
      <UserInfo>
        <DisplayName/>
        <AccountId xsi:nil="true"/>
        <AccountType/>
      </UserInfo>
    </ReportOwner>
    <i1b478372f814787abd313030b81fcb2 xmlns="230e9df3-be65-4c73-a93b-d1236ebd677e">
      <Terms xmlns="http://schemas.microsoft.com/office/infopath/2007/PartnerControls"/>
    </i1b478372f814787abd313030b81fcb2>
    <b4224c12c78d42ea9b214de0badf8358 xmlns="230e9df3-be65-4c73-a93b-d1236ebd677e">
      <Terms xmlns="http://schemas.microsoft.com/office/infopath/2007/PartnerControls"/>
    </b4224c12c78d42ea9b214de0badf8358>
    <TaxCatchAll xmlns="230e9df3-be65-4c73-a93b-d1236ebd677e">
      <Value>201</Value>
      <Value>348</Value>
      <Value>346</Value>
      <Value>5</Value>
      <Value>21</Value>
      <Value>345</Value>
    </TaxCatchAll>
    <mb88723863e1404388ba3733387d48df xmlns="230e9df3-be65-4c73-a93b-d1236ebd677e">
      <Terms xmlns="http://schemas.microsoft.com/office/infopath/2007/PartnerControls"/>
    </mb88723863e1404388ba3733387d48df>
    <m6c7b4717b6346e6a075a59dd47eac69 xmlns="230e9df3-be65-4c73-a93b-d1236ebd677e">
      <Terms xmlns="http://schemas.microsoft.com/office/infopath/2007/PartnerControls"/>
    </m6c7b4717b6346e6a075a59dd47eac69>
    <kf34bcdc8fc34e479d3f94c6210e8e27 xmlns="230e9df3-be65-4c73-a93b-d1236ebd677e">
      <Terms xmlns="http://schemas.microsoft.com/office/infopath/2007/PartnerControls"/>
    </kf34bcdc8fc34e479d3f94c6210e8e27>
    <GenericText2 xmlns="230e9df3-be65-4c73-a93b-d1236ebd677e">G01KC-1-15357</GenericText2>
    <_dlc_DocId xmlns="230e9df3-be65-4c73-a93b-d1236ebd677e">G01KC-99682991-15499</_dlc_DocId>
    <_dlc_DocIdUrl xmlns="230e9df3-be65-4c73-a93b-d1236ebd677e">
      <Url>https://microsoft.sharepoint.com/sites/Infopedia_G01KC/_layouts/15/DocIdRedir.aspx?ID=G01KC-99682991-15499</Url>
      <Description>G01KC-99682991-15499</Description>
    </_dlc_DocIdUrl>
    <Update_x0020_Parent_x0020_Child_x0020_Relation_x0028_1_x0029_0 xmlns="b3bc04a5-d503-43b1-b98c-a8cf663329d9">
      <Url xsi:nil="true"/>
      <Description xsi:nil="true"/>
    </Update_x0020_Parent_x0020_Child_x0020_Relation_x0028_1_x0029_0>
  </documentManagement>
</p:properties>
</file>

<file path=customXml/item70.xml><?xml version="1.0" encoding="utf-8"?>
<Control xmlns="http://schemas.microsoft.com/VisualStudio/2011/storyboarding/control">
  <Id Name="System.Storyboarding.WindowsPhoneIcons.OverflowDots" Revision="1" Stencil="System.Storyboarding.WindowsPhoneIcons" StencilVersion="0.1"/>
</Control>
</file>

<file path=customXml/item71.xml><?xml version="1.0" encoding="utf-8"?>
<ct:contentTypeSchema xmlns:ct="http://schemas.microsoft.com/office/2006/metadata/contentType" xmlns:ma="http://schemas.microsoft.com/office/2006/metadata/properties/metaAttributes" ct:_="" ma:_="" ma:contentTypeName="SMSG KM Document" ma:contentTypeID="0x0101000E4CB7077FEE4FF7AE86D4A500EEC7800300F96E2758736AEF45AFCE0C190C2A9DEC00CC074746C0EF6D439A06F1AAD31A3C2B" ma:contentTypeVersion="34" ma:contentTypeDescription="A document content type used by Infopedia." ma:contentTypeScope="" ma:versionID="4e993590e622ed2bd331893c9f108928">
  <xsd:schema xmlns:xsd="http://www.w3.org/2001/XMLSchema" xmlns:xs="http://www.w3.org/2001/XMLSchema" xmlns:p="http://schemas.microsoft.com/office/2006/metadata/properties" xmlns:ns1="http://schemas.microsoft.com/sharepoint/v3" xmlns:ns2="230e9df3-be65-4c73-a93b-d1236ebd677e" xmlns:ns3="230E9DF3-BE65-4C73-A93B-D1236EBD677E" xmlns:ns4="b3bc04a5-d503-43b1-b98c-a8cf663329d9" targetNamespace="http://schemas.microsoft.com/office/2006/metadata/properties" ma:root="true" ma:fieldsID="23d27992b14a526038fb0a3e57024a42" ns1:_="" ns2:_="" ns3:_="" ns4:_="">
    <xsd:import namespace="http://schemas.microsoft.com/sharepoint/v3"/>
    <xsd:import namespace="230e9df3-be65-4c73-a93b-d1236ebd677e"/>
    <xsd:import namespace="230E9DF3-BE65-4C73-A93B-D1236EBD677E"/>
    <xsd:import namespace="b3bc04a5-d503-43b1-b98c-a8cf663329d9"/>
    <xsd:element name="properties">
      <xsd:complexType>
        <xsd:sequence>
          <xsd:element name="documentManagement">
            <xsd:complexType>
              <xsd:all>
                <xsd:element ref="ns1:RoutingRuleDescription" minOccurs="0"/>
                <xsd:element ref="ns2:DocumentDescription" minOccurs="0"/>
                <xsd:element ref="ns2:Owner"/>
                <xsd:element ref="ns3:PublishDate" minOccurs="0"/>
                <xsd:element ref="ns1:PublishingPageContent" minOccurs="0"/>
                <xsd:element ref="ns2:Thumbnail1" minOccurs="0"/>
                <xsd:element ref="ns1:AverageRating" minOccurs="0"/>
                <xsd:element ref="ns1:RatingCount" minOccurs="0"/>
                <xsd:element ref="ns1:PublishingExpirationDate" minOccurs="0"/>
                <xsd:element ref="ns3:ApplyWorkflowRules" minOccurs="0"/>
                <xsd:element ref="ns2:ContentID" minOccurs="0"/>
                <xsd:element ref="ns2:Blog_x0020_Name" minOccurs="0"/>
                <xsd:element ref="ns2:hd9637eefc984b85b6097c6374e15725" minOccurs="0"/>
                <xsd:element ref="ns2:TaxCatchAll" minOccurs="0"/>
                <xsd:element ref="ns2:TaxCatchAllLabel" minOccurs="0"/>
                <xsd:element ref="ns2:b4224c12c78d42ea9b214de0badf8358" minOccurs="0"/>
                <xsd:element ref="ns2:_dlc_DocId" minOccurs="0"/>
                <xsd:element ref="ns2:TaxKeywordTaxHTField" minOccurs="0"/>
                <xsd:element ref="ns2:_dlc_DocIdUrl" minOccurs="0"/>
                <xsd:element ref="ns2:_dlc_DocIdPersistId" minOccurs="0"/>
                <xsd:element ref="ns1:ReportOwner" minOccurs="0"/>
                <xsd:element ref="ns2:m6d26e40ac264097a006193f92232ece" minOccurs="0"/>
                <xsd:element ref="ns2:ConfidentialityTaxHTField0" minOccurs="0"/>
                <xsd:element ref="ns2:od9986d31974458fb3007746ec0bce5f" minOccurs="0"/>
                <xsd:element ref="ns2:bf80e81150e248c48aa8cffdf0021a1f" minOccurs="0"/>
                <xsd:element ref="ns2:mb88723863e1404388ba3733387d48df" minOccurs="0"/>
                <xsd:element ref="ns2:l3c3ea61849e4288a8acc49bb5388e8c" minOccurs="0"/>
                <xsd:element ref="ns2:i0d941ee1e744ffea7aeee9924c91cbb" minOccurs="0"/>
                <xsd:element ref="ns2:i1b478372f814787abd313030b81fcb2" minOccurs="0"/>
                <xsd:element ref="ns2:Coowner" minOccurs="0"/>
                <xsd:element ref="ns2:k21a64daf20d4502b2796a1c6b8ce6c8" minOccurs="0"/>
                <xsd:element ref="ns2:b60f8d2dbb984f349d80d8196897f4d3" minOccurs="0"/>
                <xsd:element ref="ns2:ec5b2ad5c27b45fb8a00a1f27c7ce1ae" minOccurs="0"/>
                <xsd:element ref="ns2:m6c7b4717b6346e6a075a59dd47eac69" minOccurs="0"/>
                <xsd:element ref="ns2:kf34bcdc8fc34e479d3f94c6210e8e27" minOccurs="0"/>
                <xsd:element ref="ns2:ef109fd36bcf4bcd9dd945731030600b" minOccurs="0"/>
                <xsd:element ref="ns2:eb54ac91059940029a3cc8a4ff5af673" minOccurs="0"/>
                <xsd:element ref="ns2:k20e0dfa74bf4e44818db03027b0ccd8" minOccurs="0"/>
                <xsd:element ref="ns2:GenericText2" minOccurs="0"/>
                <xsd:element ref="ns2:GenericHTML1" minOccurs="0"/>
                <xsd:element ref="ns4:Update_x0020_Parent_x0020_Child_x0020_Relation_x0028_1_x0029_0"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RoutingRuleDescription" ma:index="2" nillable="true" ma:displayName="Description" ma:description="" ma:hidden="true" ma:internalName="RoutingRuleDescription" ma:readOnly="false">
      <xsd:simpleType>
        <xsd:restriction base="dms:Text">
          <xsd:maxLength value="255"/>
        </xsd:restriction>
      </xsd:simpleType>
    </xsd:element>
    <xsd:element name="PublishingPageContent" ma:index="9" nillable="true" ma:displayName="Page Content" ma:description="Page Content is a site column created by the Publishing feature. It is used on the Article Page Content Type as the content of the page." ma:internalName="PublishingPageContent" ma:readOnly="false">
      <xsd:simpleType>
        <xsd:restriction base="dms:Unknown"/>
      </xsd:simpleType>
    </xsd:element>
    <xsd:element name="AverageRating" ma:index="13" nillable="true" ma:displayName="Rating (0-5)" ma:decimals="2" ma:description="Average value of all the ratings that have been submitted" ma:internalName="AverageRating" ma:readOnly="false">
      <xsd:simpleType>
        <xsd:restriction base="dms:Number"/>
      </xsd:simpleType>
    </xsd:element>
    <xsd:element name="RatingCount" ma:index="14" nillable="true" ma:displayName="Number of Ratings" ma:decimals="0" ma:description="Number of ratings submitted" ma:internalName="RatingCount" ma:readOnly="false">
      <xsd:simpleType>
        <xsd:restriction base="dms:Number"/>
      </xsd:simpleType>
    </xsd:element>
    <xsd:element name="PublishingExpirationDate" ma:index="17" nillable="true" ma:displayName="Scheduling End Date" ma:description="Scheduling End Date is a site column created by the Publishing feature. It is used to specify the date and time on which this page will no longer appear to site visitors." ma:internalName="PublishingExpirationDate" ma:readOnly="false">
      <xsd:simpleType>
        <xsd:restriction base="dms:Unknown"/>
      </xsd:simpleType>
    </xsd:element>
    <xsd:element name="ReportOwner" ma:index="33" nillable="true" ma:displayName="Owner (People and Groups)" ma:description="Owner of this document" ma:hidden="true" ma:list="UserInfo" ma:SearchPeopleOnly="false" ma:SharePointGroup="0" ma:internalName="ReportOwn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DocumentDescription" ma:index="3" nillable="true" ma:displayName="Document Description" ma:description="Alternate description for documents that can be used for display." ma:internalName="DocumentDescription">
      <xsd:simpleType>
        <xsd:restriction base="dms:Note">
          <xsd:maxLength value="255"/>
        </xsd:restriction>
      </xsd:simpleType>
    </xsd:element>
    <xsd:element name="Owner" ma:index="4" ma:displayName="Owner" ma:list="UserInfo" ma:SharePointGroup="0" ma:internalName="Own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xsd:element name="AccountType" type="xsd:string" minOccurs="0"/>
                  </xsd:sequence>
                </xsd:complexType>
              </xsd:element>
            </xsd:sequence>
          </xsd:extension>
        </xsd:complexContent>
      </xsd:complexType>
    </xsd:element>
    <xsd:element name="Thumbnail1" ma:index="10" nillable="true" ma:displayName="Thumbnail" ma:format="Hyperlink" ma:internalName="Thumbnail1"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ContentID" ma:index="19" nillable="true" ma:displayName="ContentID" ma:indexed="true" ma:internalName="ContentID">
      <xsd:simpleType>
        <xsd:restriction base="dms:Text">
          <xsd:maxLength value="255"/>
        </xsd:restriction>
      </xsd:simpleType>
    </xsd:element>
    <xsd:element name="Blog_x0020_Name" ma:index="20" nillable="true" ma:displayName="Blog Name" ma:description="Title of an Infopedia Blog" ma:internalName="Blog_x0020_Name" ma:readOnly="false">
      <xsd:simpleType>
        <xsd:restriction base="dms:Text">
          <xsd:maxLength value="255"/>
        </xsd:restriction>
      </xsd:simpleType>
    </xsd:element>
    <xsd:element name="hd9637eefc984b85b6097c6374e15725" ma:index="22" nillable="true" ma:taxonomy="true" ma:internalName="hd9637eefc984b85b6097c6374e15725" ma:taxonomyFieldName="ItemType" ma:displayName="SMSG Item Type" ma:default="" ma:fieldId="{1d9637ee-fc98-4b85-b609-7c6374e15725}" ma:taxonomyMulti="true" ma:sspId="e385fb40-52d4-4fae-9c5b-3e8ff8a5878e" ma:termSetId="a611a704-4666-406e-a571-a6e9bb4a2dcc" ma:anchorId="3d59bf14-be35-4b82-81a4-70bbe2a90cc2" ma:open="false" ma:isKeyword="false">
      <xsd:complexType>
        <xsd:sequence>
          <xsd:element ref="pc:Terms" minOccurs="0" maxOccurs="1"/>
        </xsd:sequence>
      </xsd:complexType>
    </xsd:element>
    <xsd:element name="TaxCatchAll" ma:index="24" nillable="true" ma:displayName="Taxonomy Catch All Column" ma:description="" ma:hidden="true" ma:list="{8e3d5b1f-74bf-4cd5-90f8-860d03c4e4d4}" ma:internalName="TaxCatchAll" ma:showField="CatchAllData" ma:web="2478d1b8-79bf-461f-b8e8-704d21601f1a">
      <xsd:complexType>
        <xsd:complexContent>
          <xsd:extension base="dms:MultiChoiceLookup">
            <xsd:sequence>
              <xsd:element name="Value" type="dms:Lookup" maxOccurs="unbounded" minOccurs="0" nillable="true"/>
            </xsd:sequence>
          </xsd:extension>
        </xsd:complexContent>
      </xsd:complexType>
    </xsd:element>
    <xsd:element name="TaxCatchAllLabel" ma:index="25" nillable="true" ma:displayName="Taxonomy Catch All Column1" ma:description="" ma:hidden="true" ma:list="{8e3d5b1f-74bf-4cd5-90f8-860d03c4e4d4}" ma:internalName="TaxCatchAllLabel" ma:readOnly="true" ma:showField="CatchAllDataLabel" ma:web="2478d1b8-79bf-461f-b8e8-704d21601f1a">
      <xsd:complexType>
        <xsd:complexContent>
          <xsd:extension base="dms:MultiChoiceLookup">
            <xsd:sequence>
              <xsd:element name="Value" type="dms:Lookup" maxOccurs="unbounded" minOccurs="0" nillable="true"/>
            </xsd:sequence>
          </xsd:extension>
        </xsd:complexContent>
      </xsd:complexType>
    </xsd:element>
    <xsd:element name="b4224c12c78d42ea9b214de0badf8358" ma:index="27" nillable="true" ma:taxonomy="true" ma:internalName="b4224c12c78d42ea9b214de0badf8358" ma:taxonomyFieldName="EnterpriseDomainTags" ma:displayName="EnterpriseDomainTags" ma:default="" ma:fieldId="{b4224c12-c78d-42ea-9b21-4de0badf8358}" ma:taxonomyMulti="true" ma:sspId="e385fb40-52d4-4fae-9c5b-3e8ff8a5878e" ma:termSetId="d039009f-2da8-468b-bf5e-ff4693a9f72f" ma:anchorId="00000000-0000-0000-0000-000000000000" ma:open="false" ma:isKeyword="false">
      <xsd:complexType>
        <xsd:sequence>
          <xsd:element ref="pc:Terms" minOccurs="0" maxOccurs="1"/>
        </xsd:sequence>
      </xsd:complexType>
    </xsd:element>
    <xsd:element name="_dlc_DocId" ma:index="28" nillable="true" ma:displayName="Document ID Value" ma:description="The value of the document ID assigned to this item." ma:indexed="true" ma:internalName="_dlc_DocId" ma:readOnly="true">
      <xsd:simpleType>
        <xsd:restriction base="dms:Text"/>
      </xsd:simpleType>
    </xsd:element>
    <xsd:element name="TaxKeywordTaxHTField" ma:index="29"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element name="_dlc_DocIdUrl" ma:index="30"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32" nillable="true" ma:displayName="Persist ID" ma:description="Keep ID on add." ma:hidden="true" ma:internalName="_dlc_DocIdPersistId" ma:readOnly="true">
      <xsd:simpleType>
        <xsd:restriction base="dms:Boolean"/>
      </xsd:simpleType>
    </xsd:element>
    <xsd:element name="m6d26e40ac264097a006193f92232ece" ma:index="35" nillable="true" ma:taxonomy="true" ma:internalName="m6d26e40ac264097a006193f92232ece" ma:taxonomyFieldName="TechnicalLevel" ma:displayName="Technical Level" ma:default="" ma:fieldId="{66d26e40-ac26-4097-a006-193f92232ece}" ma:sspId="e385fb40-52d4-4fae-9c5b-3e8ff8a5878e" ma:termSetId="7123edbd-7265-47b9-9049-04e46d245d8e" ma:anchorId="3c636e1e-6390-429f-a144-68438d32bffe" ma:open="false" ma:isKeyword="false">
      <xsd:complexType>
        <xsd:sequence>
          <xsd:element ref="pc:Terms" minOccurs="0" maxOccurs="1"/>
        </xsd:sequence>
      </xsd:complexType>
    </xsd:element>
    <xsd:element name="ConfidentialityTaxHTField0" ma:index="36" ma:taxonomy="true" ma:internalName="ConfidentialityTaxHTField0" ma:taxonomyFieldName="Confidentiality" ma:displayName="Confidentiality" ma:default="5;#Microsoft confidential|461efa83-0283-486a-a8d5-943328f3693f" ma:fieldId="{840a9f3c-1e14-4c21-9dbf-5637765665db}" ma:sspId="e385fb40-52d4-4fae-9c5b-3e8ff8a5878e" ma:termSetId="e0e820dc-7da0-48b9-8472-209c7e82d1d0" ma:anchorId="00000000-0000-0000-0000-000000000000" ma:open="false" ma:isKeyword="false">
      <xsd:complexType>
        <xsd:sequence>
          <xsd:element ref="pc:Terms" minOccurs="0" maxOccurs="1"/>
        </xsd:sequence>
      </xsd:complexType>
    </xsd:element>
    <xsd:element name="od9986d31974458fb3007746ec0bce5f" ma:index="37" nillable="true" ma:taxonomy="true" ma:internalName="od9986d31974458fb3007746ec0bce5f" ma:taxonomyFieldName="Languages" ma:displayName="SMSG Languages" ma:default="" ma:fieldId="{8d9986d3-1974-458f-b300-7746ec0bce5f}" ma:taxonomyMulti="true" ma:sspId="e385fb40-52d4-4fae-9c5b-3e8ff8a5878e" ma:termSetId="a611a704-4666-406e-a571-a6e9bb4a2dcc" ma:anchorId="c5f267fd-fa38-4ffe-a1d8-2693d87e90bc" ma:open="false" ma:isKeyword="false">
      <xsd:complexType>
        <xsd:sequence>
          <xsd:element ref="pc:Terms" minOccurs="0" maxOccurs="1"/>
        </xsd:sequence>
      </xsd:complexType>
    </xsd:element>
    <xsd:element name="bf80e81150e248c48aa8cffdf0021a1f" ma:index="39" nillable="true" ma:taxonomy="true" ma:internalName="bf80e81150e248c48aa8cffdf0021a1f" ma:taxonomyFieldName="Products" ma:displayName="SMSG Products &amp; Technologies" ma:default="" ma:fieldId="{bf80e811-50e2-48c4-8aa8-cffdf0021a1f}" ma:taxonomyMulti="true" ma:sspId="e385fb40-52d4-4fae-9c5b-3e8ff8a5878e" ma:termSetId="a611a704-4666-406e-a571-a6e9bb4a2dcc" ma:anchorId="f7bdd4ba-8e81-43d6-a504-860f505d5c97" ma:open="false" ma:isKeyword="false">
      <xsd:complexType>
        <xsd:sequence>
          <xsd:element ref="pc:Terms" minOccurs="0" maxOccurs="1"/>
        </xsd:sequence>
      </xsd:complexType>
    </xsd:element>
    <xsd:element name="mb88723863e1404388ba3733387d48df" ma:index="41" nillable="true" ma:taxonomy="true" ma:internalName="mb88723863e1404388ba3733387d48df" ma:taxonomyFieldName="Audiences" ma:displayName="SMSG Customer Audiences" ma:default="" ma:fieldId="{6b887238-63e1-4043-88ba-3733387d48df}" ma:taxonomyMulti="true" ma:sspId="e385fb40-52d4-4fae-9c5b-3e8ff8a5878e" ma:termSetId="a611a704-4666-406e-a571-a6e9bb4a2dcc" ma:anchorId="8a0280e9-c6e8-4e3c-80d6-8db643b96ddd" ma:open="false" ma:isKeyword="false">
      <xsd:complexType>
        <xsd:sequence>
          <xsd:element ref="pc:Terms" minOccurs="0" maxOccurs="1"/>
        </xsd:sequence>
      </xsd:complexType>
    </xsd:element>
    <xsd:element name="l3c3ea61849e4288a8acc49bb5388e8c" ma:index="43" nillable="true" ma:taxonomy="true" ma:internalName="l3c3ea61849e4288a8acc49bb5388e8c" ma:taxonomyFieldName="Groups" ma:displayName="SMSG Groups" ma:default="" ma:fieldId="{53c3ea61-849e-4288-a8ac-c49bb5388e8c}" ma:taxonomyMulti="true" ma:sspId="e385fb40-52d4-4fae-9c5b-3e8ff8a5878e" ma:termSetId="d039009f-2da8-468b-bf5e-ff4693a9f72f" ma:anchorId="ec38e82f-eddf-4553-aa72-f3bd3c1d5855" ma:open="false" ma:isKeyword="false">
      <xsd:complexType>
        <xsd:sequence>
          <xsd:element ref="pc:Terms" minOccurs="0" maxOccurs="1"/>
        </xsd:sequence>
      </xsd:complexType>
    </xsd:element>
    <xsd:element name="i0d941ee1e744ffea7aeee9924c91cbb" ma:index="45" nillable="true" ma:taxonomy="true" ma:internalName="i0d941ee1e744ffea7aeee9924c91cbb" ma:taxonomyFieldName="BusinessArchitecture" ma:displayName="SMSG Business Architecture" ma:default="" ma:fieldId="{20d941ee-1e74-4ffe-a7ae-ee9924c91cbb}" ma:taxonomyMulti="true" ma:sspId="e385fb40-52d4-4fae-9c5b-3e8ff8a5878e" ma:termSetId="d039009f-2da8-468b-bf5e-ff4693a9f72f" ma:anchorId="1951c1e0-4cc7-414f-a435-7369277bc757" ma:open="false" ma:isKeyword="false">
      <xsd:complexType>
        <xsd:sequence>
          <xsd:element ref="pc:Terms" minOccurs="0" maxOccurs="1"/>
        </xsd:sequence>
      </xsd:complexType>
    </xsd:element>
    <xsd:element name="i1b478372f814787abd313030b81fcb2" ma:index="47" nillable="true" ma:taxonomy="true" ma:internalName="i1b478372f814787abd313030b81fcb2" ma:taxonomyFieldName="ActivitiesAndPrograms" ma:displayName="SMSG Activities &amp; Programs" ma:default="" ma:fieldId="{21b47837-2f81-4787-abd3-13030b81fcb2}" ma:taxonomyMulti="true" ma:sspId="e385fb40-52d4-4fae-9c5b-3e8ff8a5878e" ma:termSetId="d039009f-2da8-468b-bf5e-ff4693a9f72f" ma:anchorId="846d39ff-6475-4006-99df-de42970d666e" ma:open="false" ma:isKeyword="false">
      <xsd:complexType>
        <xsd:sequence>
          <xsd:element ref="pc:Terms" minOccurs="0" maxOccurs="1"/>
        </xsd:sequence>
      </xsd:complexType>
    </xsd:element>
    <xsd:element name="Coowner" ma:index="49" nillable="true" ma:displayName="Co-owner" ma:list="UserInfo" ma:SearchPeopleOnly="false" ma:SharePointGroup="0" ma:internalName="Coowner" ma:showField="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k21a64daf20d4502b2796a1c6b8ce6c8" ma:index="50" nillable="true" ma:taxonomy="true" ma:internalName="k21a64daf20d4502b2796a1c6b8ce6c8" ma:taxonomyFieldName="Industries" ma:displayName="SMSG Industries" ma:default="" ma:fieldId="{421a64da-f20d-4502-b279-6a1c6b8ce6c8}" ma:taxonomyMulti="true" ma:sspId="e385fb40-52d4-4fae-9c5b-3e8ff8a5878e" ma:termSetId="a611a704-4666-406e-a571-a6e9bb4a2dcc" ma:anchorId="322da17f-7441-43de-8ac8-ca7d62aec02b" ma:open="false" ma:isKeyword="false">
      <xsd:complexType>
        <xsd:sequence>
          <xsd:element ref="pc:Terms" minOccurs="0" maxOccurs="1"/>
        </xsd:sequence>
      </xsd:complexType>
    </xsd:element>
    <xsd:element name="b60f8d2dbb984f349d80d8196897f4d3" ma:index="52" nillable="true" ma:taxonomy="true" ma:internalName="b60f8d2dbb984f349d80d8196897f4d3" ma:taxonomyFieldName="Roles" ma:displayName="SMSG Roles" ma:default="" ma:fieldId="{b60f8d2d-bb98-4f34-9d80-d8196897f4d3}" ma:taxonomyMulti="true" ma:sspId="e385fb40-52d4-4fae-9c5b-3e8ff8a5878e" ma:termSetId="a611a704-4666-406e-a571-a6e9bb4a2dcc" ma:anchorId="c9a07ef0-4236-4915-97ca-1b3392dac369" ma:open="false" ma:isKeyword="false">
      <xsd:complexType>
        <xsd:sequence>
          <xsd:element ref="pc:Terms" minOccurs="0" maxOccurs="1"/>
        </xsd:sequence>
      </xsd:complexType>
    </xsd:element>
    <xsd:element name="ec5b2ad5c27b45fb8a00a1f27c7ce1ae" ma:index="54" nillable="true" ma:taxonomy="true" ma:internalName="ec5b2ad5c27b45fb8a00a1f27c7ce1ae" ma:taxonomyFieldName="Partners" ma:displayName="SMSG Partners" ma:default="" ma:fieldId="{ec5b2ad5-c27b-45fb-8a00-a1f27c7ce1ae}" ma:taxonomyMulti="true" ma:sspId="e385fb40-52d4-4fae-9c5b-3e8ff8a5878e" ma:termSetId="a611a704-4666-406e-a571-a6e9bb4a2dcc" ma:anchorId="dd1a91fa-3198-4561-9b04-bc737b2a8291" ma:open="false" ma:isKeyword="false">
      <xsd:complexType>
        <xsd:sequence>
          <xsd:element ref="pc:Terms" minOccurs="0" maxOccurs="1"/>
        </xsd:sequence>
      </xsd:complexType>
    </xsd:element>
    <xsd:element name="m6c7b4717b6346e6a075a59dd47eac69" ma:index="56" nillable="true" ma:taxonomy="true" ma:internalName="m6c7b4717b6346e6a075a59dd47eac69" ma:taxonomyFieldName="Topics" ma:displayName="SMSG Topics" ma:default="" ma:fieldId="{66c7b471-7b63-46e6-a075-a59dd47eac69}" ma:taxonomyMulti="true" ma:sspId="e385fb40-52d4-4fae-9c5b-3e8ff8a5878e" ma:termSetId="d039009f-2da8-468b-bf5e-ff4693a9f72f" ma:anchorId="ddcce936-3357-448e-8326-e6fdfddfb752" ma:open="false" ma:isKeyword="false">
      <xsd:complexType>
        <xsd:sequence>
          <xsd:element ref="pc:Terms" minOccurs="0" maxOccurs="1"/>
        </xsd:sequence>
      </xsd:complexType>
    </xsd:element>
    <xsd:element name="kf34bcdc8fc34e479d3f94c6210e8e27" ma:index="58" nillable="true" ma:taxonomy="true" ma:internalName="kf34bcdc8fc34e479d3f94c6210e8e27" ma:taxonomyFieldName="Competitors" ma:displayName="SMSG Competition" ma:default="" ma:fieldId="{4f34bcdc-8fc3-4e47-9d3f-94c6210e8e27}" ma:taxonomyMulti="true" ma:sspId="e385fb40-52d4-4fae-9c5b-3e8ff8a5878e" ma:termSetId="a611a704-4666-406e-a571-a6e9bb4a2dcc" ma:anchorId="718f8fd0-b740-48bc-92ad-5700213c04b2" ma:open="false" ma:isKeyword="false">
      <xsd:complexType>
        <xsd:sequence>
          <xsd:element ref="pc:Terms" minOccurs="0" maxOccurs="1"/>
        </xsd:sequence>
      </xsd:complexType>
    </xsd:element>
    <xsd:element name="ef109fd36bcf4bcd9dd945731030600b" ma:index="60" nillable="true" ma:taxonomy="true" ma:internalName="ef109fd36bcf4bcd9dd945731030600b" ma:taxonomyFieldName="Region" ma:displayName="SMSG Region" ma:default="" ma:fieldId="{ef109fd3-6bcf-4bcd-9dd9-45731030600b}" ma:taxonomyMulti="true" ma:sspId="e385fb40-52d4-4fae-9c5b-3e8ff8a5878e" ma:termSetId="a611a704-4666-406e-a571-a6e9bb4a2dcc" ma:anchorId="c5404caa-7d82-41c6-82c2-0230c1d96864" ma:open="false" ma:isKeyword="false">
      <xsd:complexType>
        <xsd:sequence>
          <xsd:element ref="pc:Terms" minOccurs="0" maxOccurs="1"/>
        </xsd:sequence>
      </xsd:complexType>
    </xsd:element>
    <xsd:element name="eb54ac91059940029a3cc8a4ff5af673" ma:index="62" nillable="true" ma:taxonomy="true" ma:internalName="eb54ac91059940029a3cc8a4ff5af673" ma:taxonomyFieldName="SMSGDomain" ma:displayName="SMSG Domain" ma:default="" ma:fieldId="{eb54ac91-0599-4002-9a3c-c8a4ff5af673}"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element name="k20e0dfa74bf4e44818db03027b0ccd8" ma:index="64" nillable="true" ma:taxonomy="true" ma:internalName="k20e0dfa74bf4e44818db03027b0ccd8" ma:taxonomyFieldName="Segments" ma:displayName="SMSG Customer Segments" ma:default="" ma:fieldId="{420e0dfa-74bf-4e44-818d-b03027b0ccd8}"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element name="GenericText2" ma:index="66" nillable="true" ma:displayName="GenericText2" ma:description="Generic field for future features in implementation" ma:internalName="GenericText2">
      <xsd:simpleType>
        <xsd:restriction base="dms:Text">
          <xsd:maxLength value="255"/>
        </xsd:restriction>
      </xsd:simpleType>
    </xsd:element>
    <xsd:element name="GenericHTML1" ma:index="67" nillable="true" ma:displayName="GenericHTML1" ma:description="Generic field for future features in implementation" ma:internalName="GenericHTML1">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PublishDate" ma:index="5" nillable="true" ma:displayName="PublishDate" ma:description="Used in Blog Posts, this date is used to specify the Blog Article Date." ma:format="DateOnly" ma:internalName="PublishDate" ma:readOnly="false">
      <xsd:simpleType>
        <xsd:restriction base="dms:DateTime"/>
      </xsd:simpleType>
    </xsd:element>
    <xsd:element name="ApplyWorkflowRules" ma:index="18" nillable="true" ma:displayName="ApplyWorkflowRules" ma:default="Yes" ma:description="This columns is used to help to apply the workflow rules on Document Sets / Documents. by Default the Value is Yes" ma:format="Dropdown" ma:internalName="ApplyWorkflowRules" ma:readOnly="false">
      <xsd:simpleType>
        <xsd:restriction base="dms:Choice">
          <xsd:enumeration value="Yes"/>
          <xsd:enumeration value="No"/>
        </xsd:restriction>
      </xsd:simpleType>
    </xsd:element>
  </xsd:schema>
  <xsd:schema xmlns:xsd="http://www.w3.org/2001/XMLSchema" xmlns:xs="http://www.w3.org/2001/XMLSchema" xmlns:dms="http://schemas.microsoft.com/office/2006/documentManagement/types" xmlns:pc="http://schemas.microsoft.com/office/infopath/2007/PartnerControls" targetNamespace="b3bc04a5-d503-43b1-b98c-a8cf663329d9" elementFormDefault="qualified">
    <xsd:import namespace="http://schemas.microsoft.com/office/2006/documentManagement/types"/>
    <xsd:import namespace="http://schemas.microsoft.com/office/infopath/2007/PartnerControls"/>
    <xsd:element name="Update_x0020_Parent_x0020_Child_x0020_Relation_x0028_1_x0029_0" ma:index="68" nillable="true" ma:displayName="Update Parent Child Relation" ma:internalName="Update_x0020_Parent_x0020_Child_x0020_Relation_x0028_1_x0029_0">
      <xsd:complexType>
        <xsd:complexContent>
          <xsd:extension base="dms:URL">
            <xsd:sequence>
              <xsd:element name="Url" type="dms:ValidUrl" minOccurs="0" nillable="true"/>
              <xsd:element name="Description" type="xsd:string"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6"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72.xml><?xml version="1.0" encoding="utf-8"?>
<Control xmlns="http://schemas.microsoft.com/VisualStudio/2011/storyboarding/control">
  <Id Name="03ad4d9b-4b9d-44ba-9033-0000952eba9d" RevisionId="77940bd2-b573-4b5a-acef-50d9302aaf3c" Stencil="172d6d98-e5c9-42e9-a209-79f7a94bbd38" StencilRevisionId="00000000-0000-0000-0000-000000000000" StencilVersion="0.0"/>
</Control>
</file>

<file path=customXml/item73.xml><?xml version="1.0" encoding="utf-8"?>
<Control xmlns="http://schemas.microsoft.com/VisualStudio/2011/storyboarding/control">
  <Id Name="21ce592b-caf6-43e6-83e0-33717e975a17" Revision="2" Stencil="System.MyShapes" StencilVersion="1.0"/>
</Control>
</file>

<file path=customXml/item74.xml><?xml version="1.0" encoding="utf-8"?>
<Control xmlns="http://schemas.microsoft.com/VisualStudio/2011/storyboarding/control">
  <Id Name="8053f092-3f2a-4935-a32b-c4b725e8152d" Revision="1" Stencil="System.MyShapes" StencilVersion="1.0"/>
</Control>
</file>

<file path=customXml/item75.xml><?xml version="1.0" encoding="utf-8"?>
<Control xmlns="http://schemas.microsoft.com/VisualStudio/2011/storyboarding/control">
  <Id Name="System.Storyboarding.WindowsAppIcons.Search" Revision="1" Stencil="System.Storyboarding.WindowsAppIcons" StencilVersion="0.1"/>
</Control>
</file>

<file path=customXml/item76.xml><?xml version="1.0" encoding="utf-8"?>
<Control xmlns="http://schemas.microsoft.com/VisualStudio/2011/storyboarding/control">
  <Id Name="System.Storyboarding.WindowsPhoneIcons.Minus" Revision="1" Stencil="System.Storyboarding.WindowsPhoneIcons" StencilVersion="0.1"/>
</Control>
</file>

<file path=customXml/item77.xml><?xml version="1.0" encoding="utf-8"?>
<Control xmlns="http://schemas.microsoft.com/VisualStudio/2011/storyboarding/control">
  <Id Name="System.Storyboarding.WindowsAppIcons.Settings" Revision="1" Stencil="System.Storyboarding.WindowsAppIcons" StencilVersion="0.1"/>
</Control>
</file>

<file path=customXml/item78.xml><?xml version="1.0" encoding="utf-8"?>
<Control xmlns="http://schemas.microsoft.com/VisualStudio/2011/storyboarding/control">
  <Id Name="5a8b3174-5e96-4781-9824-45fe10020527" Revision="1" Stencil="System.MyShapes" StencilVersion="1.0"/>
</Control>
</file>

<file path=customXml/item79.xml><?xml version="1.0" encoding="utf-8"?>
<Control xmlns="http://schemas.microsoft.com/VisualStudio/2011/storyboarding/control">
  <Id Name="System.Storyboarding.WindowsPhoneIcons.Cancel" Revision="1" Stencil="System.Storyboarding.WindowsPhoneIcons" StencilVersion="0.1"/>
</Control>
</file>

<file path=customXml/item8.xml><?xml version="1.0" encoding="utf-8"?>
<Control xmlns="http://schemas.microsoft.com/VisualStudio/2011/storyboarding/control">
  <Id Name="9b02dc29-9bf5-4f5a-b3db-dbeef4261eba" RevisionId="83beb46c-889f-4d61-9758-0556245306c8" Stencil="172d6d98-e5c9-42e9-a209-79f7a94bbd38" StencilRevisionId="00000000-0000-0000-0000-000000000000" StencilVersion="0.0"/>
</Control>
</file>

<file path=customXml/item80.xml><?xml version="1.0" encoding="utf-8"?>
<Control xmlns="http://schemas.microsoft.com/VisualStudio/2011/storyboarding/control">
  <Id Name="77f5da85-bd9c-419d-98a6-7b87a515bee2" Revision="1" Stencil="System.MyShapes" StencilVersion="1.0"/>
</Control>
</file>

<file path=customXml/item81.xml><?xml version="1.0" encoding="utf-8"?>
<Control xmlns="http://schemas.microsoft.com/VisualStudio/2011/storyboarding/control">
  <Id Name="1db4a566-4f2f-4e29-8012-63f4aff780b4" Revision="1" Stencil="09ee8e29-8a48-4e3d-a569-7c1ba11c2e3d" StencilVersion="1.0"/>
</Control>
</file>

<file path=customXml/item82.xml><?xml version="1.0" encoding="utf-8"?>
<Control xmlns="http://schemas.microsoft.com/VisualStudio/2011/storyboarding/control">
  <Id Name="System.Storyboarding.WindowsAppIcons.Zoom" Revision="1" Stencil="System.Storyboarding.WindowsAppIcons" StencilVersion="0.1"/>
</Control>
</file>

<file path=customXml/item83.xml><?xml version="1.0" encoding="utf-8"?>
<Control xmlns="http://schemas.microsoft.com/VisualStudio/2011/storyboarding/control">
  <Id Name="9b02dc29-9bf5-4f5a-b3db-dbeef4261eba" RevisionId="83beb46c-889f-4d61-9758-0556245306c8" Stencil="172d6d98-e5c9-42e9-a209-79f7a94bbd38" StencilRevisionId="00000000-0000-0000-0000-000000000000" StencilVersion="0.0"/>
</Control>
</file>

<file path=customXml/item84.xml><?xml version="1.0" encoding="utf-8"?>
<Control xmlns="http://schemas.microsoft.com/VisualStudio/2011/storyboarding/control">
  <Id Name="System.Storyboarding.WindowsPhoneIcons.Cancel" Revision="1" Stencil="System.Storyboarding.WindowsPhoneIcons" StencilVersion="0.1"/>
</Control>
</file>

<file path=customXml/item85.xml><?xml version="1.0" encoding="utf-8"?>
<Control xmlns="http://schemas.microsoft.com/VisualStudio/2011/storyboarding/control">
  <Id Name="4b899d4c-b1de-4c17-8765-a5b417bf4ebc" Revision="1" Stencil="System.MyShapes" StencilVersion="1.0"/>
</Control>
</file>

<file path=customXml/item86.xml><?xml version="1.0" encoding="utf-8"?>
<Control xmlns="http://schemas.microsoft.com/VisualStudio/2011/storyboarding/control">
  <Id Name="28fb7df8-6c86-43a9-9095-4b847846147c" Revision="1" Stencil="System.MyShapes" StencilVersion="1.0"/>
</Control>
</file>

<file path=customXml/item87.xml><?xml version="1.0" encoding="utf-8"?>
<Control xmlns="http://schemas.microsoft.com/VisualStudio/2011/storyboarding/control">
  <Id Name="System.Storyboarding.WindowsAppIcons.Zoom" Revision="1" Stencil="System.Storyboarding.WindowsAppIcons" StencilVersion="0.1"/>
</Control>
</file>

<file path=customXml/item88.xml><?xml version="1.0" encoding="utf-8"?>
<Control xmlns="http://schemas.microsoft.com/VisualStudio/2011/storyboarding/control">
  <Id Name="System.Storyboarding.WindowsPhoneIcons.Cancel" Revision="1" Stencil="System.Storyboarding.WindowsPhoneIcons" StencilVersion="0.1"/>
</Control>
</file>

<file path=customXml/item89.xml><?xml version="1.0" encoding="utf-8"?>
<Control xmlns="http://schemas.microsoft.com/VisualStudio/2011/storyboarding/control">
  <Id Name="5937341c-7984-4fd4-bf24-0d1d5d33c133" Revision="1" Stencil="System.MyShapes" StencilVersion="1.0"/>
</Control>
</file>

<file path=customXml/item9.xml><?xml version="1.0" encoding="utf-8"?>
<Control xmlns="http://schemas.microsoft.com/VisualStudio/2011/storyboarding/control">
  <Id Name="03ad4d9b-4b9d-44ba-9033-0000952eba9d" RevisionId="77940bd2-b573-4b5a-acef-50d9302aaf3c" Stencil="172d6d98-e5c9-42e9-a209-79f7a94bbd38" StencilRevisionId="00000000-0000-0000-0000-000000000000" StencilVersion="0.0"/>
</Control>
</file>

<file path=customXml/itemProps1.xml><?xml version="1.0" encoding="utf-8"?>
<ds:datastoreItem xmlns:ds="http://schemas.openxmlformats.org/officeDocument/2006/customXml" ds:itemID="{3FB8A4B0-14C0-4D97-8599-2082E4997390}">
  <ds:schemaRefs>
    <ds:schemaRef ds:uri="http://schemas.microsoft.com/VisualStudio/2011/storyboarding/control"/>
  </ds:schemaRefs>
</ds:datastoreItem>
</file>

<file path=customXml/itemProps10.xml><?xml version="1.0" encoding="utf-8"?>
<ds:datastoreItem xmlns:ds="http://schemas.openxmlformats.org/officeDocument/2006/customXml" ds:itemID="{128CC1AA-219F-438F-A06D-3F5499773966}">
  <ds:schemaRefs>
    <ds:schemaRef ds:uri="http://schemas.microsoft.com/VisualStudio/2011/storyboarding/control"/>
  </ds:schemaRefs>
</ds:datastoreItem>
</file>

<file path=customXml/itemProps11.xml><?xml version="1.0" encoding="utf-8"?>
<ds:datastoreItem xmlns:ds="http://schemas.openxmlformats.org/officeDocument/2006/customXml" ds:itemID="{6F288F43-905B-4BBD-BD9F-4583C4B06163}">
  <ds:schemaRefs>
    <ds:schemaRef ds:uri="http://schemas.microsoft.com/VisualStudio/2011/storyboarding/control"/>
  </ds:schemaRefs>
</ds:datastoreItem>
</file>

<file path=customXml/itemProps12.xml><?xml version="1.0" encoding="utf-8"?>
<ds:datastoreItem xmlns:ds="http://schemas.openxmlformats.org/officeDocument/2006/customXml" ds:itemID="{C923C629-F974-42C3-934B-FCEF57576B5C}">
  <ds:schemaRefs>
    <ds:schemaRef ds:uri="http://schemas.microsoft.com/VisualStudio/2011/storyboarding/control"/>
  </ds:schemaRefs>
</ds:datastoreItem>
</file>

<file path=customXml/itemProps13.xml><?xml version="1.0" encoding="utf-8"?>
<ds:datastoreItem xmlns:ds="http://schemas.openxmlformats.org/officeDocument/2006/customXml" ds:itemID="{3A914DF8-5509-4A4A-BC88-E303489A147E}">
  <ds:schemaRefs>
    <ds:schemaRef ds:uri="http://schemas.microsoft.com/VisualStudio/2011/storyboarding/control"/>
  </ds:schemaRefs>
</ds:datastoreItem>
</file>

<file path=customXml/itemProps14.xml><?xml version="1.0" encoding="utf-8"?>
<ds:datastoreItem xmlns:ds="http://schemas.openxmlformats.org/officeDocument/2006/customXml" ds:itemID="{40729CF1-80AD-4458-B135-2BBF4DAEAA53}">
  <ds:schemaRefs>
    <ds:schemaRef ds:uri="http://schemas.microsoft.com/VisualStudio/2011/storyboarding/control"/>
  </ds:schemaRefs>
</ds:datastoreItem>
</file>

<file path=customXml/itemProps15.xml><?xml version="1.0" encoding="utf-8"?>
<ds:datastoreItem xmlns:ds="http://schemas.openxmlformats.org/officeDocument/2006/customXml" ds:itemID="{683CFFF4-5AB7-4ED5-A838-8CE54D0DE5E7}">
  <ds:schemaRefs>
    <ds:schemaRef ds:uri="http://schemas.microsoft.com/VisualStudio/2011/storyboarding/control"/>
  </ds:schemaRefs>
</ds:datastoreItem>
</file>

<file path=customXml/itemProps16.xml><?xml version="1.0" encoding="utf-8"?>
<ds:datastoreItem xmlns:ds="http://schemas.openxmlformats.org/officeDocument/2006/customXml" ds:itemID="{64D781CA-68DA-4CEC-B8F2-3195A3CE4841}">
  <ds:schemaRefs>
    <ds:schemaRef ds:uri="http://schemas.microsoft.com/VisualStudio/2011/storyboarding/control"/>
  </ds:schemaRefs>
</ds:datastoreItem>
</file>

<file path=customXml/itemProps17.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18.xml><?xml version="1.0" encoding="utf-8"?>
<ds:datastoreItem xmlns:ds="http://schemas.openxmlformats.org/officeDocument/2006/customXml" ds:itemID="{351A0CEF-98FC-4150-B67B-E249562FB2CE}">
  <ds:schemaRefs>
    <ds:schemaRef ds:uri="http://schemas.microsoft.com/VisualStudio/2011/storyboarding/control"/>
  </ds:schemaRefs>
</ds:datastoreItem>
</file>

<file path=customXml/itemProps19.xml><?xml version="1.0" encoding="utf-8"?>
<ds:datastoreItem xmlns:ds="http://schemas.openxmlformats.org/officeDocument/2006/customXml" ds:itemID="{00AC7F68-536E-4229-B9F0-458540D33159}">
  <ds:schemaRefs>
    <ds:schemaRef ds:uri="http://schemas.microsoft.com/VisualStudio/2011/storyboarding/control"/>
  </ds:schemaRefs>
</ds:datastoreItem>
</file>

<file path=customXml/itemProps2.xml><?xml version="1.0" encoding="utf-8"?>
<ds:datastoreItem xmlns:ds="http://schemas.openxmlformats.org/officeDocument/2006/customXml" ds:itemID="{ABD7F127-97BB-4F63-A9C9-58EF3AFABB16}">
  <ds:schemaRefs>
    <ds:schemaRef ds:uri="http://schemas.microsoft.com/VisualStudio/2011/storyboarding/control"/>
  </ds:schemaRefs>
</ds:datastoreItem>
</file>

<file path=customXml/itemProps20.xml><?xml version="1.0" encoding="utf-8"?>
<ds:datastoreItem xmlns:ds="http://schemas.openxmlformats.org/officeDocument/2006/customXml" ds:itemID="{FC21AB61-1B31-49F5-8D98-0A28806E069C}">
  <ds:schemaRefs>
    <ds:schemaRef ds:uri="http://schemas.microsoft.com/VisualStudio/2011/storyboarding/control"/>
  </ds:schemaRefs>
</ds:datastoreItem>
</file>

<file path=customXml/itemProps21.xml><?xml version="1.0" encoding="utf-8"?>
<ds:datastoreItem xmlns:ds="http://schemas.openxmlformats.org/officeDocument/2006/customXml" ds:itemID="{33ABD0A0-E411-414C-8890-C1B8937CD2B2}">
  <ds:schemaRefs>
    <ds:schemaRef ds:uri="http://schemas.microsoft.com/VisualStudio/2011/storyboarding/control"/>
  </ds:schemaRefs>
</ds:datastoreItem>
</file>

<file path=customXml/itemProps22.xml><?xml version="1.0" encoding="utf-8"?>
<ds:datastoreItem xmlns:ds="http://schemas.openxmlformats.org/officeDocument/2006/customXml" ds:itemID="{91ABBBD7-6C35-49FD-9FFE-70851174777C}">
  <ds:schemaRefs>
    <ds:schemaRef ds:uri="http://schemas.microsoft.com/VisualStudio/2011/storyboarding/control"/>
  </ds:schemaRefs>
</ds:datastoreItem>
</file>

<file path=customXml/itemProps23.xml><?xml version="1.0" encoding="utf-8"?>
<ds:datastoreItem xmlns:ds="http://schemas.openxmlformats.org/officeDocument/2006/customXml" ds:itemID="{2B119A36-BFFF-49BC-A1B1-3488B47D1D8D}">
  <ds:schemaRefs>
    <ds:schemaRef ds:uri="http://schemas.microsoft.com/VisualStudio/2011/storyboarding/control"/>
  </ds:schemaRefs>
</ds:datastoreItem>
</file>

<file path=customXml/itemProps24.xml><?xml version="1.0" encoding="utf-8"?>
<ds:datastoreItem xmlns:ds="http://schemas.openxmlformats.org/officeDocument/2006/customXml" ds:itemID="{287857D7-DF28-4C93-AE67-A3391B2A50EE}">
  <ds:schemaRefs>
    <ds:schemaRef ds:uri="http://schemas.microsoft.com/VisualStudio/2011/storyboarding/control"/>
  </ds:schemaRefs>
</ds:datastoreItem>
</file>

<file path=customXml/itemProps25.xml><?xml version="1.0" encoding="utf-8"?>
<ds:datastoreItem xmlns:ds="http://schemas.openxmlformats.org/officeDocument/2006/customXml" ds:itemID="{4FF09672-D80D-42FE-AE1E-A3D71C87D4E9}">
  <ds:schemaRefs>
    <ds:schemaRef ds:uri="http://schemas.microsoft.com/VisualStudio/2011/storyboarding/control"/>
  </ds:schemaRefs>
</ds:datastoreItem>
</file>

<file path=customXml/itemProps26.xml><?xml version="1.0" encoding="utf-8"?>
<ds:datastoreItem xmlns:ds="http://schemas.openxmlformats.org/officeDocument/2006/customXml" ds:itemID="{ACDA69E6-26F7-46CB-A4E0-4CE0158BCF7C}">
  <ds:schemaRefs>
    <ds:schemaRef ds:uri="http://schemas.microsoft.com/VisualStudio/2011/storyboarding/control"/>
  </ds:schemaRefs>
</ds:datastoreItem>
</file>

<file path=customXml/itemProps27.xml><?xml version="1.0" encoding="utf-8"?>
<ds:datastoreItem xmlns:ds="http://schemas.openxmlformats.org/officeDocument/2006/customXml" ds:itemID="{301BEB5A-CFE2-427E-AB9C-9C03FCE91244}">
  <ds:schemaRefs>
    <ds:schemaRef ds:uri="http://schemas.microsoft.com/VisualStudio/2011/storyboarding/control"/>
  </ds:schemaRefs>
</ds:datastoreItem>
</file>

<file path=customXml/itemProps28.xml><?xml version="1.0" encoding="utf-8"?>
<ds:datastoreItem xmlns:ds="http://schemas.openxmlformats.org/officeDocument/2006/customXml" ds:itemID="{13FA4F6B-D590-4D4B-8EB5-0ECDC727E1ED}">
  <ds:schemaRefs>
    <ds:schemaRef ds:uri="http://schemas.microsoft.com/VisualStudio/2011/storyboarding/control"/>
  </ds:schemaRefs>
</ds:datastoreItem>
</file>

<file path=customXml/itemProps29.xml><?xml version="1.0" encoding="utf-8"?>
<ds:datastoreItem xmlns:ds="http://schemas.openxmlformats.org/officeDocument/2006/customXml" ds:itemID="{805CC203-D3AC-4AC0-8FB0-A8DFC15722E4}">
  <ds:schemaRefs>
    <ds:schemaRef ds:uri="http://schemas.microsoft.com/VisualStudio/2011/storyboarding/control"/>
  </ds:schemaRefs>
</ds:datastoreItem>
</file>

<file path=customXml/itemProps3.xml><?xml version="1.0" encoding="utf-8"?>
<ds:datastoreItem xmlns:ds="http://schemas.openxmlformats.org/officeDocument/2006/customXml" ds:itemID="{9D3752D3-DB94-4A92-BC54-CEB06BC5F349}">
  <ds:schemaRefs>
    <ds:schemaRef ds:uri="http://schemas.microsoft.com/sharepoint/events"/>
  </ds:schemaRefs>
</ds:datastoreItem>
</file>

<file path=customXml/itemProps30.xml><?xml version="1.0" encoding="utf-8"?>
<ds:datastoreItem xmlns:ds="http://schemas.openxmlformats.org/officeDocument/2006/customXml" ds:itemID="{8FC2AECC-815B-4920-9DFA-7E63A864807B}">
  <ds:schemaRefs>
    <ds:schemaRef ds:uri="http://schemas.microsoft.com/VisualStudio/2011/storyboarding/control"/>
  </ds:schemaRefs>
</ds:datastoreItem>
</file>

<file path=customXml/itemProps31.xml><?xml version="1.0" encoding="utf-8"?>
<ds:datastoreItem xmlns:ds="http://schemas.openxmlformats.org/officeDocument/2006/customXml" ds:itemID="{48E15027-1F1C-4703-9B5E-0F7D59268337}">
  <ds:schemaRefs>
    <ds:schemaRef ds:uri="http://schemas.microsoft.com/VisualStudio/2011/storyboarding/control"/>
  </ds:schemaRefs>
</ds:datastoreItem>
</file>

<file path=customXml/itemProps32.xml><?xml version="1.0" encoding="utf-8"?>
<ds:datastoreItem xmlns:ds="http://schemas.openxmlformats.org/officeDocument/2006/customXml" ds:itemID="{47251DF4-61AA-45A8-A1B2-E44850AEFA78}">
  <ds:schemaRefs>
    <ds:schemaRef ds:uri="http://schemas.microsoft.com/VisualStudio/2011/storyboarding/control"/>
  </ds:schemaRefs>
</ds:datastoreItem>
</file>

<file path=customXml/itemProps33.xml><?xml version="1.0" encoding="utf-8"?>
<ds:datastoreItem xmlns:ds="http://schemas.openxmlformats.org/officeDocument/2006/customXml" ds:itemID="{18FA6C07-E7F2-4061-A152-7205DB78B4A4}">
  <ds:schemaRefs>
    <ds:schemaRef ds:uri="http://schemas.microsoft.com/VisualStudio/2011/storyboarding/control"/>
  </ds:schemaRefs>
</ds:datastoreItem>
</file>

<file path=customXml/itemProps34.xml><?xml version="1.0" encoding="utf-8"?>
<ds:datastoreItem xmlns:ds="http://schemas.openxmlformats.org/officeDocument/2006/customXml" ds:itemID="{DEF53375-1B8C-4B7B-99B0-929F0990945E}">
  <ds:schemaRefs>
    <ds:schemaRef ds:uri="http://schemas.microsoft.com/VisualStudio/2011/storyboarding/control"/>
  </ds:schemaRefs>
</ds:datastoreItem>
</file>

<file path=customXml/itemProps35.xml><?xml version="1.0" encoding="utf-8"?>
<ds:datastoreItem xmlns:ds="http://schemas.openxmlformats.org/officeDocument/2006/customXml" ds:itemID="{A3B36916-0755-4E88-BA2C-2D813C2E7F0F}">
  <ds:schemaRefs>
    <ds:schemaRef ds:uri="http://schemas.microsoft.com/VisualStudio/2011/storyboarding/control"/>
  </ds:schemaRefs>
</ds:datastoreItem>
</file>

<file path=customXml/itemProps36.xml><?xml version="1.0" encoding="utf-8"?>
<ds:datastoreItem xmlns:ds="http://schemas.openxmlformats.org/officeDocument/2006/customXml" ds:itemID="{267269FE-210F-4FEE-ABBC-6D9C1880108C}">
  <ds:schemaRefs>
    <ds:schemaRef ds:uri="http://schemas.microsoft.com/VisualStudio/2011/storyboarding/control"/>
  </ds:schemaRefs>
</ds:datastoreItem>
</file>

<file path=customXml/itemProps37.xml><?xml version="1.0" encoding="utf-8"?>
<ds:datastoreItem xmlns:ds="http://schemas.openxmlformats.org/officeDocument/2006/customXml" ds:itemID="{BA21E70D-22CB-466C-A985-F4752FF23C03}">
  <ds:schemaRefs>
    <ds:schemaRef ds:uri="http://schemas.microsoft.com/VisualStudio/2011/storyboarding/control"/>
  </ds:schemaRefs>
</ds:datastoreItem>
</file>

<file path=customXml/itemProps38.xml><?xml version="1.0" encoding="utf-8"?>
<ds:datastoreItem xmlns:ds="http://schemas.openxmlformats.org/officeDocument/2006/customXml" ds:itemID="{1A2A3AF9-EF70-4B67-B5B1-C7D50076CE84}">
  <ds:schemaRefs>
    <ds:schemaRef ds:uri="http://schemas.microsoft.com/VisualStudio/2011/storyboarding/control"/>
  </ds:schemaRefs>
</ds:datastoreItem>
</file>

<file path=customXml/itemProps39.xml><?xml version="1.0" encoding="utf-8"?>
<ds:datastoreItem xmlns:ds="http://schemas.openxmlformats.org/officeDocument/2006/customXml" ds:itemID="{83B66C53-DE71-40C6-93CF-52475A21D7AA}">
  <ds:schemaRefs>
    <ds:schemaRef ds:uri="http://schemas.microsoft.com/VisualStudio/2011/storyboarding/control"/>
  </ds:schemaRefs>
</ds:datastoreItem>
</file>

<file path=customXml/itemProps4.xml><?xml version="1.0" encoding="utf-8"?>
<ds:datastoreItem xmlns:ds="http://schemas.openxmlformats.org/officeDocument/2006/customXml" ds:itemID="{F462E7A4-7825-4AA0-9942-DEC4F89743FE}">
  <ds:schemaRefs>
    <ds:schemaRef ds:uri="http://schemas.microsoft.com/VisualStudio/2011/storyboarding/control"/>
  </ds:schemaRefs>
</ds:datastoreItem>
</file>

<file path=customXml/itemProps40.xml><?xml version="1.0" encoding="utf-8"?>
<ds:datastoreItem xmlns:ds="http://schemas.openxmlformats.org/officeDocument/2006/customXml" ds:itemID="{AC2BE991-2E5F-41CC-8210-235DCE4EF0E8}">
  <ds:schemaRefs>
    <ds:schemaRef ds:uri="http://schemas.microsoft.com/VisualStudio/2011/storyboarding/control"/>
  </ds:schemaRefs>
</ds:datastoreItem>
</file>

<file path=customXml/itemProps41.xml><?xml version="1.0" encoding="utf-8"?>
<ds:datastoreItem xmlns:ds="http://schemas.openxmlformats.org/officeDocument/2006/customXml" ds:itemID="{A9508FDE-6BF6-40CA-9812-29B35D916E6A}">
  <ds:schemaRefs>
    <ds:schemaRef ds:uri="http://schemas.microsoft.com/VisualStudio/2011/storyboarding/control"/>
  </ds:schemaRefs>
</ds:datastoreItem>
</file>

<file path=customXml/itemProps42.xml><?xml version="1.0" encoding="utf-8"?>
<ds:datastoreItem xmlns:ds="http://schemas.openxmlformats.org/officeDocument/2006/customXml" ds:itemID="{45998064-0E27-4975-B285-8F84E12A2689}">
  <ds:schemaRefs>
    <ds:schemaRef ds:uri="http://schemas.microsoft.com/VisualStudio/2011/storyboarding/control"/>
  </ds:schemaRefs>
</ds:datastoreItem>
</file>

<file path=customXml/itemProps43.xml><?xml version="1.0" encoding="utf-8"?>
<ds:datastoreItem xmlns:ds="http://schemas.openxmlformats.org/officeDocument/2006/customXml" ds:itemID="{2A44BD95-2BB0-4624-A5D4-F13F033408C4}">
  <ds:schemaRefs>
    <ds:schemaRef ds:uri="http://schemas.microsoft.com/VisualStudio/2011/storyboarding/control"/>
  </ds:schemaRefs>
</ds:datastoreItem>
</file>

<file path=customXml/itemProps44.xml><?xml version="1.0" encoding="utf-8"?>
<ds:datastoreItem xmlns:ds="http://schemas.openxmlformats.org/officeDocument/2006/customXml" ds:itemID="{EF92583E-7627-4187-A41C-C9CDAF0BC8C5}">
  <ds:schemaRefs>
    <ds:schemaRef ds:uri="http://schemas.microsoft.com/VisualStudio/2011/storyboarding/control"/>
  </ds:schemaRefs>
</ds:datastoreItem>
</file>

<file path=customXml/itemProps45.xml><?xml version="1.0" encoding="utf-8"?>
<ds:datastoreItem xmlns:ds="http://schemas.openxmlformats.org/officeDocument/2006/customXml" ds:itemID="{77B40B27-9036-4485-B472-22082F4F325B}">
  <ds:schemaRefs>
    <ds:schemaRef ds:uri="http://schemas.microsoft.com/VisualStudio/2011/storyboarding/control"/>
  </ds:schemaRefs>
</ds:datastoreItem>
</file>

<file path=customXml/itemProps46.xml><?xml version="1.0" encoding="utf-8"?>
<ds:datastoreItem xmlns:ds="http://schemas.openxmlformats.org/officeDocument/2006/customXml" ds:itemID="{5B3BFD46-56A8-4C37-B749-20414C475EB8}">
  <ds:schemaRefs>
    <ds:schemaRef ds:uri="http://schemas.microsoft.com/VisualStudio/2011/storyboarding/control"/>
  </ds:schemaRefs>
</ds:datastoreItem>
</file>

<file path=customXml/itemProps47.xml><?xml version="1.0" encoding="utf-8"?>
<ds:datastoreItem xmlns:ds="http://schemas.openxmlformats.org/officeDocument/2006/customXml" ds:itemID="{5F708AEC-A935-4397-B6BD-68DFB6D5691E}">
  <ds:schemaRefs>
    <ds:schemaRef ds:uri="http://schemas.microsoft.com/VisualStudio/2011/storyboarding/control"/>
  </ds:schemaRefs>
</ds:datastoreItem>
</file>

<file path=customXml/itemProps48.xml><?xml version="1.0" encoding="utf-8"?>
<ds:datastoreItem xmlns:ds="http://schemas.openxmlformats.org/officeDocument/2006/customXml" ds:itemID="{4CFCA081-D925-4882-A87E-22B09BDC06CE}">
  <ds:schemaRefs>
    <ds:schemaRef ds:uri="http://schemas.microsoft.com/VisualStudio/2011/storyboarding/control"/>
  </ds:schemaRefs>
</ds:datastoreItem>
</file>

<file path=customXml/itemProps49.xml><?xml version="1.0" encoding="utf-8"?>
<ds:datastoreItem xmlns:ds="http://schemas.openxmlformats.org/officeDocument/2006/customXml" ds:itemID="{887A4EA4-8772-4203-A8DF-D6540DC3E836}">
  <ds:schemaRefs>
    <ds:schemaRef ds:uri="http://schemas.microsoft.com/VisualStudio/2011/storyboarding/control"/>
  </ds:schemaRefs>
</ds:datastoreItem>
</file>

<file path=customXml/itemProps5.xml><?xml version="1.0" encoding="utf-8"?>
<ds:datastoreItem xmlns:ds="http://schemas.openxmlformats.org/officeDocument/2006/customXml" ds:itemID="{51C1B6F2-98A7-42A3-811F-21FBF5B7D3EB}">
  <ds:schemaRefs>
    <ds:schemaRef ds:uri="http://schemas.microsoft.com/VisualStudio/2011/storyboarding/control"/>
  </ds:schemaRefs>
</ds:datastoreItem>
</file>

<file path=customXml/itemProps50.xml><?xml version="1.0" encoding="utf-8"?>
<ds:datastoreItem xmlns:ds="http://schemas.openxmlformats.org/officeDocument/2006/customXml" ds:itemID="{C15FC7B4-FBA0-4D9E-8FF8-62EB7712B2F9}">
  <ds:schemaRefs>
    <ds:schemaRef ds:uri="http://schemas.microsoft.com/VisualStudio/2011/storyboarding/control"/>
  </ds:schemaRefs>
</ds:datastoreItem>
</file>

<file path=customXml/itemProps51.xml><?xml version="1.0" encoding="utf-8"?>
<ds:datastoreItem xmlns:ds="http://schemas.openxmlformats.org/officeDocument/2006/customXml" ds:itemID="{74C64B30-A47D-415F-B4E9-8AEF21F0F07A}">
  <ds:schemaRefs>
    <ds:schemaRef ds:uri="http://schemas.microsoft.com/VisualStudio/2011/storyboarding/control"/>
  </ds:schemaRefs>
</ds:datastoreItem>
</file>

<file path=customXml/itemProps52.xml><?xml version="1.0" encoding="utf-8"?>
<ds:datastoreItem xmlns:ds="http://schemas.openxmlformats.org/officeDocument/2006/customXml" ds:itemID="{5EF07678-4E34-413F-8229-394C02030D98}">
  <ds:schemaRefs>
    <ds:schemaRef ds:uri="http://schemas.microsoft.com/VisualStudio/2011/storyboarding/control"/>
  </ds:schemaRefs>
</ds:datastoreItem>
</file>

<file path=customXml/itemProps53.xml><?xml version="1.0" encoding="utf-8"?>
<ds:datastoreItem xmlns:ds="http://schemas.openxmlformats.org/officeDocument/2006/customXml" ds:itemID="{F8E31962-C281-41B4-83C8-C5F081B7BF97}">
  <ds:schemaRefs>
    <ds:schemaRef ds:uri="http://schemas.microsoft.com/VisualStudio/2011/storyboarding/control"/>
  </ds:schemaRefs>
</ds:datastoreItem>
</file>

<file path=customXml/itemProps54.xml><?xml version="1.0" encoding="utf-8"?>
<ds:datastoreItem xmlns:ds="http://schemas.openxmlformats.org/officeDocument/2006/customXml" ds:itemID="{A0062749-4810-4BEC-8835-7D39D238F426}">
  <ds:schemaRefs>
    <ds:schemaRef ds:uri="http://schemas.microsoft.com/VisualStudio/2011/storyboarding/control"/>
  </ds:schemaRefs>
</ds:datastoreItem>
</file>

<file path=customXml/itemProps55.xml><?xml version="1.0" encoding="utf-8"?>
<ds:datastoreItem xmlns:ds="http://schemas.openxmlformats.org/officeDocument/2006/customXml" ds:itemID="{18900BF4-F8C0-437A-AC20-1A461BA3533B}">
  <ds:schemaRefs>
    <ds:schemaRef ds:uri="http://schemas.microsoft.com/VisualStudio/2011/storyboarding/control"/>
  </ds:schemaRefs>
</ds:datastoreItem>
</file>

<file path=customXml/itemProps56.xml><?xml version="1.0" encoding="utf-8"?>
<ds:datastoreItem xmlns:ds="http://schemas.openxmlformats.org/officeDocument/2006/customXml" ds:itemID="{2279E6ED-6B39-425F-8001-000D9C2F9E88}">
  <ds:schemaRefs>
    <ds:schemaRef ds:uri="http://schemas.microsoft.com/VisualStudio/2011/storyboarding/control"/>
  </ds:schemaRefs>
</ds:datastoreItem>
</file>

<file path=customXml/itemProps57.xml><?xml version="1.0" encoding="utf-8"?>
<ds:datastoreItem xmlns:ds="http://schemas.openxmlformats.org/officeDocument/2006/customXml" ds:itemID="{37B4EFDD-3E22-4322-B570-A9AF33BF7F1F}">
  <ds:schemaRefs>
    <ds:schemaRef ds:uri="http://schemas.microsoft.com/VisualStudio/2011/storyboarding/control"/>
  </ds:schemaRefs>
</ds:datastoreItem>
</file>

<file path=customXml/itemProps58.xml><?xml version="1.0" encoding="utf-8"?>
<ds:datastoreItem xmlns:ds="http://schemas.openxmlformats.org/officeDocument/2006/customXml" ds:itemID="{47BC0E40-0ADE-4F8A-A900-ECB1E03706E9}">
  <ds:schemaRefs>
    <ds:schemaRef ds:uri="http://schemas.microsoft.com/VisualStudio/2011/storyboarding/control"/>
  </ds:schemaRefs>
</ds:datastoreItem>
</file>

<file path=customXml/itemProps59.xml><?xml version="1.0" encoding="utf-8"?>
<ds:datastoreItem xmlns:ds="http://schemas.openxmlformats.org/officeDocument/2006/customXml" ds:itemID="{44207562-8EAF-474E-AAA8-6415CBA34821}">
  <ds:schemaRefs>
    <ds:schemaRef ds:uri="http://schemas.microsoft.com/VisualStudio/2011/storyboarding/control"/>
  </ds:schemaRefs>
</ds:datastoreItem>
</file>

<file path=customXml/itemProps6.xml><?xml version="1.0" encoding="utf-8"?>
<ds:datastoreItem xmlns:ds="http://schemas.openxmlformats.org/officeDocument/2006/customXml" ds:itemID="{E0387475-1712-4B53-92BE-CEA337C10DED}">
  <ds:schemaRefs>
    <ds:schemaRef ds:uri="http://schemas.microsoft.com/VisualStudio/2011/storyboarding/control"/>
  </ds:schemaRefs>
</ds:datastoreItem>
</file>

<file path=customXml/itemProps60.xml><?xml version="1.0" encoding="utf-8"?>
<ds:datastoreItem xmlns:ds="http://schemas.openxmlformats.org/officeDocument/2006/customXml" ds:itemID="{3DF6835E-6A34-4871-91DA-3967EADCA907}">
  <ds:schemaRefs>
    <ds:schemaRef ds:uri="http://schemas.microsoft.com/VisualStudio/2011/storyboarding/control"/>
  </ds:schemaRefs>
</ds:datastoreItem>
</file>

<file path=customXml/itemProps61.xml><?xml version="1.0" encoding="utf-8"?>
<ds:datastoreItem xmlns:ds="http://schemas.openxmlformats.org/officeDocument/2006/customXml" ds:itemID="{C44CE31D-C8FF-48AB-B45E-B917F7B1D6DB}">
  <ds:schemaRefs>
    <ds:schemaRef ds:uri="http://schemas.microsoft.com/VisualStudio/2011/storyboarding/control"/>
  </ds:schemaRefs>
</ds:datastoreItem>
</file>

<file path=customXml/itemProps62.xml><?xml version="1.0" encoding="utf-8"?>
<ds:datastoreItem xmlns:ds="http://schemas.openxmlformats.org/officeDocument/2006/customXml" ds:itemID="{8CCD558A-1A82-4666-A4F9-2C958DD295FE}">
  <ds:schemaRefs>
    <ds:schemaRef ds:uri="http://schemas.microsoft.com/VisualStudio/2011/storyboarding/control"/>
  </ds:schemaRefs>
</ds:datastoreItem>
</file>

<file path=customXml/itemProps63.xml><?xml version="1.0" encoding="utf-8"?>
<ds:datastoreItem xmlns:ds="http://schemas.openxmlformats.org/officeDocument/2006/customXml" ds:itemID="{865D888E-A35A-441B-8F44-2C04F75B79BF}">
  <ds:schemaRefs>
    <ds:schemaRef ds:uri="http://schemas.microsoft.com/VisualStudio/2011/storyboarding/control"/>
  </ds:schemaRefs>
</ds:datastoreItem>
</file>

<file path=customXml/itemProps64.xml><?xml version="1.0" encoding="utf-8"?>
<ds:datastoreItem xmlns:ds="http://schemas.openxmlformats.org/officeDocument/2006/customXml" ds:itemID="{F6A8642E-B03B-4B6C-92A7-CF2E4BB19084}">
  <ds:schemaRefs>
    <ds:schemaRef ds:uri="http://schemas.microsoft.com/VisualStudio/2011/storyboarding/control"/>
  </ds:schemaRefs>
</ds:datastoreItem>
</file>

<file path=customXml/itemProps65.xml><?xml version="1.0" encoding="utf-8"?>
<ds:datastoreItem xmlns:ds="http://schemas.openxmlformats.org/officeDocument/2006/customXml" ds:itemID="{1A974B06-AD92-4484-856E-C42C2F865252}">
  <ds:schemaRefs>
    <ds:schemaRef ds:uri="http://schemas.microsoft.com/VisualStudio/2011/storyboarding/control"/>
  </ds:schemaRefs>
</ds:datastoreItem>
</file>

<file path=customXml/itemProps66.xml><?xml version="1.0" encoding="utf-8"?>
<ds:datastoreItem xmlns:ds="http://schemas.openxmlformats.org/officeDocument/2006/customXml" ds:itemID="{F8B6CA6E-EACA-432F-9743-F14F0A976975}">
  <ds:schemaRefs>
    <ds:schemaRef ds:uri="http://schemas.microsoft.com/VisualStudio/2011/storyboarding/control"/>
  </ds:schemaRefs>
</ds:datastoreItem>
</file>

<file path=customXml/itemProps67.xml><?xml version="1.0" encoding="utf-8"?>
<ds:datastoreItem xmlns:ds="http://schemas.openxmlformats.org/officeDocument/2006/customXml" ds:itemID="{CA51377C-732C-457A-B80A-BF9BAF062209}">
  <ds:schemaRefs>
    <ds:schemaRef ds:uri="http://schemas.microsoft.com/VisualStudio/2011/storyboarding/control"/>
  </ds:schemaRefs>
</ds:datastoreItem>
</file>

<file path=customXml/itemProps68.xml><?xml version="1.0" encoding="utf-8"?>
<ds:datastoreItem xmlns:ds="http://schemas.openxmlformats.org/officeDocument/2006/customXml" ds:itemID="{7D467AD3-E518-41D5-A575-36FB0CA10AA8}">
  <ds:schemaRefs>
    <ds:schemaRef ds:uri="http://schemas.microsoft.com/VisualStudio/2011/storyboarding/control"/>
  </ds:schemaRefs>
</ds:datastoreItem>
</file>

<file path=customXml/itemProps69.xml><?xml version="1.0" encoding="utf-8"?>
<ds:datastoreItem xmlns:ds="http://schemas.openxmlformats.org/officeDocument/2006/customXml" ds:itemID="{686AE56B-7135-4612-B980-68AB80769DB1}">
  <ds:schemaRefs>
    <ds:schemaRef ds:uri="http://schemas.microsoft.com/VisualStudio/2011/storyboarding/control"/>
  </ds:schemaRefs>
</ds:datastoreItem>
</file>

<file path=customXml/itemProps7.xml><?xml version="1.0" encoding="utf-8"?>
<ds:datastoreItem xmlns:ds="http://schemas.openxmlformats.org/officeDocument/2006/customXml" ds:itemID="{F990F116-B58F-4255-B05B-DA3808E0E5C6}">
  <ds:schemaRefs>
    <ds:schemaRef ds:uri="http://purl.org/dc/elements/1.1/"/>
    <ds:schemaRef ds:uri="http://schemas.microsoft.com/office/2006/metadata/properties"/>
    <ds:schemaRef ds:uri="http://schemas.openxmlformats.org/package/2006/metadata/core-properties"/>
    <ds:schemaRef ds:uri="http://schemas.microsoft.com/sharepoint/v3"/>
    <ds:schemaRef ds:uri="http://purl.org/dc/terms/"/>
    <ds:schemaRef ds:uri="http://schemas.microsoft.com/office/infopath/2007/PartnerControls"/>
    <ds:schemaRef ds:uri="http://schemas.microsoft.com/office/2006/documentManagement/types"/>
    <ds:schemaRef ds:uri="b3bc04a5-d503-43b1-b98c-a8cf663329d9"/>
    <ds:schemaRef ds:uri="230E9DF3-BE65-4C73-A93B-D1236EBD677E"/>
    <ds:schemaRef ds:uri="230e9df3-be65-4c73-a93b-d1236ebd677e"/>
    <ds:schemaRef ds:uri="http://www.w3.org/XML/1998/namespace"/>
    <ds:schemaRef ds:uri="http://purl.org/dc/dcmitype/"/>
  </ds:schemaRefs>
</ds:datastoreItem>
</file>

<file path=customXml/itemProps70.xml><?xml version="1.0" encoding="utf-8"?>
<ds:datastoreItem xmlns:ds="http://schemas.openxmlformats.org/officeDocument/2006/customXml" ds:itemID="{F024D98F-8F02-4038-9C88-2D54CDF6DA3E}">
  <ds:schemaRefs>
    <ds:schemaRef ds:uri="http://schemas.microsoft.com/VisualStudio/2011/storyboarding/control"/>
  </ds:schemaRefs>
</ds:datastoreItem>
</file>

<file path=customXml/itemProps71.xml><?xml version="1.0" encoding="utf-8"?>
<ds:datastoreItem xmlns:ds="http://schemas.openxmlformats.org/officeDocument/2006/customXml" ds:itemID="{22B3989E-DCF7-45F5-A4BE-AC3B72E899D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230e9df3-be65-4c73-a93b-d1236ebd677e"/>
    <ds:schemaRef ds:uri="230E9DF3-BE65-4C73-A93B-D1236EBD677E"/>
    <ds:schemaRef ds:uri="b3bc04a5-d503-43b1-b98c-a8cf663329d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72.xml><?xml version="1.0" encoding="utf-8"?>
<ds:datastoreItem xmlns:ds="http://schemas.openxmlformats.org/officeDocument/2006/customXml" ds:itemID="{BA85D442-0346-427E-BBE8-747AF44D6D77}">
  <ds:schemaRefs>
    <ds:schemaRef ds:uri="http://schemas.microsoft.com/VisualStudio/2011/storyboarding/control"/>
  </ds:schemaRefs>
</ds:datastoreItem>
</file>

<file path=customXml/itemProps73.xml><?xml version="1.0" encoding="utf-8"?>
<ds:datastoreItem xmlns:ds="http://schemas.openxmlformats.org/officeDocument/2006/customXml" ds:itemID="{60E37E95-C9B9-495F-A64B-7968C46423FD}">
  <ds:schemaRefs>
    <ds:schemaRef ds:uri="http://schemas.microsoft.com/VisualStudio/2011/storyboarding/control"/>
  </ds:schemaRefs>
</ds:datastoreItem>
</file>

<file path=customXml/itemProps74.xml><?xml version="1.0" encoding="utf-8"?>
<ds:datastoreItem xmlns:ds="http://schemas.openxmlformats.org/officeDocument/2006/customXml" ds:itemID="{554C94D3-58D5-4311-8962-16C44465C0C5}">
  <ds:schemaRefs>
    <ds:schemaRef ds:uri="http://schemas.microsoft.com/VisualStudio/2011/storyboarding/control"/>
  </ds:schemaRefs>
</ds:datastoreItem>
</file>

<file path=customXml/itemProps75.xml><?xml version="1.0" encoding="utf-8"?>
<ds:datastoreItem xmlns:ds="http://schemas.openxmlformats.org/officeDocument/2006/customXml" ds:itemID="{3DB0C040-0879-4EE0-8B2C-B5BFD52037D2}">
  <ds:schemaRefs>
    <ds:schemaRef ds:uri="http://schemas.microsoft.com/VisualStudio/2011/storyboarding/control"/>
  </ds:schemaRefs>
</ds:datastoreItem>
</file>

<file path=customXml/itemProps76.xml><?xml version="1.0" encoding="utf-8"?>
<ds:datastoreItem xmlns:ds="http://schemas.openxmlformats.org/officeDocument/2006/customXml" ds:itemID="{A8FEF553-3574-48E9-A12F-F7E223CB01DF}">
  <ds:schemaRefs>
    <ds:schemaRef ds:uri="http://schemas.microsoft.com/VisualStudio/2011/storyboarding/control"/>
  </ds:schemaRefs>
</ds:datastoreItem>
</file>

<file path=customXml/itemProps77.xml><?xml version="1.0" encoding="utf-8"?>
<ds:datastoreItem xmlns:ds="http://schemas.openxmlformats.org/officeDocument/2006/customXml" ds:itemID="{4C901689-73BD-42C8-873A-30FE3730308C}">
  <ds:schemaRefs>
    <ds:schemaRef ds:uri="http://schemas.microsoft.com/VisualStudio/2011/storyboarding/control"/>
  </ds:schemaRefs>
</ds:datastoreItem>
</file>

<file path=customXml/itemProps78.xml><?xml version="1.0" encoding="utf-8"?>
<ds:datastoreItem xmlns:ds="http://schemas.openxmlformats.org/officeDocument/2006/customXml" ds:itemID="{929661E5-CEBF-4B2A-A35C-38433BE3469A}">
  <ds:schemaRefs>
    <ds:schemaRef ds:uri="http://schemas.microsoft.com/VisualStudio/2011/storyboarding/control"/>
  </ds:schemaRefs>
</ds:datastoreItem>
</file>

<file path=customXml/itemProps79.xml><?xml version="1.0" encoding="utf-8"?>
<ds:datastoreItem xmlns:ds="http://schemas.openxmlformats.org/officeDocument/2006/customXml" ds:itemID="{B4A9F1F1-302A-4BFA-A622-955091F17587}">
  <ds:schemaRefs>
    <ds:schemaRef ds:uri="http://schemas.microsoft.com/VisualStudio/2011/storyboarding/control"/>
  </ds:schemaRefs>
</ds:datastoreItem>
</file>

<file path=customXml/itemProps8.xml><?xml version="1.0" encoding="utf-8"?>
<ds:datastoreItem xmlns:ds="http://schemas.openxmlformats.org/officeDocument/2006/customXml" ds:itemID="{1E8A12F0-1F42-4AE0-B8D1-AD4D00323A3E}">
  <ds:schemaRefs>
    <ds:schemaRef ds:uri="http://schemas.microsoft.com/VisualStudio/2011/storyboarding/control"/>
  </ds:schemaRefs>
</ds:datastoreItem>
</file>

<file path=customXml/itemProps80.xml><?xml version="1.0" encoding="utf-8"?>
<ds:datastoreItem xmlns:ds="http://schemas.openxmlformats.org/officeDocument/2006/customXml" ds:itemID="{D7036DEC-A141-4E5D-9668-A3034B809E57}">
  <ds:schemaRefs>
    <ds:schemaRef ds:uri="http://schemas.microsoft.com/VisualStudio/2011/storyboarding/control"/>
  </ds:schemaRefs>
</ds:datastoreItem>
</file>

<file path=customXml/itemProps81.xml><?xml version="1.0" encoding="utf-8"?>
<ds:datastoreItem xmlns:ds="http://schemas.openxmlformats.org/officeDocument/2006/customXml" ds:itemID="{9474E515-1B86-4C8C-9F71-95765877A4DC}">
  <ds:schemaRefs>
    <ds:schemaRef ds:uri="http://schemas.microsoft.com/VisualStudio/2011/storyboarding/control"/>
  </ds:schemaRefs>
</ds:datastoreItem>
</file>

<file path=customXml/itemProps82.xml><?xml version="1.0" encoding="utf-8"?>
<ds:datastoreItem xmlns:ds="http://schemas.openxmlformats.org/officeDocument/2006/customXml" ds:itemID="{DF47C7E5-37BC-48D2-A372-77E6C21D2095}">
  <ds:schemaRefs>
    <ds:schemaRef ds:uri="http://schemas.microsoft.com/VisualStudio/2011/storyboarding/control"/>
  </ds:schemaRefs>
</ds:datastoreItem>
</file>

<file path=customXml/itemProps83.xml><?xml version="1.0" encoding="utf-8"?>
<ds:datastoreItem xmlns:ds="http://schemas.openxmlformats.org/officeDocument/2006/customXml" ds:itemID="{DD9F83D0-2AD8-488B-97D8-7AC784CF70E8}">
  <ds:schemaRefs>
    <ds:schemaRef ds:uri="http://schemas.microsoft.com/VisualStudio/2011/storyboarding/control"/>
  </ds:schemaRefs>
</ds:datastoreItem>
</file>

<file path=customXml/itemProps84.xml><?xml version="1.0" encoding="utf-8"?>
<ds:datastoreItem xmlns:ds="http://schemas.openxmlformats.org/officeDocument/2006/customXml" ds:itemID="{011F53BB-6F44-491F-A411-17054E197493}">
  <ds:schemaRefs>
    <ds:schemaRef ds:uri="http://schemas.microsoft.com/VisualStudio/2011/storyboarding/control"/>
  </ds:schemaRefs>
</ds:datastoreItem>
</file>

<file path=customXml/itemProps85.xml><?xml version="1.0" encoding="utf-8"?>
<ds:datastoreItem xmlns:ds="http://schemas.openxmlformats.org/officeDocument/2006/customXml" ds:itemID="{100DB6C8-C74E-483E-A0BF-405B806A18A2}">
  <ds:schemaRefs>
    <ds:schemaRef ds:uri="http://schemas.microsoft.com/VisualStudio/2011/storyboarding/control"/>
  </ds:schemaRefs>
</ds:datastoreItem>
</file>

<file path=customXml/itemProps86.xml><?xml version="1.0" encoding="utf-8"?>
<ds:datastoreItem xmlns:ds="http://schemas.openxmlformats.org/officeDocument/2006/customXml" ds:itemID="{1D476D95-6FF8-4FFD-BB90-E2C9274C023D}">
  <ds:schemaRefs>
    <ds:schemaRef ds:uri="http://schemas.microsoft.com/VisualStudio/2011/storyboarding/control"/>
  </ds:schemaRefs>
</ds:datastoreItem>
</file>

<file path=customXml/itemProps87.xml><?xml version="1.0" encoding="utf-8"?>
<ds:datastoreItem xmlns:ds="http://schemas.openxmlformats.org/officeDocument/2006/customXml" ds:itemID="{BF29064B-458B-49CC-BB32-610ABEAF72B8}">
  <ds:schemaRefs>
    <ds:schemaRef ds:uri="http://schemas.microsoft.com/VisualStudio/2011/storyboarding/control"/>
  </ds:schemaRefs>
</ds:datastoreItem>
</file>

<file path=customXml/itemProps88.xml><?xml version="1.0" encoding="utf-8"?>
<ds:datastoreItem xmlns:ds="http://schemas.openxmlformats.org/officeDocument/2006/customXml" ds:itemID="{34A57D0E-21CF-4E97-BA72-8DA2BC5079B1}">
  <ds:schemaRefs>
    <ds:schemaRef ds:uri="http://schemas.microsoft.com/VisualStudio/2011/storyboarding/control"/>
  </ds:schemaRefs>
</ds:datastoreItem>
</file>

<file path=customXml/itemProps89.xml><?xml version="1.0" encoding="utf-8"?>
<ds:datastoreItem xmlns:ds="http://schemas.openxmlformats.org/officeDocument/2006/customXml" ds:itemID="{5E5F5F34-CF0F-4FE2-A8D5-35DDEA49ADF5}">
  <ds:schemaRefs>
    <ds:schemaRef ds:uri="http://schemas.microsoft.com/VisualStudio/2011/storyboarding/control"/>
  </ds:schemaRefs>
</ds:datastoreItem>
</file>

<file path=customXml/itemProps9.xml><?xml version="1.0" encoding="utf-8"?>
<ds:datastoreItem xmlns:ds="http://schemas.openxmlformats.org/officeDocument/2006/customXml" ds:itemID="{3388E679-AD1F-45C7-8402-1361D5CF9FFD}">
  <ds:schemaRefs>
    <ds:schemaRef ds:uri="http://schemas.microsoft.com/VisualStudio/2011/storyboarding/control"/>
  </ds:schemaRefs>
</ds:datastoreItem>
</file>

<file path=docProps/app.xml><?xml version="1.0" encoding="utf-8"?>
<Properties xmlns="http://schemas.openxmlformats.org/officeDocument/2006/extended-properties" xmlns:vt="http://schemas.openxmlformats.org/officeDocument/2006/docPropsVTypes">
  <Template>TechEd_2014_Template</Template>
  <TotalTime>129479</TotalTime>
  <Words>20966</Words>
  <Application>Microsoft Office PowerPoint</Application>
  <PresentationFormat>Custom</PresentationFormat>
  <Paragraphs>1417</Paragraphs>
  <Slides>126</Slides>
  <Notes>125</Notes>
  <HiddenSlides>0</HiddenSlides>
  <MMClips>0</MMClips>
  <ScaleCrop>false</ScaleCrop>
  <HeadingPairs>
    <vt:vector size="6" baseType="variant">
      <vt:variant>
        <vt:lpstr>Fonts Used</vt:lpstr>
      </vt:variant>
      <vt:variant>
        <vt:i4>13</vt:i4>
      </vt:variant>
      <vt:variant>
        <vt:lpstr>Theme</vt:lpstr>
      </vt:variant>
      <vt:variant>
        <vt:i4>10</vt:i4>
      </vt:variant>
      <vt:variant>
        <vt:lpstr>Slide Titles</vt:lpstr>
      </vt:variant>
      <vt:variant>
        <vt:i4>126</vt:i4>
      </vt:variant>
    </vt:vector>
  </HeadingPairs>
  <TitlesOfParts>
    <vt:vector size="149" baseType="lpstr">
      <vt:lpstr>Arial</vt:lpstr>
      <vt:lpstr>Calibri</vt:lpstr>
      <vt:lpstr>Consolas</vt:lpstr>
      <vt:lpstr>Corbel</vt:lpstr>
      <vt:lpstr>Gotham Black</vt:lpstr>
      <vt:lpstr>Myriad Pro</vt:lpstr>
      <vt:lpstr>Segoe UI</vt:lpstr>
      <vt:lpstr>Segoe UI Light</vt:lpstr>
      <vt:lpstr>Segoe UI Semibold</vt:lpstr>
      <vt:lpstr>Segoe UI Semilight</vt:lpstr>
      <vt:lpstr>Symbol</vt:lpstr>
      <vt:lpstr>Trebuchet MS</vt:lpstr>
      <vt:lpstr>Wingdings</vt:lpstr>
      <vt:lpstr>Template (March 2016)</vt:lpstr>
      <vt:lpstr>Azure</vt:lpstr>
      <vt:lpstr>1_White Template</vt:lpstr>
      <vt:lpstr>11_White Template</vt:lpstr>
      <vt:lpstr>12_White Template</vt:lpstr>
      <vt:lpstr>13_White Template</vt:lpstr>
      <vt:lpstr>4_White Template</vt:lpstr>
      <vt:lpstr>5_Dotnet_Template</vt:lpstr>
      <vt:lpstr>3_Template (March 2016)</vt:lpstr>
      <vt:lpstr>2_Template (March 2016)</vt:lpstr>
      <vt:lpstr>Module 1: </vt:lpstr>
      <vt:lpstr>Module 1: Lesson 5</vt:lpstr>
      <vt:lpstr>About The Presenter</vt:lpstr>
      <vt:lpstr>Lesson 5: Overview</vt:lpstr>
      <vt:lpstr>Module 2: Lessons </vt:lpstr>
      <vt:lpstr>Contributors of This Module</vt:lpstr>
      <vt:lpstr>Module 2: Outline</vt:lpstr>
      <vt:lpstr>Module 2: Outline</vt:lpstr>
      <vt:lpstr>Module 2: Outline</vt:lpstr>
      <vt:lpstr>Module 2: Outline</vt:lpstr>
      <vt:lpstr>Summary</vt:lpstr>
      <vt:lpstr>Module 2: Lesson 2:</vt:lpstr>
      <vt:lpstr>About The Presenter</vt:lpstr>
      <vt:lpstr>Lesson 2: Overview</vt:lpstr>
      <vt:lpstr>Azure Compute Services</vt:lpstr>
      <vt:lpstr>Virtual Machines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Module 2: Lesson 2: Demo 1:</vt:lpstr>
      <vt:lpstr>Module 2: Lesson 2: Demo 2:</vt:lpstr>
      <vt:lpstr>Module 2: Lesson 2: Demo 3:</vt:lpstr>
      <vt:lpstr>Module 2: Lesson 2: Demo 4:</vt:lpstr>
      <vt:lpstr>Module 2: Lesson 2: Demo 5:</vt:lpstr>
      <vt:lpstr>PowerPoint Presentation</vt:lpstr>
      <vt:lpstr>Summary</vt:lpstr>
      <vt:lpstr>Summary</vt:lpstr>
      <vt:lpstr>Module 2: Lesson 3:</vt:lpstr>
      <vt:lpstr>Lesson 3: Overview</vt:lpstr>
      <vt:lpstr>The Evolution of Application Platforms</vt:lpstr>
      <vt:lpstr>The Evolution of Application Platforms</vt:lpstr>
      <vt:lpstr>The Evolution of Application Platforms</vt:lpstr>
      <vt:lpstr>The Evolution of Application Platforms</vt:lpstr>
      <vt:lpstr>What is Serverless?</vt:lpstr>
      <vt:lpstr>What is Serverless?</vt:lpstr>
      <vt:lpstr>Serverless in Azure</vt:lpstr>
      <vt:lpstr>Azure Serverless Platform Components</vt:lpstr>
      <vt:lpstr>Azure Serverless Platform Components</vt:lpstr>
      <vt:lpstr>Azure Serverless Platform Components</vt:lpstr>
      <vt:lpstr>Azure Serverless Platform Components</vt:lpstr>
      <vt:lpstr>PowerPoint Presentation</vt:lpstr>
      <vt:lpstr>Summary</vt:lpstr>
      <vt:lpstr>Module 2: Lesson 4:</vt:lpstr>
      <vt:lpstr>Lesson 4: Overview</vt:lpstr>
      <vt:lpstr>Introducing Functions</vt:lpstr>
      <vt:lpstr>Azure Functions</vt:lpstr>
      <vt:lpstr>PowerPoint Presentation</vt:lpstr>
      <vt:lpstr>More reasons?!</vt:lpstr>
      <vt:lpstr>Scenarios</vt:lpstr>
      <vt:lpstr>Scenarios</vt:lpstr>
      <vt:lpstr>PowerPoint Presentation</vt:lpstr>
      <vt:lpstr>Module 2: Lesson 4: Demo 1:</vt:lpstr>
      <vt:lpstr>Module 2: Lesson 4: Demo 2:</vt:lpstr>
      <vt:lpstr>PowerPoint Presentation</vt:lpstr>
      <vt:lpstr>Summary</vt:lpstr>
      <vt:lpstr>Module 2: Lesson 5:</vt:lpstr>
      <vt:lpstr>Lesson 5: Overview</vt:lpstr>
      <vt:lpstr>Integration as a Services (iPaaS)</vt:lpstr>
      <vt:lpstr>Azure Logic App Connectors</vt:lpstr>
      <vt:lpstr>Logic Apps Connections </vt:lpstr>
      <vt:lpstr>Visual Workflow Designer</vt:lpstr>
      <vt:lpstr>All Together (Logic Apps and Azure Function)</vt:lpstr>
      <vt:lpstr>PowerPoint Presentation</vt:lpstr>
      <vt:lpstr>Module 2: Lesson 5: Demo 1:</vt:lpstr>
      <vt:lpstr>Module 2: Lesson 5: Demo 2:</vt:lpstr>
      <vt:lpstr>Module 2: Lesson 5: Demo 3:</vt:lpstr>
      <vt:lpstr>PowerPoint Presentation</vt:lpstr>
      <vt:lpstr>Summary</vt:lpstr>
      <vt:lpstr>Module 2: Lesson 6:</vt:lpstr>
      <vt:lpstr>Lesson 6: Overview</vt:lpstr>
      <vt:lpstr>PowerPoint Presentation</vt:lpstr>
      <vt:lpstr>PowerPoint Presentation</vt:lpstr>
      <vt:lpstr>PowerPoint Presentation</vt:lpstr>
      <vt:lpstr>Azure App Service</vt:lpstr>
      <vt:lpstr>PowerPoint Presentation</vt:lpstr>
      <vt:lpstr>Azure App Service</vt:lpstr>
      <vt:lpstr>An End-to-End Application PaaS Platform </vt:lpstr>
      <vt:lpstr>PowerPoint Presentation</vt:lpstr>
      <vt:lpstr>Module 2: Lesson 6: Demo 1:</vt:lpstr>
      <vt:lpstr>Module 2: Lesson 6: Demo 2:</vt:lpstr>
      <vt:lpstr>Module 2: Lesson 6: Demo 3:</vt:lpstr>
      <vt:lpstr>Module 2: Lesson 6: Demo 4:</vt:lpstr>
      <vt:lpstr>Module 2: Lesson 6: Demo 5:</vt:lpstr>
      <vt:lpstr>PowerPoint Presentation</vt:lpstr>
      <vt:lpstr>Summary</vt:lpstr>
      <vt:lpstr>Module 2: Lesson 7:</vt:lpstr>
      <vt:lpstr>Lesson 7: Overview</vt:lpstr>
      <vt:lpstr>PowerPoint Presentation</vt:lpstr>
      <vt:lpstr>PowerPoint Presentation</vt:lpstr>
      <vt:lpstr>PowerPoint Presentation</vt:lpstr>
      <vt:lpstr>PowerPoint Presentation</vt:lpstr>
      <vt:lpstr>PowerPoint Presentation</vt:lpstr>
      <vt:lpstr>PowerPoint Presentation</vt:lpstr>
      <vt:lpstr>Module 2: Lesson 7: Demo 1:</vt:lpstr>
      <vt:lpstr>Module 2: Lesson 7: Demo 2:</vt:lpstr>
      <vt:lpstr>PowerPoint Presentation</vt:lpstr>
      <vt:lpstr>Summary</vt:lpstr>
      <vt:lpstr>Module 2: Lesson 8:</vt:lpstr>
      <vt:lpstr>Lesson 8: Overview</vt:lpstr>
      <vt:lpstr>PowerPoint Presentation</vt:lpstr>
      <vt:lpstr>PowerPoint Presentation</vt:lpstr>
      <vt:lpstr>PowerPoint Presentation</vt:lpstr>
      <vt:lpstr>PowerPoint Presentation</vt:lpstr>
      <vt:lpstr>PowerPoint Presentation</vt:lpstr>
      <vt:lpstr>PowerPoint Presentation</vt:lpstr>
      <vt:lpstr>Module 2: Lesson 8: Demo 1:</vt:lpstr>
      <vt:lpstr>Module 2: Lesson 8: Demo 2:</vt:lpstr>
      <vt:lpstr>PowerPoint Presentation</vt:lpstr>
      <vt:lpstr>Summary</vt:lpstr>
      <vt:lpstr>Module 2: Lesson 9:</vt:lpstr>
      <vt:lpstr>Lesson 9: Overview</vt:lpstr>
      <vt:lpstr>PowerPoint Presentation</vt:lpstr>
      <vt:lpstr>Azure Kubernetes Service (AKS)</vt:lpstr>
      <vt:lpstr>Azure Kubernetes Service (AKS)</vt:lpstr>
      <vt:lpstr>Azure Kubernetes Service (AKS) Commands</vt:lpstr>
      <vt:lpstr>Azure Kubernetes Service (AKS) Commands</vt:lpstr>
      <vt:lpstr>Azure Kubernetes Service (AKS)</vt:lpstr>
      <vt:lpstr>PowerPoint Presentation</vt:lpstr>
      <vt:lpstr>Module 2: Lesson 9: Demo 1:</vt:lpstr>
      <vt:lpstr>Module 2: Lesson 9: Demo 2:</vt:lpstr>
      <vt:lpstr>PowerPoint Presentation</vt:lpstr>
      <vt:lpstr>Summary</vt:lpstr>
    </vt:vector>
  </TitlesOfParts>
  <Manager/>
  <Company>Microsoft</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 to Azure</dc:title>
  <dc:subject>ALM DevOps Continuous Delivery</dc:subject>
  <dc:creator>Mohamed Radwan</dc:creator>
  <cp:keywords/>
  <dc:description/>
  <cp:lastModifiedBy>Mohammed Adel</cp:lastModifiedBy>
  <cp:revision>2493</cp:revision>
  <dcterms:created xsi:type="dcterms:W3CDTF">2014-06-18T20:55:12Z</dcterms:created>
  <dcterms:modified xsi:type="dcterms:W3CDTF">2021-10-17T16:48:44Z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0x0101000E4CB7077FEE4FF7AE86D4A500EEC7800300F96E2758736AEF45AFCE0C190C2A9DEC00CC074746C0EF6D439A06F1AAD31A3C2B</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18;#George R. Brown Convention Center|6c33c07d-d6c4-4c5e-b5d0-7afd8a7a4e7d</vt:lpwstr>
  </property>
  <property fmtid="{D5CDD505-2E9C-101B-9397-08002B2CF9AE}" pid="7" name="Track">
    <vt:lpwstr/>
  </property>
  <property fmtid="{D5CDD505-2E9C-101B-9397-08002B2CF9AE}" pid="8" name="Event Location">
    <vt:lpwstr>17;#Houston|b97448fd-4b6d-4055-9328-60bf1c4ceb26</vt:lpwstr>
  </property>
  <property fmtid="{D5CDD505-2E9C-101B-9397-08002B2CF9AE}" pid="9" name="Campaign">
    <vt:lpwstr/>
  </property>
  <property fmtid="{D5CDD505-2E9C-101B-9397-08002B2CF9AE}" pid="10" name="Audience1">
    <vt:lpwstr>9;#developers|8e4a08dc-5d95-4156-ab65-f22579a1592a</vt:lpwstr>
  </property>
  <property fmtid="{D5CDD505-2E9C-101B-9397-08002B2CF9AE}" pid="11" name="Event Name">
    <vt:lpwstr>16;#Microsoft Tech Ed|30c8c6b6-2916-412b-8e18-b132d138380c</vt:lpwstr>
  </property>
  <property fmtid="{D5CDD505-2E9C-101B-9397-08002B2CF9AE}" pid="12" name="TaxKeyword">
    <vt:lpwstr/>
  </property>
  <property fmtid="{D5CDD505-2E9C-101B-9397-08002B2CF9AE}" pid="13" name="Audiences">
    <vt:lpwstr/>
  </property>
  <property fmtid="{D5CDD505-2E9C-101B-9397-08002B2CF9AE}" pid="14" name="Region">
    <vt:lpwstr/>
  </property>
  <property fmtid="{D5CDD505-2E9C-101B-9397-08002B2CF9AE}" pid="15" name="Confidentiality">
    <vt:lpwstr>5;#Microsoft confidential|461efa83-0283-486a-a8d5-943328f3693f</vt:lpwstr>
  </property>
  <property fmtid="{D5CDD505-2E9C-101B-9397-08002B2CF9AE}" pid="16" name="Industries">
    <vt:lpwstr/>
  </property>
  <property fmtid="{D5CDD505-2E9C-101B-9397-08002B2CF9AE}" pid="17" name="Roles">
    <vt:lpwstr/>
  </property>
  <property fmtid="{D5CDD505-2E9C-101B-9397-08002B2CF9AE}" pid="18" name="Competitors">
    <vt:lpwstr/>
  </property>
  <property fmtid="{D5CDD505-2E9C-101B-9397-08002B2CF9AE}" pid="19" name="SMSGDomain">
    <vt:lpwstr>21;#Cloud and Enterprise|adc2fe87-c79a-4ded-a449-3f86b954069d;#345;#Developer Tools Domain|58c4098f-5b04-404d-a0e5-4dc5be632145</vt:lpwstr>
  </property>
  <property fmtid="{D5CDD505-2E9C-101B-9397-08002B2CF9AE}" pid="20" name="BusinessArchitecture">
    <vt:lpwstr/>
  </property>
  <property fmtid="{D5CDD505-2E9C-101B-9397-08002B2CF9AE}" pid="21" name="Products">
    <vt:lpwstr>346;#software development tools|24853bda-fb66-4716-8bc8-88d26fdb57cb</vt:lpwstr>
  </property>
  <property fmtid="{D5CDD505-2E9C-101B-9397-08002B2CF9AE}" pid="22" name="ActivitiesAndPrograms">
    <vt:lpwstr/>
  </property>
  <property fmtid="{D5CDD505-2E9C-101B-9397-08002B2CF9AE}" pid="23" name="Segments">
    <vt:lpwstr/>
  </property>
  <property fmtid="{D5CDD505-2E9C-101B-9397-08002B2CF9AE}" pid="24" name="Partners">
    <vt:lpwstr/>
  </property>
  <property fmtid="{D5CDD505-2E9C-101B-9397-08002B2CF9AE}" pid="25" name="Topics">
    <vt:lpwstr/>
  </property>
  <property fmtid="{D5CDD505-2E9C-101B-9397-08002B2CF9AE}" pid="26" name="Groups">
    <vt:lpwstr>348;#Developer Platform and Tools Marketing|b117718f-aa6c-411f-b6a8-3da180b0b2c7</vt:lpwstr>
  </property>
  <property fmtid="{D5CDD505-2E9C-101B-9397-08002B2CF9AE}" pid="27" name="_dlc_policyId">
    <vt:lpwstr/>
  </property>
  <property fmtid="{D5CDD505-2E9C-101B-9397-08002B2CF9AE}" pid="28" name="ItemRetentionFormula">
    <vt:lpwstr/>
  </property>
  <property fmtid="{D5CDD505-2E9C-101B-9397-08002B2CF9AE}" pid="29" name="_dlc_DocIdItemGuid">
    <vt:lpwstr>b25c73b4-e392-4ffa-91d9-704ea170f8c0</vt:lpwstr>
  </property>
  <property fmtid="{D5CDD505-2E9C-101B-9397-08002B2CF9AE}" pid="30" name="of67e5d4b76f4a9db8769983fda9cec0">
    <vt:lpwstr/>
  </property>
  <property fmtid="{D5CDD505-2E9C-101B-9397-08002B2CF9AE}" pid="31" name="NewsType">
    <vt:lpwstr/>
  </property>
  <property fmtid="{D5CDD505-2E9C-101B-9397-08002B2CF9AE}" pid="32" name="ItemType">
    <vt:lpwstr>201;#guidelines|4e9ebe8f-0ede-4ad1-a3ce-e75f36ac55f5</vt:lpwstr>
  </property>
  <property fmtid="{D5CDD505-2E9C-101B-9397-08002B2CF9AE}" pid="33" name="ga0c0bf70a6644469c61b3efa7025301">
    <vt:lpwstr/>
  </property>
  <property fmtid="{D5CDD505-2E9C-101B-9397-08002B2CF9AE}" pid="34" name="MSProducts">
    <vt:lpwstr/>
  </property>
  <property fmtid="{D5CDD505-2E9C-101B-9397-08002B2CF9AE}" pid="35" name="ExperienceContentType">
    <vt:lpwstr/>
  </property>
  <property fmtid="{D5CDD505-2E9C-101B-9397-08002B2CF9AE}" pid="36" name="MSPhysicalGeography">
    <vt:lpwstr/>
  </property>
  <property fmtid="{D5CDD505-2E9C-101B-9397-08002B2CF9AE}" pid="37" name="EnterpriseDomainTags">
    <vt:lpwstr/>
  </property>
  <property fmtid="{D5CDD505-2E9C-101B-9397-08002B2CF9AE}" pid="38" name="j3562c58ee414e028925bc902cfc01a1">
    <vt:lpwstr/>
  </property>
  <property fmtid="{D5CDD505-2E9C-101B-9397-08002B2CF9AE}" pid="39" name="l6f004f21209409da86a713c0f24627d">
    <vt:lpwstr/>
  </property>
  <property fmtid="{D5CDD505-2E9C-101B-9397-08002B2CF9AE}" pid="40" name="la4444b61d19467597d63190b69ac227">
    <vt:lpwstr/>
  </property>
  <property fmtid="{D5CDD505-2E9C-101B-9397-08002B2CF9AE}" pid="41" name="MSProductsTaxHTField0">
    <vt:lpwstr/>
  </property>
  <property fmtid="{D5CDD505-2E9C-101B-9397-08002B2CF9AE}" pid="42" name="Languages">
    <vt:lpwstr/>
  </property>
  <property fmtid="{D5CDD505-2E9C-101B-9397-08002B2CF9AE}" pid="43" name="e8080b0481964c759b2c36ae49591b31">
    <vt:lpwstr/>
  </property>
  <property fmtid="{D5CDD505-2E9C-101B-9397-08002B2CF9AE}" pid="44" name="TechnicalLevel">
    <vt:lpwstr/>
  </property>
  <property fmtid="{D5CDD505-2E9C-101B-9397-08002B2CF9AE}" pid="45" name="ldac8aee9d1f469e8cd8c3f8d6a615f2">
    <vt:lpwstr/>
  </property>
  <property fmtid="{D5CDD505-2E9C-101B-9397-08002B2CF9AE}" pid="46" name="EmployeeRole">
    <vt:lpwstr/>
  </property>
  <property fmtid="{D5CDD505-2E9C-101B-9397-08002B2CF9AE}" pid="47" name="NewsTopic">
    <vt:lpwstr/>
  </property>
  <property fmtid="{D5CDD505-2E9C-101B-9397-08002B2CF9AE}" pid="48" name="NewsSource">
    <vt:lpwstr/>
  </property>
  <property fmtid="{D5CDD505-2E9C-101B-9397-08002B2CF9AE}" pid="49" name="SMSGTags">
    <vt:lpwstr/>
  </property>
  <property fmtid="{D5CDD505-2E9C-101B-9397-08002B2CF9AE}" pid="50" name="_docset_NoMedatataSyncRequired">
    <vt:lpwstr>False</vt:lpwstr>
  </property>
  <property fmtid="{D5CDD505-2E9C-101B-9397-08002B2CF9AE}" pid="51" name="MSIP_Label_236020b0-6d69-48c1-9bb5-c586c1062b70_Enabled">
    <vt:lpwstr>True</vt:lpwstr>
  </property>
  <property fmtid="{D5CDD505-2E9C-101B-9397-08002B2CF9AE}" pid="52" name="MSIP_Label_236020b0-6d69-48c1-9bb5-c586c1062b70_SiteId">
    <vt:lpwstr>cf36141c-ddd7-45a7-b073-111f66d0b30c</vt:lpwstr>
  </property>
  <property fmtid="{D5CDD505-2E9C-101B-9397-08002B2CF9AE}" pid="53" name="MSIP_Label_236020b0-6d69-48c1-9bb5-c586c1062b70_Owner">
    <vt:lpwstr>mohamed.radwan@avanade.com</vt:lpwstr>
  </property>
  <property fmtid="{D5CDD505-2E9C-101B-9397-08002B2CF9AE}" pid="54" name="MSIP_Label_236020b0-6d69-48c1-9bb5-c586c1062b70_SetDate">
    <vt:lpwstr>2018-12-26T02:38:38.5188284Z</vt:lpwstr>
  </property>
  <property fmtid="{D5CDD505-2E9C-101B-9397-08002B2CF9AE}" pid="55" name="MSIP_Label_236020b0-6d69-48c1-9bb5-c586c1062b70_Name">
    <vt:lpwstr>Confidential</vt:lpwstr>
  </property>
  <property fmtid="{D5CDD505-2E9C-101B-9397-08002B2CF9AE}" pid="56" name="MSIP_Label_236020b0-6d69-48c1-9bb5-c586c1062b70_Application">
    <vt:lpwstr>Microsoft Azure Information Protection</vt:lpwstr>
  </property>
  <property fmtid="{D5CDD505-2E9C-101B-9397-08002B2CF9AE}" pid="57" name="MSIP_Label_236020b0-6d69-48c1-9bb5-c586c1062b70_Extended_MSFT_Method">
    <vt:lpwstr>Automatic</vt:lpwstr>
  </property>
  <property fmtid="{D5CDD505-2E9C-101B-9397-08002B2CF9AE}" pid="58" name="MSIP_Label_5fae8262-b78e-4366-8929-a5d6aac95320_Enabled">
    <vt:lpwstr>True</vt:lpwstr>
  </property>
  <property fmtid="{D5CDD505-2E9C-101B-9397-08002B2CF9AE}" pid="59" name="MSIP_Label_5fae8262-b78e-4366-8929-a5d6aac95320_SiteId">
    <vt:lpwstr>cf36141c-ddd7-45a7-b073-111f66d0b30c</vt:lpwstr>
  </property>
  <property fmtid="{D5CDD505-2E9C-101B-9397-08002B2CF9AE}" pid="60" name="MSIP_Label_5fae8262-b78e-4366-8929-a5d6aac95320_Owner">
    <vt:lpwstr>mohamed.radwan@avanade.com</vt:lpwstr>
  </property>
  <property fmtid="{D5CDD505-2E9C-101B-9397-08002B2CF9AE}" pid="61" name="MSIP_Label_5fae8262-b78e-4366-8929-a5d6aac95320_SetDate">
    <vt:lpwstr>2018-12-26T02:38:38.5188284Z</vt:lpwstr>
  </property>
  <property fmtid="{D5CDD505-2E9C-101B-9397-08002B2CF9AE}" pid="62" name="MSIP_Label_5fae8262-b78e-4366-8929-a5d6aac95320_Name">
    <vt:lpwstr>Recipients Have Full Control</vt:lpwstr>
  </property>
  <property fmtid="{D5CDD505-2E9C-101B-9397-08002B2CF9AE}" pid="63" name="MSIP_Label_5fae8262-b78e-4366-8929-a5d6aac95320_Application">
    <vt:lpwstr>Microsoft Azure Information Protection</vt:lpwstr>
  </property>
  <property fmtid="{D5CDD505-2E9C-101B-9397-08002B2CF9AE}" pid="64" name="MSIP_Label_5fae8262-b78e-4366-8929-a5d6aac95320_Parent">
    <vt:lpwstr>236020b0-6d69-48c1-9bb5-c586c1062b70</vt:lpwstr>
  </property>
  <property fmtid="{D5CDD505-2E9C-101B-9397-08002B2CF9AE}" pid="65" name="MSIP_Label_5fae8262-b78e-4366-8929-a5d6aac95320_Extended_MSFT_Method">
    <vt:lpwstr>Automatic</vt:lpwstr>
  </property>
  <property fmtid="{D5CDD505-2E9C-101B-9397-08002B2CF9AE}" pid="66" name="Sensitivity">
    <vt:lpwstr>Confidential Recipients Have Full Control</vt:lpwstr>
  </property>
  <property fmtid="{D5CDD505-2E9C-101B-9397-08002B2CF9AE}" pid="67" name="Tfs.IsStoryboard">
    <vt:bool>true</vt:bool>
  </property>
  <property fmtid="{D5CDD505-2E9C-101B-9397-08002B2CF9AE}" pid="68" name="Tfs.LastKnownPath">
    <vt:lpwstr>https://d.docs.live.net/39831d7bca8bb8da/DevOpsThoughts/Working/Written Content/Azure 900 Course/0-Azure Course Slides/6-Azure Compute Services.pptx</vt:lpwstr>
  </property>
</Properties>
</file>